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4"/>
  </p:sldMasterIdLst>
  <p:sldIdLst>
    <p:sldId id="256" r:id="rId5"/>
    <p:sldId id="257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0A7A8-0A75-438F-8D6A-585044DF2EC8}" v="984" dt="2021-03-01T11:04:50.050"/>
    <p1510:client id="{E6662C12-8930-417A-AB51-87C3F0AEA4A9}" v="21" dt="2021-04-28T18:23:00.771"/>
    <p1510:client id="{E6CDF29B-0706-46F5-A61F-826A6FD2167F}" v="45" dt="2021-04-09T02:42:11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7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1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4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0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3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5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2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8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0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750D7-24A8-49FA-A959-E247A4E35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s-ES_tradnl" sz="4400" dirty="0"/>
              <a:t>Visualización de datos de Derechos Humanos del Estado de Sonora</a:t>
            </a:r>
            <a:endParaRPr lang="es-ES_tradnl" sz="4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2436C3-4762-4542-9B41-D8B4CC95F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527" y="2278173"/>
            <a:ext cx="8497229" cy="4079066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342900" indent="-3429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_tradnl" dirty="0"/>
              <a:t>Ariel David López Cota</a:t>
            </a:r>
          </a:p>
          <a:p>
            <a:pPr marL="342900" indent="-3429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MX" sz="2400" b="0" i="0" dirty="0">
                <a:effectLst/>
                <a:latin typeface="Calibri" panose="020F0502020204030204" pitchFamily="34" charset="0"/>
              </a:rPr>
              <a:t>Dr. JUAN PABLO SOTO BARRERA</a:t>
            </a:r>
          </a:p>
          <a:p>
            <a:pPr marL="342900" indent="-3429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_tradnl" dirty="0"/>
              <a:t>Comité Tutorial:</a:t>
            </a:r>
          </a:p>
          <a:p>
            <a:pPr marL="800100" lvl="1" indent="-3429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MX" b="0" i="0" dirty="0">
                <a:solidFill>
                  <a:srgbClr val="1F1F1F"/>
                </a:solidFill>
                <a:effectLst/>
                <a:latin typeface="Google Sans"/>
              </a:rPr>
              <a:t>Dr. JULIO WAISSMAN VILANOVA</a:t>
            </a:r>
          </a:p>
          <a:p>
            <a:pPr marL="800100" lvl="1" indent="-3429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_tradnl" dirty="0"/>
              <a:t>Por definir</a:t>
            </a:r>
          </a:p>
          <a:p>
            <a:pPr marL="342900" indent="-3429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_tradnl" dirty="0"/>
              <a:t>Beneficiario o usuario: Comisión Estatal de Derechos Humanos de Sonora</a:t>
            </a:r>
          </a:p>
          <a:p>
            <a:pPr marL="342900" indent="-3429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_tradnl" dirty="0"/>
              <a:t>Experto asesor: </a:t>
            </a:r>
            <a:r>
              <a:rPr lang="pt-BR" dirty="0"/>
              <a:t>Bolivar Gerardo III Portugal Celaya</a:t>
            </a:r>
            <a:endParaRPr lang="es-ES_tradnl" dirty="0"/>
          </a:p>
        </p:txBody>
      </p:sp>
      <p:sp>
        <p:nvSpPr>
          <p:cNvPr id="30" name="Rectangle 3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683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3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E8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Imagen 29">
            <a:extLst>
              <a:ext uri="{FF2B5EF4-FFF2-40B4-BE49-F238E27FC236}">
                <a16:creationId xmlns:a16="http://schemas.microsoft.com/office/drawing/2014/main" id="{2F02E7D9-D25F-4615-9579-3B3131C9B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7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66D7F65-E9B6-4775-8355-D095CC73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69C896-5D4B-47FB-9FD8-0CAB017B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54" y="282062"/>
            <a:ext cx="6173262" cy="1309834"/>
          </a:xfrm>
        </p:spPr>
        <p:txBody>
          <a:bodyPr anchor="b">
            <a:normAutofit/>
          </a:bodyPr>
          <a:lstStyle/>
          <a:p>
            <a:r>
              <a:rPr lang="es-MX" sz="4000" dirty="0">
                <a:cs typeface="Calibri Light"/>
              </a:rPr>
              <a:t>Descripción del problema</a:t>
            </a:r>
            <a:endParaRPr lang="es-MX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5EB154-FB5F-48F3-8C04-862C78A7E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789" y="1873956"/>
            <a:ext cx="7477302" cy="406964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es-MX" dirty="0">
                <a:cs typeface="Calibri"/>
              </a:rPr>
              <a:t>Actualmente la institución no cuenta  con de una herramienta o un portal disponible para visualización de datos en múltiples áreas de derechos humanos, que podrían ser de interés publico y que puede coadyuvar a encontrar áreas de mejora o puntos críticos para su atención en cuestión de derechos humanos.</a:t>
            </a:r>
          </a:p>
          <a:p>
            <a:pPr algn="just"/>
            <a:r>
              <a:rPr lang="es-MX" dirty="0">
                <a:cs typeface="Calibri"/>
              </a:rPr>
              <a:t>La falta presentar los datos es una necesidad dentro de la institución. Se requiere recolectar información de distintas fuentes, crear un concentrado, relacionar la información y realizar una visualización comprensiva para el ciudadano.</a:t>
            </a:r>
          </a:p>
          <a:p>
            <a:pPr algn="just"/>
            <a:endParaRPr lang="es-MX" dirty="0">
              <a:cs typeface="Calibri"/>
            </a:endParaRPr>
          </a:p>
        </p:txBody>
      </p:sp>
      <p:pic>
        <p:nvPicPr>
          <p:cNvPr id="5" name="Picture 4" descr="Muchos signos de interrogación sobre fondo negro">
            <a:extLst>
              <a:ext uri="{FF2B5EF4-FFF2-40B4-BE49-F238E27FC236}">
                <a16:creationId xmlns:a16="http://schemas.microsoft.com/office/drawing/2014/main" id="{1FAA8688-D8A3-4C27-9D2F-F56D609CF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56" r="1" b="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7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7636B3F-35AE-BA4C-AA33-6819866A350A}"/>
              </a:ext>
            </a:extLst>
          </p:cNvPr>
          <p:cNvSpPr txBox="1"/>
          <p:nvPr/>
        </p:nvSpPr>
        <p:spPr>
          <a:xfrm>
            <a:off x="3838284" y="6034160"/>
            <a:ext cx="420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 dirty="0"/>
              <a:t>Usar de una a cuatro diapositivas para esto</a:t>
            </a:r>
          </a:p>
        </p:txBody>
      </p:sp>
    </p:spTree>
    <p:extLst>
      <p:ext uri="{BB962C8B-B14F-4D97-AF65-F5344CB8AC3E}">
        <p14:creationId xmlns:p14="http://schemas.microsoft.com/office/powerpoint/2010/main" val="203360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66D7F65-E9B6-4775-8355-D095CC73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69C896-5D4B-47FB-9FD8-0CAB017B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54" y="282062"/>
            <a:ext cx="6173262" cy="1309834"/>
          </a:xfrm>
        </p:spPr>
        <p:txBody>
          <a:bodyPr anchor="b">
            <a:normAutofit/>
          </a:bodyPr>
          <a:lstStyle/>
          <a:p>
            <a:r>
              <a:rPr lang="es-MX" sz="4000" dirty="0">
                <a:cs typeface="Calibri Light"/>
              </a:rPr>
              <a:t>Descripción del problema</a:t>
            </a:r>
            <a:endParaRPr lang="es-MX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5EB154-FB5F-48F3-8C04-862C78A7E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789" y="1873956"/>
            <a:ext cx="7477302" cy="40696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s-MX" dirty="0">
                <a:cs typeface="Calibri"/>
              </a:rPr>
              <a:t>Su importancia recae en la actual falta de información disponible para la sociedad, si bien de la poca información que hay, no es fácil encontrarla y entenderla para el ciudadano, para ello la necesidad de crear una visualización clara de los datos que permita al cualquier ciudadano pueda comprender.</a:t>
            </a:r>
          </a:p>
        </p:txBody>
      </p:sp>
      <p:pic>
        <p:nvPicPr>
          <p:cNvPr id="5" name="Picture 4" descr="Muchos signos de interrogación sobre fondo negro">
            <a:extLst>
              <a:ext uri="{FF2B5EF4-FFF2-40B4-BE49-F238E27FC236}">
                <a16:creationId xmlns:a16="http://schemas.microsoft.com/office/drawing/2014/main" id="{1FAA8688-D8A3-4C27-9D2F-F56D609CF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56" r="1" b="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7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7636B3F-35AE-BA4C-AA33-6819866A350A}"/>
              </a:ext>
            </a:extLst>
          </p:cNvPr>
          <p:cNvSpPr txBox="1"/>
          <p:nvPr/>
        </p:nvSpPr>
        <p:spPr>
          <a:xfrm>
            <a:off x="3838284" y="6034160"/>
            <a:ext cx="420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 dirty="0"/>
              <a:t>Usar de una a cuatro diapositivas para esto</a:t>
            </a:r>
          </a:p>
        </p:txBody>
      </p:sp>
    </p:spTree>
    <p:extLst>
      <p:ext uri="{BB962C8B-B14F-4D97-AF65-F5344CB8AC3E}">
        <p14:creationId xmlns:p14="http://schemas.microsoft.com/office/powerpoint/2010/main" val="356901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95EB97-17B9-4804-B9CA-A11D288D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MX" sz="4000" dirty="0">
                <a:solidFill>
                  <a:srgbClr val="FFFFFF"/>
                </a:solidFill>
                <a:cs typeface="Calibri Light"/>
              </a:rPr>
              <a:t>Proyecto</a:t>
            </a:r>
            <a:endParaRPr lang="es-MX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54DC8-2BC2-43FD-AE20-BE3E01047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s-MX" dirty="0">
                <a:cs typeface="Calibri" panose="020F0502020204030204"/>
              </a:rPr>
              <a:t>Queremos crear un portal de visualización y extracción de datos de manera clara y sencilla sobre derechos humanos de Sonora, respetando primeramente la sensibilidad de los datos y para ello utilizaremos fuentes de:</a:t>
            </a:r>
          </a:p>
          <a:p>
            <a:r>
              <a:rPr lang="es-MX" dirty="0" err="1">
                <a:cs typeface="Calibri" panose="020F0502020204030204"/>
              </a:rPr>
              <a:t>Inegi</a:t>
            </a:r>
            <a:endParaRPr lang="es-MX" dirty="0">
              <a:cs typeface="Calibri" panose="020F0502020204030204"/>
            </a:endParaRPr>
          </a:p>
          <a:p>
            <a:r>
              <a:rPr lang="es-MX" dirty="0">
                <a:cs typeface="Calibri" panose="020F0502020204030204"/>
              </a:rPr>
              <a:t>Datos </a:t>
            </a:r>
            <a:r>
              <a:rPr lang="es-MX" dirty="0" err="1">
                <a:cs typeface="Calibri" panose="020F0502020204030204"/>
              </a:rPr>
              <a:t>Mexico</a:t>
            </a:r>
            <a:endParaRPr lang="es-MX" dirty="0">
              <a:cs typeface="Calibri" panose="020F0502020204030204"/>
            </a:endParaRPr>
          </a:p>
          <a:p>
            <a:r>
              <a:rPr lang="es-MX" dirty="0">
                <a:cs typeface="Calibri" panose="020F0502020204030204"/>
              </a:rPr>
              <a:t>Banco Mundial</a:t>
            </a:r>
          </a:p>
          <a:p>
            <a:r>
              <a:rPr lang="es-MX" dirty="0">
                <a:cs typeface="Calibri" panose="020F0502020204030204"/>
              </a:rPr>
              <a:t>ONU (un.org)</a:t>
            </a:r>
          </a:p>
          <a:p>
            <a:r>
              <a:rPr lang="es-MX" dirty="0">
                <a:cs typeface="Calibri" panose="020F0502020204030204"/>
              </a:rPr>
              <a:t>Derechos Humanos Federal y Estatal</a:t>
            </a:r>
          </a:p>
        </p:txBody>
      </p:sp>
    </p:spTree>
    <p:extLst>
      <p:ext uri="{BB962C8B-B14F-4D97-AF65-F5344CB8AC3E}">
        <p14:creationId xmlns:p14="http://schemas.microsoft.com/office/powerpoint/2010/main" val="152978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95EB97-17B9-4804-B9CA-A11D288D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MX" sz="4000" dirty="0">
                <a:solidFill>
                  <a:srgbClr val="FFFFFF"/>
                </a:solidFill>
                <a:cs typeface="Calibri Light"/>
              </a:rPr>
              <a:t>Proyecto</a:t>
            </a:r>
            <a:endParaRPr lang="es-MX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54DC8-2BC2-43FD-AE20-BE3E01047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s-MX" dirty="0">
                <a:cs typeface="Calibri" panose="020F0502020204030204"/>
              </a:rPr>
              <a:t>Con el objetivo de distribuir información para que los ciudadanos puedan conocer la situación en el Estado de Sonora, y que esto ayude a fomentar mas investigación sobre distintos temas, que las autoridades puedan prestar mas atención a ciertas problemáticas, o inclusive los datos sirvan para generar mayor información para aquellos que deseen estudiar los datos (Ejemplo, periodistas, </a:t>
            </a:r>
            <a:r>
              <a:rPr lang="es-MX" dirty="0" err="1">
                <a:cs typeface="Calibri" panose="020F0502020204030204"/>
              </a:rPr>
              <a:t>Socidades</a:t>
            </a:r>
            <a:r>
              <a:rPr lang="es-MX" dirty="0">
                <a:cs typeface="Calibri" panose="020F0502020204030204"/>
              </a:rPr>
              <a:t> Civiles, </a:t>
            </a:r>
            <a:r>
              <a:rPr lang="es-MX" dirty="0" err="1">
                <a:cs typeface="Calibri" panose="020F0502020204030204"/>
              </a:rPr>
              <a:t>etc</a:t>
            </a:r>
            <a:r>
              <a:rPr lang="es-MX" dirty="0">
                <a:cs typeface="Calibri" panose="020F0502020204030204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1599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ca8c6a9-eeca-43c5-9656-b69c6b190431" xsi:nil="true"/>
    <lcf76f155ced4ddcb4097134ff3c332f xmlns="235bb5e4-e394-4961-b19f-8088d45bd146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6220C7780A0204486DECACCAC33442B" ma:contentTypeVersion="13" ma:contentTypeDescription="Crear nuevo documento." ma:contentTypeScope="" ma:versionID="42506e2bdb1cf110ab66f02fbd7c9e48">
  <xsd:schema xmlns:xsd="http://www.w3.org/2001/XMLSchema" xmlns:xs="http://www.w3.org/2001/XMLSchema" xmlns:p="http://schemas.microsoft.com/office/2006/metadata/properties" xmlns:ns2="235bb5e4-e394-4961-b19f-8088d45bd146" xmlns:ns3="9ca8c6a9-eeca-43c5-9656-b69c6b190431" targetNamespace="http://schemas.microsoft.com/office/2006/metadata/properties" ma:root="true" ma:fieldsID="56294ebee7ea2ea8dead9f63961d6690" ns2:_="" ns3:_="">
    <xsd:import namespace="235bb5e4-e394-4961-b19f-8088d45bd146"/>
    <xsd:import namespace="9ca8c6a9-eeca-43c5-9656-b69c6b1904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5bb5e4-e394-4961-b19f-8088d45bd1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Etiquetas de imagen" ma:readOnly="false" ma:fieldId="{5cf76f15-5ced-4ddc-b409-7134ff3c332f}" ma:taxonomyMulti="true" ma:sspId="2b063932-f173-4154-82f3-97ca89cdde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a8c6a9-eeca-43c5-9656-b69c6b19043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e4073269-fa3e-41f1-9736-77effff8ad2e}" ma:internalName="TaxCatchAll" ma:showField="CatchAllData" ma:web="9ca8c6a9-eeca-43c5-9656-b69c6b19043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030962-8C32-4040-9F27-2AFD3BA049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B64304-F89A-4A5A-8B7B-FE2DD7321928}">
  <ds:schemaRefs>
    <ds:schemaRef ds:uri="http://schemas.microsoft.com/office/2006/metadata/properties"/>
    <ds:schemaRef ds:uri="http://schemas.microsoft.com/office/infopath/2007/PartnerControls"/>
    <ds:schemaRef ds:uri="76f4e295-b9c7-4ed5-b471-d5baa253ea11"/>
    <ds:schemaRef ds:uri="e320c679-75a5-4d1f-9838-318cc544d86a"/>
    <ds:schemaRef ds:uri="9ca8c6a9-eeca-43c5-9656-b69c6b190431"/>
    <ds:schemaRef ds:uri="235bb5e4-e394-4961-b19f-8088d45bd146"/>
  </ds:schemaRefs>
</ds:datastoreItem>
</file>

<file path=customXml/itemProps3.xml><?xml version="1.0" encoding="utf-8"?>
<ds:datastoreItem xmlns:ds="http://schemas.openxmlformats.org/officeDocument/2006/customXml" ds:itemID="{6FD69031-83E3-4FDC-A493-74C98E08BE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5bb5e4-e394-4961-b19f-8088d45bd146"/>
    <ds:schemaRef ds:uri="9ca8c6a9-eeca-43c5-9656-b69c6b1904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334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Google Sans</vt:lpstr>
      <vt:lpstr>Office Theme</vt:lpstr>
      <vt:lpstr>Visualización de datos de Derechos Humanos del Estado de Sonora</vt:lpstr>
      <vt:lpstr>Descripción del problema</vt:lpstr>
      <vt:lpstr>Descripción del problema</vt:lpstr>
      <vt:lpstr>Proyecto</vt:lpstr>
      <vt:lpstr>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ARIEL DAVID LÓPEZ COTA</cp:lastModifiedBy>
  <cp:revision>134</cp:revision>
  <dcterms:created xsi:type="dcterms:W3CDTF">2021-03-01T10:33:21Z</dcterms:created>
  <dcterms:modified xsi:type="dcterms:W3CDTF">2023-06-26T11:40:17Z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0x010100E6220C7780A0204486DECACCAC33442B</vt:lpwstr>
  </property>
  <property fmtid="{D5CDD505-2E9C-101B-9397-08002B2CF9AE}" pid="3" name="MediaServiceImageTags">
    <vt:lpwstr/>
  </property>
</Properties>
</file>