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249a42619701b48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81-4150-BA4D-3272672893E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81-4150-BA4D-3272672893E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81-4150-BA4D-3272672893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77145935"/>
        <c:axId val="1177147183"/>
      </c:barChart>
      <c:catAx>
        <c:axId val="11771459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7147183"/>
        <c:crosses val="autoZero"/>
        <c:auto val="1"/>
        <c:lblAlgn val="ctr"/>
        <c:lblOffset val="100"/>
        <c:noMultiLvlLbl val="0"/>
      </c:catAx>
      <c:valAx>
        <c:axId val="1177147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1771459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0-16T20:29:55.873" idx="1">
    <p:pos x="6514" y="433"/>
    <p:text>Ejemplos</p:text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461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484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593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182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313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17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85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2994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25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271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1CFAB-08D0-4654-93E2-680F57C235F9}" type="datetimeFigureOut">
              <a:rPr lang="es-MX" smtClean="0"/>
              <a:t>16/10/2022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2BC1D-529F-4CC8-93ED-DF975F088B3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130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944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2003367" y="3656646"/>
            <a:ext cx="7564582" cy="13808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2202873" y="3781460"/>
            <a:ext cx="1396538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P(Accidente)</a:t>
            </a:r>
          </a:p>
          <a:p>
            <a:pPr algn="ctr"/>
            <a:r>
              <a:rPr lang="es-MX" dirty="0" smtClean="0"/>
              <a:t>1 – </a:t>
            </a:r>
            <a:r>
              <a:rPr lang="es-MX" dirty="0" err="1" smtClean="0"/>
              <a:t>Ebriom</a:t>
            </a:r>
            <a:r>
              <a:rPr lang="es-MX" dirty="0" smtClean="0"/>
              <a:t> 2 –Celular, 3 - </a:t>
            </a:r>
            <a:endParaRPr lang="es-MX" dirty="0"/>
          </a:p>
        </p:txBody>
      </p:sp>
      <p:sp>
        <p:nvSpPr>
          <p:cNvPr id="7" name="Rectángulo 6"/>
          <p:cNvSpPr/>
          <p:nvPr/>
        </p:nvSpPr>
        <p:spPr>
          <a:xfrm>
            <a:off x="3798917" y="3781460"/>
            <a:ext cx="1396538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P(Accidente)</a:t>
            </a:r>
          </a:p>
          <a:p>
            <a:pPr algn="ctr"/>
            <a:r>
              <a:rPr lang="es-MX" dirty="0" smtClean="0"/>
              <a:t>1 – Ebrio</a:t>
            </a:r>
          </a:p>
          <a:p>
            <a:pPr algn="ctr"/>
            <a:r>
              <a:rPr lang="es-MX" dirty="0" smtClean="0"/>
              <a:t>2 - Celular</a:t>
            </a:r>
            <a:endParaRPr lang="es-MX" dirty="0"/>
          </a:p>
        </p:txBody>
      </p:sp>
      <p:sp>
        <p:nvSpPr>
          <p:cNvPr id="8" name="Rectángulo 7"/>
          <p:cNvSpPr/>
          <p:nvPr/>
        </p:nvSpPr>
        <p:spPr>
          <a:xfrm>
            <a:off x="5394960" y="3781459"/>
            <a:ext cx="1762297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P(Daños)</a:t>
            </a:r>
          </a:p>
          <a:p>
            <a:pPr algn="ctr"/>
            <a:r>
              <a:rPr lang="es-MX" dirty="0" smtClean="0"/>
              <a:t>1 – </a:t>
            </a:r>
            <a:r>
              <a:rPr lang="es-MX" dirty="0" err="1" smtClean="0"/>
              <a:t>Cinturon</a:t>
            </a:r>
            <a:endParaRPr lang="es-MX" dirty="0" smtClean="0"/>
          </a:p>
          <a:p>
            <a:pPr algn="ctr"/>
            <a:r>
              <a:rPr lang="es-MX" dirty="0" smtClean="0"/>
              <a:t>2 – No </a:t>
            </a:r>
            <a:r>
              <a:rPr lang="es-MX" dirty="0" err="1" smtClean="0"/>
              <a:t>cinturon</a:t>
            </a:r>
            <a:endParaRPr lang="es-MX" dirty="0"/>
          </a:p>
        </p:txBody>
      </p:sp>
      <p:sp>
        <p:nvSpPr>
          <p:cNvPr id="9" name="Rectángulo 8"/>
          <p:cNvSpPr/>
          <p:nvPr/>
        </p:nvSpPr>
        <p:spPr>
          <a:xfrm>
            <a:off x="7356762" y="3781459"/>
            <a:ext cx="1762297" cy="1064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P(Morir)</a:t>
            </a:r>
          </a:p>
          <a:p>
            <a:pPr algn="ctr"/>
            <a:r>
              <a:rPr lang="es-MX" dirty="0" smtClean="0"/>
              <a:t>1 – </a:t>
            </a:r>
            <a:r>
              <a:rPr lang="es-MX" dirty="0" err="1" smtClean="0"/>
              <a:t>Cinturon</a:t>
            </a:r>
            <a:endParaRPr lang="es-MX" dirty="0" smtClean="0"/>
          </a:p>
          <a:p>
            <a:pPr algn="ctr"/>
            <a:r>
              <a:rPr lang="es-MX" dirty="0" smtClean="0"/>
              <a:t>2 – No </a:t>
            </a:r>
            <a:r>
              <a:rPr lang="es-MX" dirty="0" err="1" smtClean="0"/>
              <a:t>cinturon</a:t>
            </a:r>
            <a:endParaRPr lang="es-MX" dirty="0"/>
          </a:p>
        </p:txBody>
      </p:sp>
      <p:graphicFrame>
        <p:nvGraphicFramePr>
          <p:cNvPr id="12" name="Gráfico 11"/>
          <p:cNvGraphicFramePr/>
          <p:nvPr>
            <p:extLst>
              <p:ext uri="{D42A27DB-BD31-4B8C-83A1-F6EECF244321}">
                <p14:modId xmlns:p14="http://schemas.microsoft.com/office/powerpoint/2010/main" val="697552157"/>
              </p:ext>
            </p:extLst>
          </p:nvPr>
        </p:nvGraphicFramePr>
        <p:xfrm>
          <a:off x="2283692" y="142070"/>
          <a:ext cx="6893559" cy="317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CuadroTexto 12"/>
          <p:cNvSpPr txBox="1"/>
          <p:nvPr/>
        </p:nvSpPr>
        <p:spPr>
          <a:xfrm>
            <a:off x="2660073" y="5377379"/>
            <a:ext cx="6538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Todos somos sujetos a un accidente, ¿Cuánto valoras tu vida?</a:t>
            </a:r>
          </a:p>
          <a:p>
            <a:r>
              <a:rPr lang="es-MX" dirty="0" smtClean="0"/>
              <a:t>Mientras manejas, no usar el celular reduces 30% de accidentarte</a:t>
            </a:r>
          </a:p>
          <a:p>
            <a:r>
              <a:rPr lang="es-MX" dirty="0" smtClean="0"/>
              <a:t>En un accidente </a:t>
            </a:r>
            <a:r>
              <a:rPr lang="es-MX" dirty="0" err="1" smtClean="0"/>
              <a:t>automovilistico</a:t>
            </a:r>
            <a:r>
              <a:rPr lang="es-MX" dirty="0" smtClean="0"/>
              <a:t>, usar el cinturón te da n% de “vivir”</a:t>
            </a:r>
          </a:p>
          <a:p>
            <a:r>
              <a:rPr lang="es-MX" dirty="0" smtClean="0"/>
              <a:t>¿Cuánto % le das a tu vida </a:t>
            </a:r>
            <a:r>
              <a:rPr lang="es-MX" smtClean="0"/>
              <a:t>y acompañantes?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519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38" y="686721"/>
            <a:ext cx="8509895" cy="537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2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92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DELL</dc:creator>
  <cp:lastModifiedBy>DELL</cp:lastModifiedBy>
  <cp:revision>3</cp:revision>
  <dcterms:created xsi:type="dcterms:W3CDTF">2022-10-17T03:30:08Z</dcterms:created>
  <dcterms:modified xsi:type="dcterms:W3CDTF">2022-10-17T03:41:44Z</dcterms:modified>
</cp:coreProperties>
</file>