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2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ertura - Titolo presentazi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5988862-B47E-48D4-9426-E775261B7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107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7FA2C98-6DE1-4D78-AE6F-0BAAE6E1D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7DE37F3-51F4-48BE-8599-73297EEF3BD3}"/>
              </a:ext>
            </a:extLst>
          </p:cNvPr>
          <p:cNvCxnSpPr/>
          <p:nvPr userDrawn="1"/>
        </p:nvCxnSpPr>
        <p:spPr>
          <a:xfrm>
            <a:off x="6705088" y="5410098"/>
            <a:ext cx="155235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5BB8A5A3-9EC2-4C88-8FAC-05F96F00D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2817" y="888227"/>
            <a:ext cx="5040000" cy="3024000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95F7323E-8285-4667-83C4-2BED21A6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2413" y="4249738"/>
            <a:ext cx="5040312" cy="100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35136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39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3920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266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AC2C2F-E25F-420E-994E-2D89E412151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3200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28E82AA-4CFA-4EFB-94E3-61A1267C9D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60586" y="266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4DE79C5-4829-4A4D-A324-3F17F3E7AC9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360586" y="3200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634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5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93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932000" cy="435600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267494"/>
            <a:ext cx="6696571" cy="577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1E01C7A-7BEB-4097-B2D5-43AFFECAB8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9EA2FF1C-9A92-4055-9019-5DA99DAB85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28866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4 Immagini +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92A158C5-E8CE-4910-8D86-4FE4EFD1661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70152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5" name="그림 개체 틀 6">
            <a:extLst>
              <a:ext uri="{FF2B5EF4-FFF2-40B4-BE49-F238E27FC236}">
                <a16:creationId xmlns:a16="http://schemas.microsoft.com/office/drawing/2014/main" id="{CFB167B2-D57B-43A0-8B95-04ECA8D3ABA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11703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6" name="그림 개체 틀 32">
            <a:extLst>
              <a:ext uri="{FF2B5EF4-FFF2-40B4-BE49-F238E27FC236}">
                <a16:creationId xmlns:a16="http://schemas.microsoft.com/office/drawing/2014/main" id="{B1BB74FD-D03C-4A5F-8977-08154BC20294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53254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7" name="그림 개체 틀 34">
            <a:extLst>
              <a:ext uri="{FF2B5EF4-FFF2-40B4-BE49-F238E27FC236}">
                <a16:creationId xmlns:a16="http://schemas.microsoft.com/office/drawing/2014/main" id="{A0CB264D-24B6-4EBA-A297-C0B9F74DA9A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094806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A771C0DD-B7FE-47D8-8932-6CD27F4E26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524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0" name="Segnaposto testo 28">
            <a:extLst>
              <a:ext uri="{FF2B5EF4-FFF2-40B4-BE49-F238E27FC236}">
                <a16:creationId xmlns:a16="http://schemas.microsoft.com/office/drawing/2014/main" id="{D850DEC3-46C7-4EC0-941C-BA1D619BB6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524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F4A94273-BFEA-4F8D-B002-5E02C53BA9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3524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3D9056A2-544F-4F61-B4CB-67FB3E746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1703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3" name="Segnaposto testo 28">
            <a:extLst>
              <a:ext uri="{FF2B5EF4-FFF2-40B4-BE49-F238E27FC236}">
                <a16:creationId xmlns:a16="http://schemas.microsoft.com/office/drawing/2014/main" id="{4FF65B3C-8C7E-4FFE-9D25-A58A62A033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11703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D30D1DC8-BA36-4095-8903-8F49AA0811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1703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5187E9AB-5FEC-4BF1-8365-64BF02B2E9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94806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0661FED8-4396-472D-B0DC-37027E9B40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4806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C798E9A7-1C31-46D9-B8EA-59828339B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4806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97932AFC-C61E-4F7C-A758-7E71A1C45A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59882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9" name="Segnaposto testo 28">
            <a:extLst>
              <a:ext uri="{FF2B5EF4-FFF2-40B4-BE49-F238E27FC236}">
                <a16:creationId xmlns:a16="http://schemas.microsoft.com/office/drawing/2014/main" id="{993AA2D3-D668-40C8-A073-627866A806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9882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D54170FE-8449-4118-B49A-89E5AE0410E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59882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1" name="Segnaposto titolo 1">
            <a:extLst>
              <a:ext uri="{FF2B5EF4-FFF2-40B4-BE49-F238E27FC236}">
                <a16:creationId xmlns:a16="http://schemas.microsoft.com/office/drawing/2014/main" id="{BA44DDEC-1494-41BB-A2F7-D39028C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9809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118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009D6241-3665-4979-BBA2-EB3122726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1CEC2A6-B09F-4EFE-9E67-6543D4C1B7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1020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1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FE5B8E6-9966-4268-91F3-2DA6D93B20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1442" y="969402"/>
            <a:ext cx="10161896" cy="5190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8622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1D0AF379-7024-45BB-8C63-E27405FA50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800" y="1224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D9031517-C012-4287-9579-16E370CDB97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0800" y="1224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084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B453391B-7D2F-45F2-AE4D-DFFF6DFAA1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3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E1202DC0-5A83-4655-8498-E7C065096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373BEE6-424C-4DD7-817B-84704B3E3E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47330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15432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F68884-7283-48EF-B315-53827BAF1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31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  <p:grpSp>
        <p:nvGrpSpPr>
          <p:cNvPr id="12" name="Shape 267">
            <a:extLst>
              <a:ext uri="{FF2B5EF4-FFF2-40B4-BE49-F238E27FC236}">
                <a16:creationId xmlns:a16="http://schemas.microsoft.com/office/drawing/2014/main" id="{161510F9-DB20-4C6A-BE00-143084418967}"/>
              </a:ext>
            </a:extLst>
          </p:cNvPr>
          <p:cNvGrpSpPr/>
          <p:nvPr userDrawn="1"/>
        </p:nvGrpSpPr>
        <p:grpSpPr>
          <a:xfrm>
            <a:off x="5361661" y="1523373"/>
            <a:ext cx="347107" cy="438984"/>
            <a:chOff x="584925" y="238125"/>
            <a:chExt cx="415200" cy="525100"/>
          </a:xfrm>
          <a:solidFill>
            <a:schemeClr val="bg1">
              <a:lumMod val="50000"/>
            </a:schemeClr>
          </a:solidFill>
        </p:grpSpPr>
        <p:sp>
          <p:nvSpPr>
            <p:cNvPr id="13" name="Shape 268">
              <a:extLst>
                <a:ext uri="{FF2B5EF4-FFF2-40B4-BE49-F238E27FC236}">
                  <a16:creationId xmlns:a16="http://schemas.microsoft.com/office/drawing/2014/main" id="{B7933858-3BF4-4761-8C8A-AE49E2DBC77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269">
              <a:extLst>
                <a:ext uri="{FF2B5EF4-FFF2-40B4-BE49-F238E27FC236}">
                  <a16:creationId xmlns:a16="http://schemas.microsoft.com/office/drawing/2014/main" id="{537A5761-EF81-4D31-8C96-AECDB6089B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70">
              <a:extLst>
                <a:ext uri="{FF2B5EF4-FFF2-40B4-BE49-F238E27FC236}">
                  <a16:creationId xmlns:a16="http://schemas.microsoft.com/office/drawing/2014/main" id="{0EB1F3A1-0EF5-4BB5-AE51-F6AA28B6FE7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71">
              <a:extLst>
                <a:ext uri="{FF2B5EF4-FFF2-40B4-BE49-F238E27FC236}">
                  <a16:creationId xmlns:a16="http://schemas.microsoft.com/office/drawing/2014/main" id="{1541410F-1894-445B-A33D-CC126355E88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72">
              <a:extLst>
                <a:ext uri="{FF2B5EF4-FFF2-40B4-BE49-F238E27FC236}">
                  <a16:creationId xmlns:a16="http://schemas.microsoft.com/office/drawing/2014/main" id="{40AA5FB8-5A86-4F82-9158-BE462806561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73">
              <a:extLst>
                <a:ext uri="{FF2B5EF4-FFF2-40B4-BE49-F238E27FC236}">
                  <a16:creationId xmlns:a16="http://schemas.microsoft.com/office/drawing/2014/main" id="{99151F04-B519-49E5-952C-73033273150D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274">
            <a:extLst>
              <a:ext uri="{FF2B5EF4-FFF2-40B4-BE49-F238E27FC236}">
                <a16:creationId xmlns:a16="http://schemas.microsoft.com/office/drawing/2014/main" id="{00889C35-1111-4F50-8852-436D43A0D2BA}"/>
              </a:ext>
            </a:extLst>
          </p:cNvPr>
          <p:cNvGrpSpPr/>
          <p:nvPr userDrawn="1"/>
        </p:nvGrpSpPr>
        <p:grpSpPr>
          <a:xfrm>
            <a:off x="5912920" y="1587160"/>
            <a:ext cx="371623" cy="309362"/>
            <a:chOff x="1244325" y="314425"/>
            <a:chExt cx="444525" cy="370050"/>
          </a:xfrm>
          <a:solidFill>
            <a:schemeClr val="bg1">
              <a:lumMod val="50000"/>
            </a:schemeClr>
          </a:solidFill>
        </p:grpSpPr>
        <p:sp>
          <p:nvSpPr>
            <p:cNvPr id="20" name="Shape 275">
              <a:extLst>
                <a:ext uri="{FF2B5EF4-FFF2-40B4-BE49-F238E27FC236}">
                  <a16:creationId xmlns:a16="http://schemas.microsoft.com/office/drawing/2014/main" id="{38E9F56A-C730-43F5-856B-F262406C2D8F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76">
              <a:extLst>
                <a:ext uri="{FF2B5EF4-FFF2-40B4-BE49-F238E27FC236}">
                  <a16:creationId xmlns:a16="http://schemas.microsoft.com/office/drawing/2014/main" id="{D0C3A838-5B20-4D8C-BB47-8C5F9B860C89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77">
            <a:extLst>
              <a:ext uri="{FF2B5EF4-FFF2-40B4-BE49-F238E27FC236}">
                <a16:creationId xmlns:a16="http://schemas.microsoft.com/office/drawing/2014/main" id="{8357BA09-2857-41E2-B28E-A586776E21FE}"/>
              </a:ext>
            </a:extLst>
          </p:cNvPr>
          <p:cNvGrpSpPr/>
          <p:nvPr userDrawn="1"/>
        </p:nvGrpSpPr>
        <p:grpSpPr>
          <a:xfrm>
            <a:off x="6484618" y="1585634"/>
            <a:ext cx="355300" cy="312413"/>
            <a:chOff x="1928175" y="312600"/>
            <a:chExt cx="425000" cy="373700"/>
          </a:xfrm>
          <a:solidFill>
            <a:schemeClr val="bg1">
              <a:lumMod val="50000"/>
            </a:schemeClr>
          </a:solidFill>
        </p:grpSpPr>
        <p:sp>
          <p:nvSpPr>
            <p:cNvPr id="23" name="Shape 278">
              <a:extLst>
                <a:ext uri="{FF2B5EF4-FFF2-40B4-BE49-F238E27FC236}">
                  <a16:creationId xmlns:a16="http://schemas.microsoft.com/office/drawing/2014/main" id="{A47A9D93-070A-4A16-A901-33D8FFB56D39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79">
              <a:extLst>
                <a:ext uri="{FF2B5EF4-FFF2-40B4-BE49-F238E27FC236}">
                  <a16:creationId xmlns:a16="http://schemas.microsoft.com/office/drawing/2014/main" id="{C6AAB7BA-B207-4528-B2F9-2F293E4220BE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80">
            <a:extLst>
              <a:ext uri="{FF2B5EF4-FFF2-40B4-BE49-F238E27FC236}">
                <a16:creationId xmlns:a16="http://schemas.microsoft.com/office/drawing/2014/main" id="{2463E62E-B24A-4547-95DF-1B51406E152B}"/>
              </a:ext>
            </a:extLst>
          </p:cNvPr>
          <p:cNvSpPr/>
          <p:nvPr userDrawn="1"/>
        </p:nvSpPr>
        <p:spPr>
          <a:xfrm>
            <a:off x="7080395" y="1574420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81">
            <a:extLst>
              <a:ext uri="{FF2B5EF4-FFF2-40B4-BE49-F238E27FC236}">
                <a16:creationId xmlns:a16="http://schemas.microsoft.com/office/drawing/2014/main" id="{8D74B581-DE22-4D7D-9359-4DD9EB419B4E}"/>
              </a:ext>
            </a:extLst>
          </p:cNvPr>
          <p:cNvSpPr/>
          <p:nvPr userDrawn="1"/>
        </p:nvSpPr>
        <p:spPr>
          <a:xfrm>
            <a:off x="7663841" y="1575445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Shape 282">
            <a:extLst>
              <a:ext uri="{FF2B5EF4-FFF2-40B4-BE49-F238E27FC236}">
                <a16:creationId xmlns:a16="http://schemas.microsoft.com/office/drawing/2014/main" id="{FCF7A907-03FF-4BFC-86D1-080684530DF1}"/>
              </a:ext>
            </a:extLst>
          </p:cNvPr>
          <p:cNvGrpSpPr/>
          <p:nvPr userDrawn="1"/>
        </p:nvGrpSpPr>
        <p:grpSpPr>
          <a:xfrm>
            <a:off x="8148656" y="1569311"/>
            <a:ext cx="408386" cy="345080"/>
            <a:chOff x="3918650" y="293075"/>
            <a:chExt cx="488500" cy="412775"/>
          </a:xfrm>
          <a:solidFill>
            <a:schemeClr val="bg1">
              <a:lumMod val="50000"/>
            </a:schemeClr>
          </a:solidFill>
        </p:grpSpPr>
        <p:sp>
          <p:nvSpPr>
            <p:cNvPr id="28" name="Shape 283">
              <a:extLst>
                <a:ext uri="{FF2B5EF4-FFF2-40B4-BE49-F238E27FC236}">
                  <a16:creationId xmlns:a16="http://schemas.microsoft.com/office/drawing/2014/main" id="{1C7879F2-E001-47B9-A3B5-788A7B5C960A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84">
              <a:extLst>
                <a:ext uri="{FF2B5EF4-FFF2-40B4-BE49-F238E27FC236}">
                  <a16:creationId xmlns:a16="http://schemas.microsoft.com/office/drawing/2014/main" id="{9340D9EA-30D1-4E52-8661-0B29CCD14C72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285">
              <a:extLst>
                <a:ext uri="{FF2B5EF4-FFF2-40B4-BE49-F238E27FC236}">
                  <a16:creationId xmlns:a16="http://schemas.microsoft.com/office/drawing/2014/main" id="{0E1C432D-EC94-4E50-93B0-B7FEB332C4EE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Shape 286">
            <a:extLst>
              <a:ext uri="{FF2B5EF4-FFF2-40B4-BE49-F238E27FC236}">
                <a16:creationId xmlns:a16="http://schemas.microsoft.com/office/drawing/2014/main" id="{A15C6FC7-EC3B-4AEC-A6B3-20CEDA356D80}"/>
              </a:ext>
            </a:extLst>
          </p:cNvPr>
          <p:cNvGrpSpPr/>
          <p:nvPr userDrawn="1"/>
        </p:nvGrpSpPr>
        <p:grpSpPr>
          <a:xfrm>
            <a:off x="8748423" y="1543270"/>
            <a:ext cx="335905" cy="397142"/>
            <a:chOff x="4636075" y="261925"/>
            <a:chExt cx="401800" cy="475050"/>
          </a:xfrm>
          <a:solidFill>
            <a:schemeClr val="bg1">
              <a:lumMod val="50000"/>
            </a:schemeClr>
          </a:solidFill>
        </p:grpSpPr>
        <p:sp>
          <p:nvSpPr>
            <p:cNvPr id="32" name="Shape 287">
              <a:extLst>
                <a:ext uri="{FF2B5EF4-FFF2-40B4-BE49-F238E27FC236}">
                  <a16:creationId xmlns:a16="http://schemas.microsoft.com/office/drawing/2014/main" id="{3A5B7B8F-E1DA-4D8D-A7D2-EACD8CCA159A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288">
              <a:extLst>
                <a:ext uri="{FF2B5EF4-FFF2-40B4-BE49-F238E27FC236}">
                  <a16:creationId xmlns:a16="http://schemas.microsoft.com/office/drawing/2014/main" id="{3C284BFF-F172-4E1F-A2D1-6D9B98E6DBE5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289">
              <a:extLst>
                <a:ext uri="{FF2B5EF4-FFF2-40B4-BE49-F238E27FC236}">
                  <a16:creationId xmlns:a16="http://schemas.microsoft.com/office/drawing/2014/main" id="{839EBC5E-269E-4746-B8F8-019ECBE3903B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290">
              <a:extLst>
                <a:ext uri="{FF2B5EF4-FFF2-40B4-BE49-F238E27FC236}">
                  <a16:creationId xmlns:a16="http://schemas.microsoft.com/office/drawing/2014/main" id="{B5977835-3833-4804-B968-216A40FC8DC6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291">
            <a:extLst>
              <a:ext uri="{FF2B5EF4-FFF2-40B4-BE49-F238E27FC236}">
                <a16:creationId xmlns:a16="http://schemas.microsoft.com/office/drawing/2014/main" id="{9E575FA0-5490-45B2-B8AC-F0A45A941A0A}"/>
              </a:ext>
            </a:extLst>
          </p:cNvPr>
          <p:cNvSpPr/>
          <p:nvPr userDrawn="1"/>
        </p:nvSpPr>
        <p:spPr>
          <a:xfrm>
            <a:off x="9287624" y="1573898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Shape 292">
            <a:extLst>
              <a:ext uri="{FF2B5EF4-FFF2-40B4-BE49-F238E27FC236}">
                <a16:creationId xmlns:a16="http://schemas.microsoft.com/office/drawing/2014/main" id="{9512F31C-6CD2-4AD0-84FE-484CEA1FFEDF}"/>
              </a:ext>
            </a:extLst>
          </p:cNvPr>
          <p:cNvGrpSpPr/>
          <p:nvPr userDrawn="1"/>
        </p:nvGrpSpPr>
        <p:grpSpPr>
          <a:xfrm>
            <a:off x="9874975" y="1576459"/>
            <a:ext cx="336908" cy="330262"/>
            <a:chOff x="5983625" y="301625"/>
            <a:chExt cx="403000" cy="395050"/>
          </a:xfrm>
          <a:solidFill>
            <a:schemeClr val="bg1">
              <a:lumMod val="50000"/>
            </a:schemeClr>
          </a:solidFill>
        </p:grpSpPr>
        <p:sp>
          <p:nvSpPr>
            <p:cNvPr id="38" name="Shape 293">
              <a:extLst>
                <a:ext uri="{FF2B5EF4-FFF2-40B4-BE49-F238E27FC236}">
                  <a16:creationId xmlns:a16="http://schemas.microsoft.com/office/drawing/2014/main" id="{2A52AF45-C2E3-4E6F-A3DD-2A2C8E3A8B1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294">
              <a:extLst>
                <a:ext uri="{FF2B5EF4-FFF2-40B4-BE49-F238E27FC236}">
                  <a16:creationId xmlns:a16="http://schemas.microsoft.com/office/drawing/2014/main" id="{48BF282D-02F6-453F-813C-5089C9B68257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295">
              <a:extLst>
                <a:ext uri="{FF2B5EF4-FFF2-40B4-BE49-F238E27FC236}">
                  <a16:creationId xmlns:a16="http://schemas.microsoft.com/office/drawing/2014/main" id="{DD9A825E-3ECC-4AD7-BA00-C85392DE8FC8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296">
              <a:extLst>
                <a:ext uri="{FF2B5EF4-FFF2-40B4-BE49-F238E27FC236}">
                  <a16:creationId xmlns:a16="http://schemas.microsoft.com/office/drawing/2014/main" id="{BB184729-171F-415B-BAA2-42B31BE609DB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297">
              <a:extLst>
                <a:ext uri="{FF2B5EF4-FFF2-40B4-BE49-F238E27FC236}">
                  <a16:creationId xmlns:a16="http://schemas.microsoft.com/office/drawing/2014/main" id="{901C4A7F-3361-4013-9E3D-0B62000F159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298">
              <a:extLst>
                <a:ext uri="{FF2B5EF4-FFF2-40B4-BE49-F238E27FC236}">
                  <a16:creationId xmlns:a16="http://schemas.microsoft.com/office/drawing/2014/main" id="{ABCC3953-AD72-4885-8094-3639EDAAE150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299">
              <a:extLst>
                <a:ext uri="{FF2B5EF4-FFF2-40B4-BE49-F238E27FC236}">
                  <a16:creationId xmlns:a16="http://schemas.microsoft.com/office/drawing/2014/main" id="{CACA9FF3-8BC3-4B65-B6F1-EB7BA22CD2CA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300">
              <a:extLst>
                <a:ext uri="{FF2B5EF4-FFF2-40B4-BE49-F238E27FC236}">
                  <a16:creationId xmlns:a16="http://schemas.microsoft.com/office/drawing/2014/main" id="{7D6AC49D-7C83-43D5-9FD5-B97EF30D094B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301">
              <a:extLst>
                <a:ext uri="{FF2B5EF4-FFF2-40B4-BE49-F238E27FC236}">
                  <a16:creationId xmlns:a16="http://schemas.microsoft.com/office/drawing/2014/main" id="{2B827037-1F4B-4D1A-8DF1-8ABB60FDE3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302">
              <a:extLst>
                <a:ext uri="{FF2B5EF4-FFF2-40B4-BE49-F238E27FC236}">
                  <a16:creationId xmlns:a16="http://schemas.microsoft.com/office/drawing/2014/main" id="{379D7525-DBCF-41AE-BE61-0CF2DD96A30D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303">
              <a:extLst>
                <a:ext uri="{FF2B5EF4-FFF2-40B4-BE49-F238E27FC236}">
                  <a16:creationId xmlns:a16="http://schemas.microsoft.com/office/drawing/2014/main" id="{2EF13D50-E42E-40BC-8AD9-E2232DA39D3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304">
              <a:extLst>
                <a:ext uri="{FF2B5EF4-FFF2-40B4-BE49-F238E27FC236}">
                  <a16:creationId xmlns:a16="http://schemas.microsoft.com/office/drawing/2014/main" id="{16FC422F-F1EE-4D74-9FCF-85013D772D41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305">
              <a:extLst>
                <a:ext uri="{FF2B5EF4-FFF2-40B4-BE49-F238E27FC236}">
                  <a16:creationId xmlns:a16="http://schemas.microsoft.com/office/drawing/2014/main" id="{27AF9B8D-5438-4FDB-80DD-D237FDFE481B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306">
              <a:extLst>
                <a:ext uri="{FF2B5EF4-FFF2-40B4-BE49-F238E27FC236}">
                  <a16:creationId xmlns:a16="http://schemas.microsoft.com/office/drawing/2014/main" id="{ED13C1BE-CE0B-47BF-93CA-0E6AA3CE0344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307">
              <a:extLst>
                <a:ext uri="{FF2B5EF4-FFF2-40B4-BE49-F238E27FC236}">
                  <a16:creationId xmlns:a16="http://schemas.microsoft.com/office/drawing/2014/main" id="{E3DA5542-1ED5-4F1A-9FD9-A050F9A530BE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308">
              <a:extLst>
                <a:ext uri="{FF2B5EF4-FFF2-40B4-BE49-F238E27FC236}">
                  <a16:creationId xmlns:a16="http://schemas.microsoft.com/office/drawing/2014/main" id="{211E5CFF-36F7-417E-B476-B5FD6D25B409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309">
              <a:extLst>
                <a:ext uri="{FF2B5EF4-FFF2-40B4-BE49-F238E27FC236}">
                  <a16:creationId xmlns:a16="http://schemas.microsoft.com/office/drawing/2014/main" id="{6FA410FF-00EA-4C03-84FA-ECD34FF90040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310">
              <a:extLst>
                <a:ext uri="{FF2B5EF4-FFF2-40B4-BE49-F238E27FC236}">
                  <a16:creationId xmlns:a16="http://schemas.microsoft.com/office/drawing/2014/main" id="{237B95A8-2311-4F1C-80E9-689353C52732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311">
              <a:extLst>
                <a:ext uri="{FF2B5EF4-FFF2-40B4-BE49-F238E27FC236}">
                  <a16:creationId xmlns:a16="http://schemas.microsoft.com/office/drawing/2014/main" id="{EC26D468-F8CF-480F-B66B-94E5387C7D87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312">
              <a:extLst>
                <a:ext uri="{FF2B5EF4-FFF2-40B4-BE49-F238E27FC236}">
                  <a16:creationId xmlns:a16="http://schemas.microsoft.com/office/drawing/2014/main" id="{7D810757-E2BF-48B2-B526-42C152DD4DEC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Shape 313">
            <a:extLst>
              <a:ext uri="{FF2B5EF4-FFF2-40B4-BE49-F238E27FC236}">
                <a16:creationId xmlns:a16="http://schemas.microsoft.com/office/drawing/2014/main" id="{7F375253-83D5-4831-B9BA-97A270A16BD2}"/>
              </a:ext>
            </a:extLst>
          </p:cNvPr>
          <p:cNvGrpSpPr/>
          <p:nvPr userDrawn="1"/>
        </p:nvGrpSpPr>
        <p:grpSpPr>
          <a:xfrm>
            <a:off x="10441051" y="1573888"/>
            <a:ext cx="331808" cy="331307"/>
            <a:chOff x="6660750" y="298550"/>
            <a:chExt cx="396900" cy="396300"/>
          </a:xfrm>
          <a:solidFill>
            <a:schemeClr val="bg1">
              <a:lumMod val="50000"/>
            </a:schemeClr>
          </a:solidFill>
        </p:grpSpPr>
        <p:sp>
          <p:nvSpPr>
            <p:cNvPr id="59" name="Shape 314">
              <a:extLst>
                <a:ext uri="{FF2B5EF4-FFF2-40B4-BE49-F238E27FC236}">
                  <a16:creationId xmlns:a16="http://schemas.microsoft.com/office/drawing/2014/main" id="{02503F3A-E23F-4531-AC0B-78887AA6D48F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315">
              <a:extLst>
                <a:ext uri="{FF2B5EF4-FFF2-40B4-BE49-F238E27FC236}">
                  <a16:creationId xmlns:a16="http://schemas.microsoft.com/office/drawing/2014/main" id="{7403AD7B-98E6-43FB-827A-3128CD47AC80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Shape 316">
            <a:extLst>
              <a:ext uri="{FF2B5EF4-FFF2-40B4-BE49-F238E27FC236}">
                <a16:creationId xmlns:a16="http://schemas.microsoft.com/office/drawing/2014/main" id="{408B4FDB-BB45-4D20-A08D-5B3CF830090E}"/>
              </a:ext>
            </a:extLst>
          </p:cNvPr>
          <p:cNvGrpSpPr/>
          <p:nvPr userDrawn="1"/>
        </p:nvGrpSpPr>
        <p:grpSpPr>
          <a:xfrm>
            <a:off x="5361661" y="2095573"/>
            <a:ext cx="347107" cy="420111"/>
            <a:chOff x="584925" y="922575"/>
            <a:chExt cx="415200" cy="502525"/>
          </a:xfrm>
          <a:solidFill>
            <a:schemeClr val="bg1">
              <a:lumMod val="50000"/>
            </a:schemeClr>
          </a:solidFill>
        </p:grpSpPr>
        <p:sp>
          <p:nvSpPr>
            <p:cNvPr id="62" name="Shape 317">
              <a:extLst>
                <a:ext uri="{FF2B5EF4-FFF2-40B4-BE49-F238E27FC236}">
                  <a16:creationId xmlns:a16="http://schemas.microsoft.com/office/drawing/2014/main" id="{848F4951-0674-480F-947C-C432F8B29236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318">
              <a:extLst>
                <a:ext uri="{FF2B5EF4-FFF2-40B4-BE49-F238E27FC236}">
                  <a16:creationId xmlns:a16="http://schemas.microsoft.com/office/drawing/2014/main" id="{0A2DAB49-F151-49D9-9CE6-A85CFF1DAE7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319">
              <a:extLst>
                <a:ext uri="{FF2B5EF4-FFF2-40B4-BE49-F238E27FC236}">
                  <a16:creationId xmlns:a16="http://schemas.microsoft.com/office/drawing/2014/main" id="{3FD6DE65-0EB7-4AFE-873E-F52F6F6B2A3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Shape 320">
            <a:extLst>
              <a:ext uri="{FF2B5EF4-FFF2-40B4-BE49-F238E27FC236}">
                <a16:creationId xmlns:a16="http://schemas.microsoft.com/office/drawing/2014/main" id="{4DE5687D-CE30-47CA-BD72-AFD94CA0FAB4}"/>
              </a:ext>
            </a:extLst>
          </p:cNvPr>
          <p:cNvGrpSpPr/>
          <p:nvPr userDrawn="1"/>
        </p:nvGrpSpPr>
        <p:grpSpPr>
          <a:xfrm>
            <a:off x="5914968" y="2085876"/>
            <a:ext cx="367547" cy="437980"/>
            <a:chOff x="1246775" y="910975"/>
            <a:chExt cx="439650" cy="523900"/>
          </a:xfrm>
          <a:solidFill>
            <a:schemeClr val="bg1">
              <a:lumMod val="50000"/>
            </a:schemeClr>
          </a:solidFill>
        </p:grpSpPr>
        <p:sp>
          <p:nvSpPr>
            <p:cNvPr id="66" name="Shape 321">
              <a:extLst>
                <a:ext uri="{FF2B5EF4-FFF2-40B4-BE49-F238E27FC236}">
                  <a16:creationId xmlns:a16="http://schemas.microsoft.com/office/drawing/2014/main" id="{650DE9F4-9D80-4561-829D-3F89E6A730A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322">
              <a:extLst>
                <a:ext uri="{FF2B5EF4-FFF2-40B4-BE49-F238E27FC236}">
                  <a16:creationId xmlns:a16="http://schemas.microsoft.com/office/drawing/2014/main" id="{409E3903-1A46-46BE-9BCC-3BCE88BC74D2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323">
              <a:extLst>
                <a:ext uri="{FF2B5EF4-FFF2-40B4-BE49-F238E27FC236}">
                  <a16:creationId xmlns:a16="http://schemas.microsoft.com/office/drawing/2014/main" id="{7EC13DF4-38E1-465D-8686-C65E36A4B1A8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324">
            <a:extLst>
              <a:ext uri="{FF2B5EF4-FFF2-40B4-BE49-F238E27FC236}">
                <a16:creationId xmlns:a16="http://schemas.microsoft.com/office/drawing/2014/main" id="{417E100D-DBBD-4BC2-874F-713D68DCCDDF}"/>
              </a:ext>
            </a:extLst>
          </p:cNvPr>
          <p:cNvGrpSpPr/>
          <p:nvPr userDrawn="1"/>
        </p:nvGrpSpPr>
        <p:grpSpPr>
          <a:xfrm>
            <a:off x="6483093" y="2156309"/>
            <a:ext cx="358351" cy="298118"/>
            <a:chOff x="1926350" y="995225"/>
            <a:chExt cx="428650" cy="356600"/>
          </a:xfrm>
          <a:solidFill>
            <a:schemeClr val="bg1">
              <a:lumMod val="50000"/>
            </a:schemeClr>
          </a:solidFill>
        </p:grpSpPr>
        <p:sp>
          <p:nvSpPr>
            <p:cNvPr id="70" name="Shape 325">
              <a:extLst>
                <a:ext uri="{FF2B5EF4-FFF2-40B4-BE49-F238E27FC236}">
                  <a16:creationId xmlns:a16="http://schemas.microsoft.com/office/drawing/2014/main" id="{11F0C9CD-1202-4A6D-95C6-CD51568F856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326">
              <a:extLst>
                <a:ext uri="{FF2B5EF4-FFF2-40B4-BE49-F238E27FC236}">
                  <a16:creationId xmlns:a16="http://schemas.microsoft.com/office/drawing/2014/main" id="{CBB3B97C-5CA6-47DA-96DA-1872A181488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327">
              <a:extLst>
                <a:ext uri="{FF2B5EF4-FFF2-40B4-BE49-F238E27FC236}">
                  <a16:creationId xmlns:a16="http://schemas.microsoft.com/office/drawing/2014/main" id="{2412C8EA-8A12-4C24-AFF5-85B8183569B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328">
              <a:extLst>
                <a:ext uri="{FF2B5EF4-FFF2-40B4-BE49-F238E27FC236}">
                  <a16:creationId xmlns:a16="http://schemas.microsoft.com/office/drawing/2014/main" id="{D811772F-65EF-4693-8E09-B8CF8F68366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329">
            <a:extLst>
              <a:ext uri="{FF2B5EF4-FFF2-40B4-BE49-F238E27FC236}">
                <a16:creationId xmlns:a16="http://schemas.microsoft.com/office/drawing/2014/main" id="{67592105-85CE-4821-B707-FEC173239A81}"/>
              </a:ext>
            </a:extLst>
          </p:cNvPr>
          <p:cNvSpPr/>
          <p:nvPr userDrawn="1"/>
        </p:nvSpPr>
        <p:spPr>
          <a:xfrm>
            <a:off x="7050778" y="2131323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330">
            <a:extLst>
              <a:ext uri="{FF2B5EF4-FFF2-40B4-BE49-F238E27FC236}">
                <a16:creationId xmlns:a16="http://schemas.microsoft.com/office/drawing/2014/main" id="{AF0D85A9-0991-4550-91CA-21D85CE902C7}"/>
              </a:ext>
            </a:extLst>
          </p:cNvPr>
          <p:cNvSpPr/>
          <p:nvPr userDrawn="1"/>
        </p:nvSpPr>
        <p:spPr>
          <a:xfrm>
            <a:off x="7614849" y="2148691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331">
            <a:extLst>
              <a:ext uri="{FF2B5EF4-FFF2-40B4-BE49-F238E27FC236}">
                <a16:creationId xmlns:a16="http://schemas.microsoft.com/office/drawing/2014/main" id="{7450BCF5-72CC-4356-A646-862B73ACE935}"/>
              </a:ext>
            </a:extLst>
          </p:cNvPr>
          <p:cNvSpPr/>
          <p:nvPr userDrawn="1"/>
        </p:nvSpPr>
        <p:spPr>
          <a:xfrm>
            <a:off x="8183497" y="2151241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332">
            <a:extLst>
              <a:ext uri="{FF2B5EF4-FFF2-40B4-BE49-F238E27FC236}">
                <a16:creationId xmlns:a16="http://schemas.microsoft.com/office/drawing/2014/main" id="{6E7BF1B7-90F4-44D5-A1A4-FBAE2A466E3E}"/>
              </a:ext>
            </a:extLst>
          </p:cNvPr>
          <p:cNvSpPr/>
          <p:nvPr userDrawn="1"/>
        </p:nvSpPr>
        <p:spPr>
          <a:xfrm>
            <a:off x="8758269" y="2154293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Shape 333">
            <a:extLst>
              <a:ext uri="{FF2B5EF4-FFF2-40B4-BE49-F238E27FC236}">
                <a16:creationId xmlns:a16="http://schemas.microsoft.com/office/drawing/2014/main" id="{20A18867-EE15-4C98-B6A8-C76283F9D7C6}"/>
              </a:ext>
            </a:extLst>
          </p:cNvPr>
          <p:cNvGrpSpPr/>
          <p:nvPr userDrawn="1"/>
        </p:nvGrpSpPr>
        <p:grpSpPr>
          <a:xfrm>
            <a:off x="9305324" y="2133862"/>
            <a:ext cx="349155" cy="349657"/>
            <a:chOff x="5302225" y="968375"/>
            <a:chExt cx="417650" cy="418250"/>
          </a:xfrm>
          <a:solidFill>
            <a:schemeClr val="bg1">
              <a:lumMod val="50000"/>
            </a:schemeClr>
          </a:solidFill>
        </p:grpSpPr>
        <p:sp>
          <p:nvSpPr>
            <p:cNvPr id="79" name="Shape 334">
              <a:extLst>
                <a:ext uri="{FF2B5EF4-FFF2-40B4-BE49-F238E27FC236}">
                  <a16:creationId xmlns:a16="http://schemas.microsoft.com/office/drawing/2014/main" id="{2CFC019A-B9DB-48F3-8D6E-DAB6D0A4D679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335">
              <a:extLst>
                <a:ext uri="{FF2B5EF4-FFF2-40B4-BE49-F238E27FC236}">
                  <a16:creationId xmlns:a16="http://schemas.microsoft.com/office/drawing/2014/main" id="{03A2518A-737F-492A-9264-A7EE470A08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Shape 336">
            <a:extLst>
              <a:ext uri="{FF2B5EF4-FFF2-40B4-BE49-F238E27FC236}">
                <a16:creationId xmlns:a16="http://schemas.microsoft.com/office/drawing/2014/main" id="{5395B72F-6DA0-4AAE-B1A3-0614C1CA3DAF}"/>
              </a:ext>
            </a:extLst>
          </p:cNvPr>
          <p:cNvGrpSpPr/>
          <p:nvPr userDrawn="1"/>
        </p:nvGrpSpPr>
        <p:grpSpPr>
          <a:xfrm>
            <a:off x="9826988" y="2094549"/>
            <a:ext cx="432881" cy="421637"/>
            <a:chOff x="5926225" y="921350"/>
            <a:chExt cx="517800" cy="504350"/>
          </a:xfrm>
          <a:solidFill>
            <a:schemeClr val="bg1">
              <a:lumMod val="50000"/>
            </a:schemeClr>
          </a:solidFill>
        </p:grpSpPr>
        <p:sp>
          <p:nvSpPr>
            <p:cNvPr id="82" name="Shape 337">
              <a:extLst>
                <a:ext uri="{FF2B5EF4-FFF2-40B4-BE49-F238E27FC236}">
                  <a16:creationId xmlns:a16="http://schemas.microsoft.com/office/drawing/2014/main" id="{D4A458A7-748C-4129-92EF-299F98D128FD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338">
              <a:extLst>
                <a:ext uri="{FF2B5EF4-FFF2-40B4-BE49-F238E27FC236}">
                  <a16:creationId xmlns:a16="http://schemas.microsoft.com/office/drawing/2014/main" id="{2C4D0C12-6296-480F-8A32-0E63AE2E55C0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Shape 339">
            <a:extLst>
              <a:ext uri="{FF2B5EF4-FFF2-40B4-BE49-F238E27FC236}">
                <a16:creationId xmlns:a16="http://schemas.microsoft.com/office/drawing/2014/main" id="{4A451CFA-A939-4C42-84CB-018B8595D050}"/>
              </a:ext>
            </a:extLst>
          </p:cNvPr>
          <p:cNvGrpSpPr/>
          <p:nvPr userDrawn="1"/>
        </p:nvGrpSpPr>
        <p:grpSpPr>
          <a:xfrm>
            <a:off x="10404811" y="2102721"/>
            <a:ext cx="404290" cy="405314"/>
            <a:chOff x="6617400" y="931125"/>
            <a:chExt cx="483600" cy="484825"/>
          </a:xfrm>
          <a:solidFill>
            <a:schemeClr val="bg1">
              <a:lumMod val="50000"/>
            </a:schemeClr>
          </a:solidFill>
        </p:grpSpPr>
        <p:sp>
          <p:nvSpPr>
            <p:cNvPr id="85" name="Shape 340">
              <a:extLst>
                <a:ext uri="{FF2B5EF4-FFF2-40B4-BE49-F238E27FC236}">
                  <a16:creationId xmlns:a16="http://schemas.microsoft.com/office/drawing/2014/main" id="{057DA9F9-AC62-4272-A032-A32D113049AB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341">
              <a:extLst>
                <a:ext uri="{FF2B5EF4-FFF2-40B4-BE49-F238E27FC236}">
                  <a16:creationId xmlns:a16="http://schemas.microsoft.com/office/drawing/2014/main" id="{1019641A-E162-4967-9B41-9F6EEC52EBC7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Shape 342">
            <a:extLst>
              <a:ext uri="{FF2B5EF4-FFF2-40B4-BE49-F238E27FC236}">
                <a16:creationId xmlns:a16="http://schemas.microsoft.com/office/drawing/2014/main" id="{C257C96E-5AB6-4E96-98BE-2B649E658242}"/>
              </a:ext>
            </a:extLst>
          </p:cNvPr>
          <p:cNvGrpSpPr/>
          <p:nvPr userDrawn="1"/>
        </p:nvGrpSpPr>
        <p:grpSpPr>
          <a:xfrm>
            <a:off x="5340218" y="2732083"/>
            <a:ext cx="389994" cy="273623"/>
            <a:chOff x="559275" y="1683950"/>
            <a:chExt cx="466500" cy="327300"/>
          </a:xfrm>
          <a:solidFill>
            <a:schemeClr val="bg1">
              <a:lumMod val="50000"/>
            </a:schemeClr>
          </a:solidFill>
        </p:grpSpPr>
        <p:sp>
          <p:nvSpPr>
            <p:cNvPr id="88" name="Shape 343">
              <a:extLst>
                <a:ext uri="{FF2B5EF4-FFF2-40B4-BE49-F238E27FC236}">
                  <a16:creationId xmlns:a16="http://schemas.microsoft.com/office/drawing/2014/main" id="{B673D918-4EC2-42A2-B3BF-33EF98BE2C1D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344">
              <a:extLst>
                <a:ext uri="{FF2B5EF4-FFF2-40B4-BE49-F238E27FC236}">
                  <a16:creationId xmlns:a16="http://schemas.microsoft.com/office/drawing/2014/main" id="{A7362E7D-6ADC-4805-86D2-1FC4522E4BF9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Shape 345">
            <a:extLst>
              <a:ext uri="{FF2B5EF4-FFF2-40B4-BE49-F238E27FC236}">
                <a16:creationId xmlns:a16="http://schemas.microsoft.com/office/drawing/2014/main" id="{FCC055FE-DD66-4812-A589-A065C8259168}"/>
              </a:ext>
            </a:extLst>
          </p:cNvPr>
          <p:cNvGrpSpPr/>
          <p:nvPr userDrawn="1"/>
        </p:nvGrpSpPr>
        <p:grpSpPr>
          <a:xfrm>
            <a:off x="5903745" y="2677993"/>
            <a:ext cx="389994" cy="381822"/>
            <a:chOff x="1233350" y="1619250"/>
            <a:chExt cx="466500" cy="456725"/>
          </a:xfrm>
          <a:solidFill>
            <a:schemeClr val="bg1">
              <a:lumMod val="50000"/>
            </a:schemeClr>
          </a:solidFill>
        </p:grpSpPr>
        <p:sp>
          <p:nvSpPr>
            <p:cNvPr id="91" name="Shape 346">
              <a:extLst>
                <a:ext uri="{FF2B5EF4-FFF2-40B4-BE49-F238E27FC236}">
                  <a16:creationId xmlns:a16="http://schemas.microsoft.com/office/drawing/2014/main" id="{6599F034-19BB-43E7-BA20-106385805E4D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347">
              <a:extLst>
                <a:ext uri="{FF2B5EF4-FFF2-40B4-BE49-F238E27FC236}">
                  <a16:creationId xmlns:a16="http://schemas.microsoft.com/office/drawing/2014/main" id="{70971799-E481-4EB3-9D34-743D561243A1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348">
              <a:extLst>
                <a:ext uri="{FF2B5EF4-FFF2-40B4-BE49-F238E27FC236}">
                  <a16:creationId xmlns:a16="http://schemas.microsoft.com/office/drawing/2014/main" id="{80DAF3D5-1904-4EDA-A38B-D69FA4BA70C2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349">
              <a:extLst>
                <a:ext uri="{FF2B5EF4-FFF2-40B4-BE49-F238E27FC236}">
                  <a16:creationId xmlns:a16="http://schemas.microsoft.com/office/drawing/2014/main" id="{B0B4DFEE-5D5D-4EC3-A89C-12DCC92C622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350">
            <a:extLst>
              <a:ext uri="{FF2B5EF4-FFF2-40B4-BE49-F238E27FC236}">
                <a16:creationId xmlns:a16="http://schemas.microsoft.com/office/drawing/2014/main" id="{15A0D0EC-CF3B-4E90-BC33-6C8089538BF3}"/>
              </a:ext>
            </a:extLst>
          </p:cNvPr>
          <p:cNvGrpSpPr/>
          <p:nvPr userDrawn="1"/>
        </p:nvGrpSpPr>
        <p:grpSpPr>
          <a:xfrm>
            <a:off x="6479519" y="2686144"/>
            <a:ext cx="365499" cy="365499"/>
            <a:chOff x="1922075" y="1629000"/>
            <a:chExt cx="437200" cy="437200"/>
          </a:xfrm>
          <a:solidFill>
            <a:schemeClr val="bg1">
              <a:lumMod val="50000"/>
            </a:schemeClr>
          </a:solidFill>
        </p:grpSpPr>
        <p:sp>
          <p:nvSpPr>
            <p:cNvPr id="96" name="Shape 351">
              <a:extLst>
                <a:ext uri="{FF2B5EF4-FFF2-40B4-BE49-F238E27FC236}">
                  <a16:creationId xmlns:a16="http://schemas.microsoft.com/office/drawing/2014/main" id="{F798566D-1B5E-405A-8194-4C53E35A1DA6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352">
              <a:extLst>
                <a:ext uri="{FF2B5EF4-FFF2-40B4-BE49-F238E27FC236}">
                  <a16:creationId xmlns:a16="http://schemas.microsoft.com/office/drawing/2014/main" id="{298E0393-715C-43B5-8921-54AEB88E95EF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353">
            <a:extLst>
              <a:ext uri="{FF2B5EF4-FFF2-40B4-BE49-F238E27FC236}">
                <a16:creationId xmlns:a16="http://schemas.microsoft.com/office/drawing/2014/main" id="{23B2C891-9B3B-4972-8738-962918B69D9C}"/>
              </a:ext>
            </a:extLst>
          </p:cNvPr>
          <p:cNvGrpSpPr/>
          <p:nvPr userDrawn="1"/>
        </p:nvGrpSpPr>
        <p:grpSpPr>
          <a:xfrm>
            <a:off x="7041520" y="2684619"/>
            <a:ext cx="368551" cy="368551"/>
            <a:chOff x="2594325" y="1627175"/>
            <a:chExt cx="440850" cy="440850"/>
          </a:xfrm>
          <a:solidFill>
            <a:schemeClr val="bg1">
              <a:lumMod val="50000"/>
            </a:schemeClr>
          </a:solidFill>
        </p:grpSpPr>
        <p:sp>
          <p:nvSpPr>
            <p:cNvPr id="99" name="Shape 354">
              <a:extLst>
                <a:ext uri="{FF2B5EF4-FFF2-40B4-BE49-F238E27FC236}">
                  <a16:creationId xmlns:a16="http://schemas.microsoft.com/office/drawing/2014/main" id="{97333069-ECE1-4C0A-A9FE-B0E8A553D655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355">
              <a:extLst>
                <a:ext uri="{FF2B5EF4-FFF2-40B4-BE49-F238E27FC236}">
                  <a16:creationId xmlns:a16="http://schemas.microsoft.com/office/drawing/2014/main" id="{20F55541-4460-448E-88BF-53F500239F1E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356">
              <a:extLst>
                <a:ext uri="{FF2B5EF4-FFF2-40B4-BE49-F238E27FC236}">
                  <a16:creationId xmlns:a16="http://schemas.microsoft.com/office/drawing/2014/main" id="{FF8CE2B1-1068-46E6-B161-EDC0E73482B7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Shape 357">
            <a:extLst>
              <a:ext uri="{FF2B5EF4-FFF2-40B4-BE49-F238E27FC236}">
                <a16:creationId xmlns:a16="http://schemas.microsoft.com/office/drawing/2014/main" id="{3F2C7C83-6CE1-48D9-BA6A-4E1EE62B47F7}"/>
              </a:ext>
            </a:extLst>
          </p:cNvPr>
          <p:cNvSpPr/>
          <p:nvPr userDrawn="1"/>
        </p:nvSpPr>
        <p:spPr>
          <a:xfrm>
            <a:off x="7621475" y="2701016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Shape 358">
            <a:extLst>
              <a:ext uri="{FF2B5EF4-FFF2-40B4-BE49-F238E27FC236}">
                <a16:creationId xmlns:a16="http://schemas.microsoft.com/office/drawing/2014/main" id="{CD045681-FAD6-415A-8C3D-B68B7A8D5EFB}"/>
              </a:ext>
            </a:extLst>
          </p:cNvPr>
          <p:cNvGrpSpPr/>
          <p:nvPr userDrawn="1"/>
        </p:nvGrpSpPr>
        <p:grpSpPr>
          <a:xfrm>
            <a:off x="8203288" y="2657052"/>
            <a:ext cx="299121" cy="423685"/>
            <a:chOff x="3984000" y="1594200"/>
            <a:chExt cx="357800" cy="506800"/>
          </a:xfrm>
          <a:solidFill>
            <a:schemeClr val="bg1">
              <a:lumMod val="50000"/>
            </a:schemeClr>
          </a:solidFill>
        </p:grpSpPr>
        <p:sp>
          <p:nvSpPr>
            <p:cNvPr id="104" name="Shape 359">
              <a:extLst>
                <a:ext uri="{FF2B5EF4-FFF2-40B4-BE49-F238E27FC236}">
                  <a16:creationId xmlns:a16="http://schemas.microsoft.com/office/drawing/2014/main" id="{EB91FE57-9340-4D53-99F1-4149F83D6B08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360">
              <a:extLst>
                <a:ext uri="{FF2B5EF4-FFF2-40B4-BE49-F238E27FC236}">
                  <a16:creationId xmlns:a16="http://schemas.microsoft.com/office/drawing/2014/main" id="{AA873F37-B1E0-402A-A15E-27853E6E9D08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Shape 361">
            <a:extLst>
              <a:ext uri="{FF2B5EF4-FFF2-40B4-BE49-F238E27FC236}">
                <a16:creationId xmlns:a16="http://schemas.microsoft.com/office/drawing/2014/main" id="{59EC2FF6-DDD9-4DFD-BF08-A84877CD64FD}"/>
              </a:ext>
            </a:extLst>
          </p:cNvPr>
          <p:cNvGrpSpPr/>
          <p:nvPr userDrawn="1"/>
        </p:nvGrpSpPr>
        <p:grpSpPr>
          <a:xfrm>
            <a:off x="8719330" y="2747904"/>
            <a:ext cx="394090" cy="241980"/>
            <a:chOff x="4601275" y="1702875"/>
            <a:chExt cx="471400" cy="289450"/>
          </a:xfrm>
          <a:solidFill>
            <a:schemeClr val="bg1">
              <a:lumMod val="50000"/>
            </a:schemeClr>
          </a:solidFill>
        </p:grpSpPr>
        <p:sp>
          <p:nvSpPr>
            <p:cNvPr id="107" name="Shape 362">
              <a:extLst>
                <a:ext uri="{FF2B5EF4-FFF2-40B4-BE49-F238E27FC236}">
                  <a16:creationId xmlns:a16="http://schemas.microsoft.com/office/drawing/2014/main" id="{B4409C67-7AE7-41EC-BC1B-467A0538E76D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363">
              <a:extLst>
                <a:ext uri="{FF2B5EF4-FFF2-40B4-BE49-F238E27FC236}">
                  <a16:creationId xmlns:a16="http://schemas.microsoft.com/office/drawing/2014/main" id="{22358BAA-7D1D-4640-9890-07958088CF2C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364">
              <a:extLst>
                <a:ext uri="{FF2B5EF4-FFF2-40B4-BE49-F238E27FC236}">
                  <a16:creationId xmlns:a16="http://schemas.microsoft.com/office/drawing/2014/main" id="{5571ABDF-DD45-4A42-A4D9-515F16137DD5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365">
              <a:extLst>
                <a:ext uri="{FF2B5EF4-FFF2-40B4-BE49-F238E27FC236}">
                  <a16:creationId xmlns:a16="http://schemas.microsoft.com/office/drawing/2014/main" id="{8687F890-FCDB-4D18-8E72-6CDB767EE0BA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366">
              <a:extLst>
                <a:ext uri="{FF2B5EF4-FFF2-40B4-BE49-F238E27FC236}">
                  <a16:creationId xmlns:a16="http://schemas.microsoft.com/office/drawing/2014/main" id="{02B27969-BA1E-40FE-AE4A-E2FCEF84DD2A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Shape 367">
            <a:extLst>
              <a:ext uri="{FF2B5EF4-FFF2-40B4-BE49-F238E27FC236}">
                <a16:creationId xmlns:a16="http://schemas.microsoft.com/office/drawing/2014/main" id="{2239A4F3-3948-48CC-A07D-D7434D55D06E}"/>
              </a:ext>
            </a:extLst>
          </p:cNvPr>
          <p:cNvGrpSpPr/>
          <p:nvPr userDrawn="1"/>
        </p:nvGrpSpPr>
        <p:grpSpPr>
          <a:xfrm>
            <a:off x="9301750" y="2688694"/>
            <a:ext cx="356303" cy="360400"/>
            <a:chOff x="5297950" y="1632050"/>
            <a:chExt cx="426200" cy="431100"/>
          </a:xfrm>
          <a:solidFill>
            <a:schemeClr val="bg1">
              <a:lumMod val="50000"/>
            </a:schemeClr>
          </a:solidFill>
        </p:grpSpPr>
        <p:sp>
          <p:nvSpPr>
            <p:cNvPr id="113" name="Shape 368">
              <a:extLst>
                <a:ext uri="{FF2B5EF4-FFF2-40B4-BE49-F238E27FC236}">
                  <a16:creationId xmlns:a16="http://schemas.microsoft.com/office/drawing/2014/main" id="{873888A0-F605-426D-BD19-8C71CEC8D15A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369">
              <a:extLst>
                <a:ext uri="{FF2B5EF4-FFF2-40B4-BE49-F238E27FC236}">
                  <a16:creationId xmlns:a16="http://schemas.microsoft.com/office/drawing/2014/main" id="{324C0FD7-45B8-4ABB-B998-B1648B77A262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370">
            <a:extLst>
              <a:ext uri="{FF2B5EF4-FFF2-40B4-BE49-F238E27FC236}">
                <a16:creationId xmlns:a16="http://schemas.microsoft.com/office/drawing/2014/main" id="{E02A45C6-90BA-4048-A244-A32B307904D3}"/>
              </a:ext>
            </a:extLst>
          </p:cNvPr>
          <p:cNvGrpSpPr/>
          <p:nvPr userDrawn="1"/>
        </p:nvGrpSpPr>
        <p:grpSpPr>
          <a:xfrm>
            <a:off x="9864253" y="2677993"/>
            <a:ext cx="358351" cy="381822"/>
            <a:chOff x="5970800" y="1619250"/>
            <a:chExt cx="428650" cy="456725"/>
          </a:xfrm>
          <a:solidFill>
            <a:schemeClr val="bg1">
              <a:lumMod val="50000"/>
            </a:schemeClr>
          </a:solidFill>
        </p:grpSpPr>
        <p:sp>
          <p:nvSpPr>
            <p:cNvPr id="116" name="Shape 371">
              <a:extLst>
                <a:ext uri="{FF2B5EF4-FFF2-40B4-BE49-F238E27FC236}">
                  <a16:creationId xmlns:a16="http://schemas.microsoft.com/office/drawing/2014/main" id="{C7F8C2DD-5C73-4600-98C6-645E211160D0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372">
              <a:extLst>
                <a:ext uri="{FF2B5EF4-FFF2-40B4-BE49-F238E27FC236}">
                  <a16:creationId xmlns:a16="http://schemas.microsoft.com/office/drawing/2014/main" id="{6EE357C9-FA17-4289-98AF-058D38CC2FFA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373">
              <a:extLst>
                <a:ext uri="{FF2B5EF4-FFF2-40B4-BE49-F238E27FC236}">
                  <a16:creationId xmlns:a16="http://schemas.microsoft.com/office/drawing/2014/main" id="{91D1085A-899E-46BF-887C-B987E0A6DD65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374">
              <a:extLst>
                <a:ext uri="{FF2B5EF4-FFF2-40B4-BE49-F238E27FC236}">
                  <a16:creationId xmlns:a16="http://schemas.microsoft.com/office/drawing/2014/main" id="{A5485C4C-5378-42EB-B626-2DC41CD0F18D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375">
              <a:extLst>
                <a:ext uri="{FF2B5EF4-FFF2-40B4-BE49-F238E27FC236}">
                  <a16:creationId xmlns:a16="http://schemas.microsoft.com/office/drawing/2014/main" id="{705A2D10-9FBB-4495-8730-68C39AF798BC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376">
            <a:extLst>
              <a:ext uri="{FF2B5EF4-FFF2-40B4-BE49-F238E27FC236}">
                <a16:creationId xmlns:a16="http://schemas.microsoft.com/office/drawing/2014/main" id="{E3E62D8B-A438-4359-B082-4DDF7A1DCCB2}"/>
              </a:ext>
            </a:extLst>
          </p:cNvPr>
          <p:cNvGrpSpPr/>
          <p:nvPr userDrawn="1"/>
        </p:nvGrpSpPr>
        <p:grpSpPr>
          <a:xfrm>
            <a:off x="10411457" y="2673395"/>
            <a:ext cx="401719" cy="366502"/>
            <a:chOff x="6625350" y="1613750"/>
            <a:chExt cx="480525" cy="438400"/>
          </a:xfrm>
          <a:solidFill>
            <a:schemeClr val="bg1">
              <a:lumMod val="50000"/>
            </a:schemeClr>
          </a:solidFill>
        </p:grpSpPr>
        <p:sp>
          <p:nvSpPr>
            <p:cNvPr id="122" name="Shape 377">
              <a:extLst>
                <a:ext uri="{FF2B5EF4-FFF2-40B4-BE49-F238E27FC236}">
                  <a16:creationId xmlns:a16="http://schemas.microsoft.com/office/drawing/2014/main" id="{578A3323-A757-4AAE-9B63-0447A2D3E219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378">
              <a:extLst>
                <a:ext uri="{FF2B5EF4-FFF2-40B4-BE49-F238E27FC236}">
                  <a16:creationId xmlns:a16="http://schemas.microsoft.com/office/drawing/2014/main" id="{E945EB49-DA09-4DDB-B867-1AB5CD761941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379">
              <a:extLst>
                <a:ext uri="{FF2B5EF4-FFF2-40B4-BE49-F238E27FC236}">
                  <a16:creationId xmlns:a16="http://schemas.microsoft.com/office/drawing/2014/main" id="{912BF9FF-7FD6-4599-93F1-44898C108405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380">
              <a:extLst>
                <a:ext uri="{FF2B5EF4-FFF2-40B4-BE49-F238E27FC236}">
                  <a16:creationId xmlns:a16="http://schemas.microsoft.com/office/drawing/2014/main" id="{45EAA6BF-B7EA-41BA-9D38-BD180847BF91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381">
              <a:extLst>
                <a:ext uri="{FF2B5EF4-FFF2-40B4-BE49-F238E27FC236}">
                  <a16:creationId xmlns:a16="http://schemas.microsoft.com/office/drawing/2014/main" id="{F16FE29A-2516-4241-A57F-390CE0EB091F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Shape 382">
            <a:extLst>
              <a:ext uri="{FF2B5EF4-FFF2-40B4-BE49-F238E27FC236}">
                <a16:creationId xmlns:a16="http://schemas.microsoft.com/office/drawing/2014/main" id="{E83863F9-6EE6-489B-8AC1-971BF1062B37}"/>
              </a:ext>
            </a:extLst>
          </p:cNvPr>
          <p:cNvGrpSpPr/>
          <p:nvPr userDrawn="1"/>
        </p:nvGrpSpPr>
        <p:grpSpPr>
          <a:xfrm>
            <a:off x="5383606" y="3269589"/>
            <a:ext cx="303217" cy="325685"/>
            <a:chOff x="611175" y="2326900"/>
            <a:chExt cx="362700" cy="389575"/>
          </a:xfrm>
          <a:solidFill>
            <a:schemeClr val="bg1">
              <a:lumMod val="50000"/>
            </a:schemeClr>
          </a:solidFill>
        </p:grpSpPr>
        <p:sp>
          <p:nvSpPr>
            <p:cNvPr id="128" name="Shape 383">
              <a:extLst>
                <a:ext uri="{FF2B5EF4-FFF2-40B4-BE49-F238E27FC236}">
                  <a16:creationId xmlns:a16="http://schemas.microsoft.com/office/drawing/2014/main" id="{F07C357C-E925-4B26-A698-F844C3AEC41C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384">
              <a:extLst>
                <a:ext uri="{FF2B5EF4-FFF2-40B4-BE49-F238E27FC236}">
                  <a16:creationId xmlns:a16="http://schemas.microsoft.com/office/drawing/2014/main" id="{EE331BC6-12C1-4F04-A8FF-5FD5439816F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385">
              <a:extLst>
                <a:ext uri="{FF2B5EF4-FFF2-40B4-BE49-F238E27FC236}">
                  <a16:creationId xmlns:a16="http://schemas.microsoft.com/office/drawing/2014/main" id="{A0E99035-A99C-4D25-84A5-11038DE9B7C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386">
              <a:extLst>
                <a:ext uri="{FF2B5EF4-FFF2-40B4-BE49-F238E27FC236}">
                  <a16:creationId xmlns:a16="http://schemas.microsoft.com/office/drawing/2014/main" id="{DAB9BC4D-9B2F-46DA-97C5-2A66615C0746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Shape 387">
            <a:extLst>
              <a:ext uri="{FF2B5EF4-FFF2-40B4-BE49-F238E27FC236}">
                <a16:creationId xmlns:a16="http://schemas.microsoft.com/office/drawing/2014/main" id="{48648D64-2DCD-4892-AECD-8DFE1900FF49}"/>
              </a:ext>
            </a:extLst>
          </p:cNvPr>
          <p:cNvSpPr/>
          <p:nvPr userDrawn="1"/>
        </p:nvSpPr>
        <p:spPr>
          <a:xfrm>
            <a:off x="5939002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388">
            <a:extLst>
              <a:ext uri="{FF2B5EF4-FFF2-40B4-BE49-F238E27FC236}">
                <a16:creationId xmlns:a16="http://schemas.microsoft.com/office/drawing/2014/main" id="{3A12AFB6-839A-4ADA-9767-50674D7040A5}"/>
              </a:ext>
            </a:extLst>
          </p:cNvPr>
          <p:cNvSpPr/>
          <p:nvPr userDrawn="1"/>
        </p:nvSpPr>
        <p:spPr>
          <a:xfrm>
            <a:off x="6502550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389">
            <a:extLst>
              <a:ext uri="{FF2B5EF4-FFF2-40B4-BE49-F238E27FC236}">
                <a16:creationId xmlns:a16="http://schemas.microsoft.com/office/drawing/2014/main" id="{E08B6FFD-A675-47C9-A98B-77772AC0DDFC}"/>
              </a:ext>
            </a:extLst>
          </p:cNvPr>
          <p:cNvSpPr/>
          <p:nvPr userDrawn="1"/>
        </p:nvSpPr>
        <p:spPr>
          <a:xfrm>
            <a:off x="7066099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Shape 390">
            <a:extLst>
              <a:ext uri="{FF2B5EF4-FFF2-40B4-BE49-F238E27FC236}">
                <a16:creationId xmlns:a16="http://schemas.microsoft.com/office/drawing/2014/main" id="{FF6836A9-D868-4937-BB3B-212486783C04}"/>
              </a:ext>
            </a:extLst>
          </p:cNvPr>
          <p:cNvGrpSpPr/>
          <p:nvPr userDrawn="1"/>
        </p:nvGrpSpPr>
        <p:grpSpPr>
          <a:xfrm>
            <a:off x="7704071" y="3217527"/>
            <a:ext cx="170502" cy="425733"/>
            <a:chOff x="3386850" y="2264625"/>
            <a:chExt cx="203950" cy="509250"/>
          </a:xfrm>
          <a:solidFill>
            <a:schemeClr val="bg1">
              <a:lumMod val="50000"/>
            </a:schemeClr>
          </a:solidFill>
        </p:grpSpPr>
        <p:sp>
          <p:nvSpPr>
            <p:cNvPr id="136" name="Shape 391">
              <a:extLst>
                <a:ext uri="{FF2B5EF4-FFF2-40B4-BE49-F238E27FC236}">
                  <a16:creationId xmlns:a16="http://schemas.microsoft.com/office/drawing/2014/main" id="{C6F68E78-FC96-4555-913D-1872000121D6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392">
              <a:extLst>
                <a:ext uri="{FF2B5EF4-FFF2-40B4-BE49-F238E27FC236}">
                  <a16:creationId xmlns:a16="http://schemas.microsoft.com/office/drawing/2014/main" id="{0B25BA8A-57CD-4019-8FB1-D4F163AD63A2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Shape 393">
            <a:extLst>
              <a:ext uri="{FF2B5EF4-FFF2-40B4-BE49-F238E27FC236}">
                <a16:creationId xmlns:a16="http://schemas.microsoft.com/office/drawing/2014/main" id="{4DCB0CC5-17F3-4C6F-AD9E-BAF2EA94497E}"/>
              </a:ext>
            </a:extLst>
          </p:cNvPr>
          <p:cNvGrpSpPr/>
          <p:nvPr userDrawn="1"/>
        </p:nvGrpSpPr>
        <p:grpSpPr>
          <a:xfrm>
            <a:off x="8846444" y="3271637"/>
            <a:ext cx="139863" cy="317513"/>
            <a:chOff x="4753325" y="2329350"/>
            <a:chExt cx="167300" cy="379800"/>
          </a:xfrm>
          <a:solidFill>
            <a:schemeClr val="bg1">
              <a:lumMod val="50000"/>
            </a:schemeClr>
          </a:solidFill>
        </p:grpSpPr>
        <p:sp>
          <p:nvSpPr>
            <p:cNvPr id="139" name="Shape 394">
              <a:extLst>
                <a:ext uri="{FF2B5EF4-FFF2-40B4-BE49-F238E27FC236}">
                  <a16:creationId xmlns:a16="http://schemas.microsoft.com/office/drawing/2014/main" id="{85846C05-D281-495D-ADEF-CC75E7DB3A08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395">
              <a:extLst>
                <a:ext uri="{FF2B5EF4-FFF2-40B4-BE49-F238E27FC236}">
                  <a16:creationId xmlns:a16="http://schemas.microsoft.com/office/drawing/2014/main" id="{41CC81D3-36B8-4CCD-BFF5-9EC5331D79D6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Shape 396">
            <a:extLst>
              <a:ext uri="{FF2B5EF4-FFF2-40B4-BE49-F238E27FC236}">
                <a16:creationId xmlns:a16="http://schemas.microsoft.com/office/drawing/2014/main" id="{372B5BBF-0DDC-41BF-B244-885B34D764EF}"/>
              </a:ext>
            </a:extLst>
          </p:cNvPr>
          <p:cNvGrpSpPr/>
          <p:nvPr userDrawn="1"/>
        </p:nvGrpSpPr>
        <p:grpSpPr>
          <a:xfrm>
            <a:off x="8280347" y="3219554"/>
            <a:ext cx="145004" cy="421658"/>
            <a:chOff x="4076175" y="2267050"/>
            <a:chExt cx="173450" cy="504375"/>
          </a:xfrm>
          <a:solidFill>
            <a:schemeClr val="bg1">
              <a:lumMod val="50000"/>
            </a:schemeClr>
          </a:solidFill>
        </p:grpSpPr>
        <p:sp>
          <p:nvSpPr>
            <p:cNvPr id="142" name="Shape 397">
              <a:extLst>
                <a:ext uri="{FF2B5EF4-FFF2-40B4-BE49-F238E27FC236}">
                  <a16:creationId xmlns:a16="http://schemas.microsoft.com/office/drawing/2014/main" id="{10206603-B91B-4480-9908-A4A13E5AA4E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398">
              <a:extLst>
                <a:ext uri="{FF2B5EF4-FFF2-40B4-BE49-F238E27FC236}">
                  <a16:creationId xmlns:a16="http://schemas.microsoft.com/office/drawing/2014/main" id="{91BC5A43-53DE-4588-AC24-3B01F897D893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Shape 399">
            <a:extLst>
              <a:ext uri="{FF2B5EF4-FFF2-40B4-BE49-F238E27FC236}">
                <a16:creationId xmlns:a16="http://schemas.microsoft.com/office/drawing/2014/main" id="{F8980570-A725-416A-AEBF-F623A80775FE}"/>
              </a:ext>
            </a:extLst>
          </p:cNvPr>
          <p:cNvSpPr/>
          <p:nvPr userDrawn="1"/>
        </p:nvSpPr>
        <p:spPr>
          <a:xfrm>
            <a:off x="9320292" y="3264042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400">
            <a:extLst>
              <a:ext uri="{FF2B5EF4-FFF2-40B4-BE49-F238E27FC236}">
                <a16:creationId xmlns:a16="http://schemas.microsoft.com/office/drawing/2014/main" id="{A22B6767-2E0C-465D-874A-B82DB7A19202}"/>
              </a:ext>
            </a:extLst>
          </p:cNvPr>
          <p:cNvGrpSpPr/>
          <p:nvPr userDrawn="1"/>
        </p:nvGrpSpPr>
        <p:grpSpPr>
          <a:xfrm>
            <a:off x="9867827" y="3270091"/>
            <a:ext cx="351204" cy="324661"/>
            <a:chOff x="5975075" y="2327500"/>
            <a:chExt cx="420100" cy="388350"/>
          </a:xfrm>
          <a:solidFill>
            <a:schemeClr val="bg1">
              <a:lumMod val="50000"/>
            </a:schemeClr>
          </a:solidFill>
        </p:grpSpPr>
        <p:sp>
          <p:nvSpPr>
            <p:cNvPr id="146" name="Shape 401">
              <a:extLst>
                <a:ext uri="{FF2B5EF4-FFF2-40B4-BE49-F238E27FC236}">
                  <a16:creationId xmlns:a16="http://schemas.microsoft.com/office/drawing/2014/main" id="{E538F245-81AA-4FD3-875A-2D6A818C9231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402">
              <a:extLst>
                <a:ext uri="{FF2B5EF4-FFF2-40B4-BE49-F238E27FC236}">
                  <a16:creationId xmlns:a16="http://schemas.microsoft.com/office/drawing/2014/main" id="{D114FC99-E366-4692-BE3D-24199A968DB2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403">
            <a:extLst>
              <a:ext uri="{FF2B5EF4-FFF2-40B4-BE49-F238E27FC236}">
                <a16:creationId xmlns:a16="http://schemas.microsoft.com/office/drawing/2014/main" id="{A8B6F465-5E3D-4B2F-B3F8-8FD93A106C56}"/>
              </a:ext>
            </a:extLst>
          </p:cNvPr>
          <p:cNvGrpSpPr/>
          <p:nvPr userDrawn="1"/>
        </p:nvGrpSpPr>
        <p:grpSpPr>
          <a:xfrm>
            <a:off x="10499237" y="3260393"/>
            <a:ext cx="215437" cy="351204"/>
            <a:chOff x="6730350" y="2315900"/>
            <a:chExt cx="257700" cy="420100"/>
          </a:xfrm>
          <a:solidFill>
            <a:schemeClr val="bg1">
              <a:lumMod val="50000"/>
            </a:schemeClr>
          </a:solidFill>
        </p:grpSpPr>
        <p:sp>
          <p:nvSpPr>
            <p:cNvPr id="149" name="Shape 404">
              <a:extLst>
                <a:ext uri="{FF2B5EF4-FFF2-40B4-BE49-F238E27FC236}">
                  <a16:creationId xmlns:a16="http://schemas.microsoft.com/office/drawing/2014/main" id="{5355C3AA-2743-4293-919E-5779D6423980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405">
              <a:extLst>
                <a:ext uri="{FF2B5EF4-FFF2-40B4-BE49-F238E27FC236}">
                  <a16:creationId xmlns:a16="http://schemas.microsoft.com/office/drawing/2014/main" id="{9F4A3744-5F79-40CD-B8A6-A99D33F60F4C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406">
              <a:extLst>
                <a:ext uri="{FF2B5EF4-FFF2-40B4-BE49-F238E27FC236}">
                  <a16:creationId xmlns:a16="http://schemas.microsoft.com/office/drawing/2014/main" id="{09C7AA60-DC3E-4BAD-995F-580F65139C77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407">
              <a:extLst>
                <a:ext uri="{FF2B5EF4-FFF2-40B4-BE49-F238E27FC236}">
                  <a16:creationId xmlns:a16="http://schemas.microsoft.com/office/drawing/2014/main" id="{CC95D045-35E8-4876-8207-33B0015B9446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408">
              <a:extLst>
                <a:ext uri="{FF2B5EF4-FFF2-40B4-BE49-F238E27FC236}">
                  <a16:creationId xmlns:a16="http://schemas.microsoft.com/office/drawing/2014/main" id="{CBE7D3D2-858B-46FF-924F-39124AF3C4DF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Shape 409">
            <a:extLst>
              <a:ext uri="{FF2B5EF4-FFF2-40B4-BE49-F238E27FC236}">
                <a16:creationId xmlns:a16="http://schemas.microsoft.com/office/drawing/2014/main" id="{F90E347A-07CE-4B3B-A040-57145D5902B8}"/>
              </a:ext>
            </a:extLst>
          </p:cNvPr>
          <p:cNvGrpSpPr/>
          <p:nvPr userDrawn="1"/>
        </p:nvGrpSpPr>
        <p:grpSpPr>
          <a:xfrm>
            <a:off x="5480582" y="3796875"/>
            <a:ext cx="109265" cy="398166"/>
            <a:chOff x="727175" y="2957625"/>
            <a:chExt cx="130700" cy="476275"/>
          </a:xfrm>
          <a:solidFill>
            <a:schemeClr val="bg1">
              <a:lumMod val="50000"/>
            </a:schemeClr>
          </a:solidFill>
        </p:grpSpPr>
        <p:sp>
          <p:nvSpPr>
            <p:cNvPr id="155" name="Shape 410">
              <a:extLst>
                <a:ext uri="{FF2B5EF4-FFF2-40B4-BE49-F238E27FC236}">
                  <a16:creationId xmlns:a16="http://schemas.microsoft.com/office/drawing/2014/main" id="{5B3B3879-A644-4BD7-AE4D-4F4BB79C4547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411">
              <a:extLst>
                <a:ext uri="{FF2B5EF4-FFF2-40B4-BE49-F238E27FC236}">
                  <a16:creationId xmlns:a16="http://schemas.microsoft.com/office/drawing/2014/main" id="{DC5C81C9-437D-4AA7-AF14-8E8389E53DC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412">
            <a:extLst>
              <a:ext uri="{FF2B5EF4-FFF2-40B4-BE49-F238E27FC236}">
                <a16:creationId xmlns:a16="http://schemas.microsoft.com/office/drawing/2014/main" id="{7BD194C7-7CDB-4F3A-8865-E0E03A4FB67E}"/>
              </a:ext>
            </a:extLst>
          </p:cNvPr>
          <p:cNvSpPr/>
          <p:nvPr userDrawn="1"/>
        </p:nvSpPr>
        <p:spPr>
          <a:xfrm>
            <a:off x="6494901" y="3781149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413">
            <a:extLst>
              <a:ext uri="{FF2B5EF4-FFF2-40B4-BE49-F238E27FC236}">
                <a16:creationId xmlns:a16="http://schemas.microsoft.com/office/drawing/2014/main" id="{EDF44DDF-2AC0-4E53-8EA7-902F0062E0A7}"/>
              </a:ext>
            </a:extLst>
          </p:cNvPr>
          <p:cNvSpPr/>
          <p:nvPr userDrawn="1"/>
        </p:nvSpPr>
        <p:spPr>
          <a:xfrm>
            <a:off x="5974742" y="3781149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Shape 414">
            <a:extLst>
              <a:ext uri="{FF2B5EF4-FFF2-40B4-BE49-F238E27FC236}">
                <a16:creationId xmlns:a16="http://schemas.microsoft.com/office/drawing/2014/main" id="{4433E834-F717-4616-9C55-540C2941C688}"/>
              </a:ext>
            </a:extLst>
          </p:cNvPr>
          <p:cNvGrpSpPr/>
          <p:nvPr userDrawn="1"/>
        </p:nvGrpSpPr>
        <p:grpSpPr>
          <a:xfrm>
            <a:off x="7032324" y="3809624"/>
            <a:ext cx="386943" cy="372647"/>
            <a:chOff x="2583325" y="2972875"/>
            <a:chExt cx="462850" cy="445750"/>
          </a:xfrm>
          <a:solidFill>
            <a:schemeClr val="bg1">
              <a:lumMod val="50000"/>
            </a:schemeClr>
          </a:solidFill>
        </p:grpSpPr>
        <p:sp>
          <p:nvSpPr>
            <p:cNvPr id="160" name="Shape 415">
              <a:extLst>
                <a:ext uri="{FF2B5EF4-FFF2-40B4-BE49-F238E27FC236}">
                  <a16:creationId xmlns:a16="http://schemas.microsoft.com/office/drawing/2014/main" id="{18965A0B-6C55-4430-85A3-B053773A3401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416">
              <a:extLst>
                <a:ext uri="{FF2B5EF4-FFF2-40B4-BE49-F238E27FC236}">
                  <a16:creationId xmlns:a16="http://schemas.microsoft.com/office/drawing/2014/main" id="{2D3766CB-00A7-4A49-9D09-1E2BC475728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417">
            <a:extLst>
              <a:ext uri="{FF2B5EF4-FFF2-40B4-BE49-F238E27FC236}">
                <a16:creationId xmlns:a16="http://schemas.microsoft.com/office/drawing/2014/main" id="{994F2156-E9F2-45BE-AFBF-A7E7A4AA0BC1}"/>
              </a:ext>
            </a:extLst>
          </p:cNvPr>
          <p:cNvGrpSpPr/>
          <p:nvPr userDrawn="1"/>
        </p:nvGrpSpPr>
        <p:grpSpPr>
          <a:xfrm>
            <a:off x="7582579" y="3865281"/>
            <a:ext cx="413486" cy="261355"/>
            <a:chOff x="3241525" y="3039450"/>
            <a:chExt cx="494600" cy="312625"/>
          </a:xfrm>
          <a:solidFill>
            <a:schemeClr val="bg1">
              <a:lumMod val="50000"/>
            </a:schemeClr>
          </a:solidFill>
        </p:grpSpPr>
        <p:sp>
          <p:nvSpPr>
            <p:cNvPr id="163" name="Shape 418">
              <a:extLst>
                <a:ext uri="{FF2B5EF4-FFF2-40B4-BE49-F238E27FC236}">
                  <a16:creationId xmlns:a16="http://schemas.microsoft.com/office/drawing/2014/main" id="{5177A4D9-0DBA-44DC-80B9-6D52D948341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419">
              <a:extLst>
                <a:ext uri="{FF2B5EF4-FFF2-40B4-BE49-F238E27FC236}">
                  <a16:creationId xmlns:a16="http://schemas.microsoft.com/office/drawing/2014/main" id="{2EC9B4AE-DE1F-4F19-9EC2-0454D69617C6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Shape 420">
            <a:extLst>
              <a:ext uri="{FF2B5EF4-FFF2-40B4-BE49-F238E27FC236}">
                <a16:creationId xmlns:a16="http://schemas.microsoft.com/office/drawing/2014/main" id="{C3613A91-6D99-417B-9D31-E58F3BF56696}"/>
              </a:ext>
            </a:extLst>
          </p:cNvPr>
          <p:cNvSpPr/>
          <p:nvPr userDrawn="1"/>
        </p:nvSpPr>
        <p:spPr>
          <a:xfrm>
            <a:off x="8738873" y="3818415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Shape 421">
            <a:extLst>
              <a:ext uri="{FF2B5EF4-FFF2-40B4-BE49-F238E27FC236}">
                <a16:creationId xmlns:a16="http://schemas.microsoft.com/office/drawing/2014/main" id="{BED523E8-1194-4CDA-B1BE-D23A5E120EE7}"/>
              </a:ext>
            </a:extLst>
          </p:cNvPr>
          <p:cNvGrpSpPr/>
          <p:nvPr userDrawn="1"/>
        </p:nvGrpSpPr>
        <p:grpSpPr>
          <a:xfrm>
            <a:off x="9266011" y="3837714"/>
            <a:ext cx="427781" cy="316489"/>
            <a:chOff x="5255200" y="3006475"/>
            <a:chExt cx="511700" cy="378575"/>
          </a:xfrm>
          <a:solidFill>
            <a:schemeClr val="bg1">
              <a:lumMod val="50000"/>
            </a:schemeClr>
          </a:solidFill>
        </p:grpSpPr>
        <p:sp>
          <p:nvSpPr>
            <p:cNvPr id="167" name="Shape 422">
              <a:extLst>
                <a:ext uri="{FF2B5EF4-FFF2-40B4-BE49-F238E27FC236}">
                  <a16:creationId xmlns:a16="http://schemas.microsoft.com/office/drawing/2014/main" id="{FBE2227A-1262-4D3E-8CBC-BDDA98CEB52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423">
              <a:extLst>
                <a:ext uri="{FF2B5EF4-FFF2-40B4-BE49-F238E27FC236}">
                  <a16:creationId xmlns:a16="http://schemas.microsoft.com/office/drawing/2014/main" id="{55E03ADC-1F2F-4B5B-964E-4F4EA0541B4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Shape 424">
            <a:extLst>
              <a:ext uri="{FF2B5EF4-FFF2-40B4-BE49-F238E27FC236}">
                <a16:creationId xmlns:a16="http://schemas.microsoft.com/office/drawing/2014/main" id="{E1DD8DEA-AA0C-4E85-96B3-31293A12E7D6}"/>
              </a:ext>
            </a:extLst>
          </p:cNvPr>
          <p:cNvGrpSpPr/>
          <p:nvPr userDrawn="1"/>
        </p:nvGrpSpPr>
        <p:grpSpPr>
          <a:xfrm>
            <a:off x="8179797" y="3819343"/>
            <a:ext cx="346104" cy="353231"/>
            <a:chOff x="3955900" y="2984500"/>
            <a:chExt cx="414000" cy="422525"/>
          </a:xfrm>
          <a:solidFill>
            <a:schemeClr val="bg1">
              <a:lumMod val="50000"/>
            </a:schemeClr>
          </a:solidFill>
        </p:grpSpPr>
        <p:sp>
          <p:nvSpPr>
            <p:cNvPr id="170" name="Shape 425">
              <a:extLst>
                <a:ext uri="{FF2B5EF4-FFF2-40B4-BE49-F238E27FC236}">
                  <a16:creationId xmlns:a16="http://schemas.microsoft.com/office/drawing/2014/main" id="{0C31B8FC-86D6-4B4F-BE33-1C47908B591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426">
              <a:extLst>
                <a:ext uri="{FF2B5EF4-FFF2-40B4-BE49-F238E27FC236}">
                  <a16:creationId xmlns:a16="http://schemas.microsoft.com/office/drawing/2014/main" id="{1830866B-747A-405F-B3F6-874EA7377189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427">
              <a:extLst>
                <a:ext uri="{FF2B5EF4-FFF2-40B4-BE49-F238E27FC236}">
                  <a16:creationId xmlns:a16="http://schemas.microsoft.com/office/drawing/2014/main" id="{308CB2C6-A923-4621-B44F-189E046EF64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Shape 428">
            <a:extLst>
              <a:ext uri="{FF2B5EF4-FFF2-40B4-BE49-F238E27FC236}">
                <a16:creationId xmlns:a16="http://schemas.microsoft.com/office/drawing/2014/main" id="{0DBEBA11-ADB9-4544-B739-32FF9429874B}"/>
              </a:ext>
            </a:extLst>
          </p:cNvPr>
          <p:cNvSpPr/>
          <p:nvPr userDrawn="1"/>
        </p:nvSpPr>
        <p:spPr>
          <a:xfrm>
            <a:off x="5343810" y="4407484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429">
            <a:extLst>
              <a:ext uri="{FF2B5EF4-FFF2-40B4-BE49-F238E27FC236}">
                <a16:creationId xmlns:a16="http://schemas.microsoft.com/office/drawing/2014/main" id="{F652AB60-6C44-43C5-87BD-A3A3210F9474}"/>
              </a:ext>
            </a:extLst>
          </p:cNvPr>
          <p:cNvSpPr/>
          <p:nvPr userDrawn="1"/>
        </p:nvSpPr>
        <p:spPr>
          <a:xfrm>
            <a:off x="9908858" y="3802071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Shape 430">
            <a:extLst>
              <a:ext uri="{FF2B5EF4-FFF2-40B4-BE49-F238E27FC236}">
                <a16:creationId xmlns:a16="http://schemas.microsoft.com/office/drawing/2014/main" id="{51989C36-BE03-48B0-B7D4-FFCB67838320}"/>
              </a:ext>
            </a:extLst>
          </p:cNvPr>
          <p:cNvGrpSpPr/>
          <p:nvPr userDrawn="1"/>
        </p:nvGrpSpPr>
        <p:grpSpPr>
          <a:xfrm>
            <a:off x="10474742" y="3814222"/>
            <a:ext cx="264427" cy="375719"/>
            <a:chOff x="6701050" y="2978375"/>
            <a:chExt cx="316300" cy="449425"/>
          </a:xfrm>
          <a:solidFill>
            <a:schemeClr val="bg1">
              <a:lumMod val="50000"/>
            </a:schemeClr>
          </a:solidFill>
        </p:grpSpPr>
        <p:sp>
          <p:nvSpPr>
            <p:cNvPr id="176" name="Shape 431">
              <a:extLst>
                <a:ext uri="{FF2B5EF4-FFF2-40B4-BE49-F238E27FC236}">
                  <a16:creationId xmlns:a16="http://schemas.microsoft.com/office/drawing/2014/main" id="{63E4EFB0-0A07-4218-8585-A09A5531E425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432">
              <a:extLst>
                <a:ext uri="{FF2B5EF4-FFF2-40B4-BE49-F238E27FC236}">
                  <a16:creationId xmlns:a16="http://schemas.microsoft.com/office/drawing/2014/main" id="{DBED96F4-1194-431C-9600-9C25280FBBD5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Shape 433">
            <a:extLst>
              <a:ext uri="{FF2B5EF4-FFF2-40B4-BE49-F238E27FC236}">
                <a16:creationId xmlns:a16="http://schemas.microsoft.com/office/drawing/2014/main" id="{040A3850-62A3-4ECF-98E4-0F531D4A6D88}"/>
              </a:ext>
            </a:extLst>
          </p:cNvPr>
          <p:cNvGrpSpPr/>
          <p:nvPr userDrawn="1"/>
        </p:nvGrpSpPr>
        <p:grpSpPr>
          <a:xfrm>
            <a:off x="5910370" y="4432883"/>
            <a:ext cx="376743" cy="253204"/>
            <a:chOff x="1241275" y="3718400"/>
            <a:chExt cx="450650" cy="302875"/>
          </a:xfrm>
          <a:solidFill>
            <a:schemeClr val="bg1">
              <a:lumMod val="50000"/>
            </a:schemeClr>
          </a:solidFill>
        </p:grpSpPr>
        <p:sp>
          <p:nvSpPr>
            <p:cNvPr id="179" name="Shape 434">
              <a:extLst>
                <a:ext uri="{FF2B5EF4-FFF2-40B4-BE49-F238E27FC236}">
                  <a16:creationId xmlns:a16="http://schemas.microsoft.com/office/drawing/2014/main" id="{849B60BD-96C0-4350-8137-9F80469669CD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435">
              <a:extLst>
                <a:ext uri="{FF2B5EF4-FFF2-40B4-BE49-F238E27FC236}">
                  <a16:creationId xmlns:a16="http://schemas.microsoft.com/office/drawing/2014/main" id="{64BA8215-58CB-4E4A-BFBF-4494142F9DD9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436">
              <a:extLst>
                <a:ext uri="{FF2B5EF4-FFF2-40B4-BE49-F238E27FC236}">
                  <a16:creationId xmlns:a16="http://schemas.microsoft.com/office/drawing/2014/main" id="{7F6CE63D-C262-4FE4-AB7A-7361A809A2A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437">
              <a:extLst>
                <a:ext uri="{FF2B5EF4-FFF2-40B4-BE49-F238E27FC236}">
                  <a16:creationId xmlns:a16="http://schemas.microsoft.com/office/drawing/2014/main" id="{04282B9E-3F59-4422-B8EC-29FA4851A594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438">
            <a:extLst>
              <a:ext uri="{FF2B5EF4-FFF2-40B4-BE49-F238E27FC236}">
                <a16:creationId xmlns:a16="http://schemas.microsoft.com/office/drawing/2014/main" id="{E566DEF6-C739-4E33-93F7-8117CCE15B72}"/>
              </a:ext>
            </a:extLst>
          </p:cNvPr>
          <p:cNvGrpSpPr/>
          <p:nvPr userDrawn="1"/>
        </p:nvGrpSpPr>
        <p:grpSpPr>
          <a:xfrm>
            <a:off x="6479017" y="4413488"/>
            <a:ext cx="366502" cy="292496"/>
            <a:chOff x="1921475" y="3695200"/>
            <a:chExt cx="438400" cy="349875"/>
          </a:xfrm>
          <a:solidFill>
            <a:schemeClr val="bg1">
              <a:lumMod val="50000"/>
            </a:schemeClr>
          </a:solidFill>
        </p:grpSpPr>
        <p:sp>
          <p:nvSpPr>
            <p:cNvPr id="184" name="Shape 439">
              <a:extLst>
                <a:ext uri="{FF2B5EF4-FFF2-40B4-BE49-F238E27FC236}">
                  <a16:creationId xmlns:a16="http://schemas.microsoft.com/office/drawing/2014/main" id="{CB4DEC77-9C9F-4D6F-AD46-28A420420E2E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440">
              <a:extLst>
                <a:ext uri="{FF2B5EF4-FFF2-40B4-BE49-F238E27FC236}">
                  <a16:creationId xmlns:a16="http://schemas.microsoft.com/office/drawing/2014/main" id="{50DE9007-ECCE-4D9F-BC61-07C166D6CC79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441">
              <a:extLst>
                <a:ext uri="{FF2B5EF4-FFF2-40B4-BE49-F238E27FC236}">
                  <a16:creationId xmlns:a16="http://schemas.microsoft.com/office/drawing/2014/main" id="{A75845AA-1196-4985-AE4E-E3F8D223EA00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Shape 442">
            <a:extLst>
              <a:ext uri="{FF2B5EF4-FFF2-40B4-BE49-F238E27FC236}">
                <a16:creationId xmlns:a16="http://schemas.microsoft.com/office/drawing/2014/main" id="{5E258978-5EC0-4EFE-8648-C2F7F910F05D}"/>
              </a:ext>
            </a:extLst>
          </p:cNvPr>
          <p:cNvGrpSpPr/>
          <p:nvPr userDrawn="1"/>
        </p:nvGrpSpPr>
        <p:grpSpPr>
          <a:xfrm>
            <a:off x="7046118" y="4408890"/>
            <a:ext cx="359355" cy="301190"/>
            <a:chOff x="2599825" y="3689700"/>
            <a:chExt cx="429850" cy="360275"/>
          </a:xfrm>
          <a:solidFill>
            <a:schemeClr val="bg1">
              <a:lumMod val="50000"/>
            </a:schemeClr>
          </a:solidFill>
        </p:grpSpPr>
        <p:sp>
          <p:nvSpPr>
            <p:cNvPr id="188" name="Shape 443">
              <a:extLst>
                <a:ext uri="{FF2B5EF4-FFF2-40B4-BE49-F238E27FC236}">
                  <a16:creationId xmlns:a16="http://schemas.microsoft.com/office/drawing/2014/main" id="{F04865EE-02AF-457A-A487-53DF0245E1CC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444">
              <a:extLst>
                <a:ext uri="{FF2B5EF4-FFF2-40B4-BE49-F238E27FC236}">
                  <a16:creationId xmlns:a16="http://schemas.microsoft.com/office/drawing/2014/main" id="{B80E3048-D7E4-466D-8F1D-0E8EDC9FCDD6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445">
            <a:extLst>
              <a:ext uri="{FF2B5EF4-FFF2-40B4-BE49-F238E27FC236}">
                <a16:creationId xmlns:a16="http://schemas.microsoft.com/office/drawing/2014/main" id="{8DDFA2D4-A3A2-4F4C-A9BC-AABA6AC01F88}"/>
              </a:ext>
            </a:extLst>
          </p:cNvPr>
          <p:cNvGrpSpPr/>
          <p:nvPr userDrawn="1"/>
        </p:nvGrpSpPr>
        <p:grpSpPr>
          <a:xfrm>
            <a:off x="7626992" y="4377749"/>
            <a:ext cx="324661" cy="338956"/>
            <a:chOff x="3294650" y="3652450"/>
            <a:chExt cx="388350" cy="405450"/>
          </a:xfrm>
          <a:solidFill>
            <a:schemeClr val="bg1">
              <a:lumMod val="50000"/>
            </a:schemeClr>
          </a:solidFill>
        </p:grpSpPr>
        <p:sp>
          <p:nvSpPr>
            <p:cNvPr id="191" name="Shape 446">
              <a:extLst>
                <a:ext uri="{FF2B5EF4-FFF2-40B4-BE49-F238E27FC236}">
                  <a16:creationId xmlns:a16="http://schemas.microsoft.com/office/drawing/2014/main" id="{EDD7052E-475F-418C-A2A9-33E91584A39B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447">
              <a:extLst>
                <a:ext uri="{FF2B5EF4-FFF2-40B4-BE49-F238E27FC236}">
                  <a16:creationId xmlns:a16="http://schemas.microsoft.com/office/drawing/2014/main" id="{32380C5E-68BC-4B2B-9387-767B350C0299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448">
              <a:extLst>
                <a:ext uri="{FF2B5EF4-FFF2-40B4-BE49-F238E27FC236}">
                  <a16:creationId xmlns:a16="http://schemas.microsoft.com/office/drawing/2014/main" id="{3238F05D-F2FD-44D4-816D-7C9229C15BF6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Shape 449">
            <a:extLst>
              <a:ext uri="{FF2B5EF4-FFF2-40B4-BE49-F238E27FC236}">
                <a16:creationId xmlns:a16="http://schemas.microsoft.com/office/drawing/2014/main" id="{6400BF03-0FB0-4384-8A5B-00E7A11ACCD1}"/>
              </a:ext>
            </a:extLst>
          </p:cNvPr>
          <p:cNvGrpSpPr/>
          <p:nvPr userDrawn="1"/>
        </p:nvGrpSpPr>
        <p:grpSpPr>
          <a:xfrm>
            <a:off x="8163474" y="4420636"/>
            <a:ext cx="378750" cy="277698"/>
            <a:chOff x="3936375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195" name="Shape 450">
              <a:extLst>
                <a:ext uri="{FF2B5EF4-FFF2-40B4-BE49-F238E27FC236}">
                  <a16:creationId xmlns:a16="http://schemas.microsoft.com/office/drawing/2014/main" id="{AE9DB444-B93E-4503-A796-A25F60C6E2C9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451">
              <a:extLst>
                <a:ext uri="{FF2B5EF4-FFF2-40B4-BE49-F238E27FC236}">
                  <a16:creationId xmlns:a16="http://schemas.microsoft.com/office/drawing/2014/main" id="{7DD26B4B-4545-4C91-BCF7-CF3254FCBE7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452">
              <a:extLst>
                <a:ext uri="{FF2B5EF4-FFF2-40B4-BE49-F238E27FC236}">
                  <a16:creationId xmlns:a16="http://schemas.microsoft.com/office/drawing/2014/main" id="{2C282C0C-F298-406C-8E80-B9520B59AF96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453">
              <a:extLst>
                <a:ext uri="{FF2B5EF4-FFF2-40B4-BE49-F238E27FC236}">
                  <a16:creationId xmlns:a16="http://schemas.microsoft.com/office/drawing/2014/main" id="{A1AB1169-78B2-4506-AD8B-D92DE8EC65A0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454">
              <a:extLst>
                <a:ext uri="{FF2B5EF4-FFF2-40B4-BE49-F238E27FC236}">
                  <a16:creationId xmlns:a16="http://schemas.microsoft.com/office/drawing/2014/main" id="{816B73B3-CC9B-43B8-8234-47F88B5EDCEC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455">
            <a:extLst>
              <a:ext uri="{FF2B5EF4-FFF2-40B4-BE49-F238E27FC236}">
                <a16:creationId xmlns:a16="http://schemas.microsoft.com/office/drawing/2014/main" id="{C93B9DED-2985-4F27-A6CD-1758A3541E06}"/>
              </a:ext>
            </a:extLst>
          </p:cNvPr>
          <p:cNvGrpSpPr/>
          <p:nvPr userDrawn="1"/>
        </p:nvGrpSpPr>
        <p:grpSpPr>
          <a:xfrm>
            <a:off x="8727000" y="4420636"/>
            <a:ext cx="378750" cy="277698"/>
            <a:chOff x="4610450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201" name="Shape 456">
              <a:extLst>
                <a:ext uri="{FF2B5EF4-FFF2-40B4-BE49-F238E27FC236}">
                  <a16:creationId xmlns:a16="http://schemas.microsoft.com/office/drawing/2014/main" id="{3D80BC48-26AA-404B-AE99-B261A7B1771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457">
              <a:extLst>
                <a:ext uri="{FF2B5EF4-FFF2-40B4-BE49-F238E27FC236}">
                  <a16:creationId xmlns:a16="http://schemas.microsoft.com/office/drawing/2014/main" id="{64A67962-13E4-4A51-8AB2-C110A7229EF2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Shape 458">
            <a:extLst>
              <a:ext uri="{FF2B5EF4-FFF2-40B4-BE49-F238E27FC236}">
                <a16:creationId xmlns:a16="http://schemas.microsoft.com/office/drawing/2014/main" id="{E1989507-8147-4ED4-908C-E6A4524BAE81}"/>
              </a:ext>
            </a:extLst>
          </p:cNvPr>
          <p:cNvGrpSpPr/>
          <p:nvPr userDrawn="1"/>
        </p:nvGrpSpPr>
        <p:grpSpPr>
          <a:xfrm>
            <a:off x="9303799" y="4392567"/>
            <a:ext cx="352207" cy="333836"/>
            <a:chOff x="5300400" y="3670175"/>
            <a:chExt cx="421300" cy="399325"/>
          </a:xfrm>
          <a:solidFill>
            <a:schemeClr val="bg1">
              <a:lumMod val="50000"/>
            </a:schemeClr>
          </a:solidFill>
        </p:grpSpPr>
        <p:sp>
          <p:nvSpPr>
            <p:cNvPr id="204" name="Shape 459">
              <a:extLst>
                <a:ext uri="{FF2B5EF4-FFF2-40B4-BE49-F238E27FC236}">
                  <a16:creationId xmlns:a16="http://schemas.microsoft.com/office/drawing/2014/main" id="{C52EE33C-938B-4979-AB10-6A29061AEA34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460">
              <a:extLst>
                <a:ext uri="{FF2B5EF4-FFF2-40B4-BE49-F238E27FC236}">
                  <a16:creationId xmlns:a16="http://schemas.microsoft.com/office/drawing/2014/main" id="{1C2C00A0-C264-4CD1-9886-883FAF6E7939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461">
              <a:extLst>
                <a:ext uri="{FF2B5EF4-FFF2-40B4-BE49-F238E27FC236}">
                  <a16:creationId xmlns:a16="http://schemas.microsoft.com/office/drawing/2014/main" id="{6FCFF8A9-67FC-449E-B116-0D6B501686BB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462">
              <a:extLst>
                <a:ext uri="{FF2B5EF4-FFF2-40B4-BE49-F238E27FC236}">
                  <a16:creationId xmlns:a16="http://schemas.microsoft.com/office/drawing/2014/main" id="{A7C80317-6FF9-4943-BDA1-BB387E5305D2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463">
              <a:extLst>
                <a:ext uri="{FF2B5EF4-FFF2-40B4-BE49-F238E27FC236}">
                  <a16:creationId xmlns:a16="http://schemas.microsoft.com/office/drawing/2014/main" id="{482AF379-CBD6-42CA-B278-B53600361277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464">
            <a:extLst>
              <a:ext uri="{FF2B5EF4-FFF2-40B4-BE49-F238E27FC236}">
                <a16:creationId xmlns:a16="http://schemas.microsoft.com/office/drawing/2014/main" id="{F6043AFE-C379-4B37-B3A0-8B73FFCE7832}"/>
              </a:ext>
            </a:extLst>
          </p:cNvPr>
          <p:cNvSpPr/>
          <p:nvPr userDrawn="1"/>
        </p:nvSpPr>
        <p:spPr>
          <a:xfrm>
            <a:off x="9847598" y="4363592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Shape 465">
            <a:extLst>
              <a:ext uri="{FF2B5EF4-FFF2-40B4-BE49-F238E27FC236}">
                <a16:creationId xmlns:a16="http://schemas.microsoft.com/office/drawing/2014/main" id="{3FE515BD-2E03-45BD-AECC-85C5F96D0F06}"/>
              </a:ext>
            </a:extLst>
          </p:cNvPr>
          <p:cNvGrpSpPr/>
          <p:nvPr userDrawn="1"/>
        </p:nvGrpSpPr>
        <p:grpSpPr>
          <a:xfrm>
            <a:off x="10435952" y="4388470"/>
            <a:ext cx="342008" cy="342029"/>
            <a:chOff x="6654650" y="3665275"/>
            <a:chExt cx="409100" cy="409125"/>
          </a:xfrm>
          <a:solidFill>
            <a:schemeClr val="bg1">
              <a:lumMod val="50000"/>
            </a:schemeClr>
          </a:solidFill>
        </p:grpSpPr>
        <p:sp>
          <p:nvSpPr>
            <p:cNvPr id="211" name="Shape 466">
              <a:extLst>
                <a:ext uri="{FF2B5EF4-FFF2-40B4-BE49-F238E27FC236}">
                  <a16:creationId xmlns:a16="http://schemas.microsoft.com/office/drawing/2014/main" id="{208A1BA1-8086-4A00-B5FA-E11E0F587FC0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467">
              <a:extLst>
                <a:ext uri="{FF2B5EF4-FFF2-40B4-BE49-F238E27FC236}">
                  <a16:creationId xmlns:a16="http://schemas.microsoft.com/office/drawing/2014/main" id="{4D223F59-136C-433B-95AD-7DF5F6D6D760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Shape 468">
            <a:extLst>
              <a:ext uri="{FF2B5EF4-FFF2-40B4-BE49-F238E27FC236}">
                <a16:creationId xmlns:a16="http://schemas.microsoft.com/office/drawing/2014/main" id="{699C9071-630C-4656-826F-5ECF792DD343}"/>
              </a:ext>
            </a:extLst>
          </p:cNvPr>
          <p:cNvGrpSpPr/>
          <p:nvPr userDrawn="1"/>
        </p:nvGrpSpPr>
        <p:grpSpPr>
          <a:xfrm>
            <a:off x="5349916" y="4937702"/>
            <a:ext cx="370599" cy="370620"/>
            <a:chOff x="570875" y="4322250"/>
            <a:chExt cx="443300" cy="443325"/>
          </a:xfrm>
          <a:solidFill>
            <a:schemeClr val="bg1">
              <a:lumMod val="50000"/>
            </a:schemeClr>
          </a:solidFill>
        </p:grpSpPr>
        <p:sp>
          <p:nvSpPr>
            <p:cNvPr id="214" name="Shape 469">
              <a:extLst>
                <a:ext uri="{FF2B5EF4-FFF2-40B4-BE49-F238E27FC236}">
                  <a16:creationId xmlns:a16="http://schemas.microsoft.com/office/drawing/2014/main" id="{BF88A48B-7F5A-44B9-84F7-9F2A09ACC3DD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470">
              <a:extLst>
                <a:ext uri="{FF2B5EF4-FFF2-40B4-BE49-F238E27FC236}">
                  <a16:creationId xmlns:a16="http://schemas.microsoft.com/office/drawing/2014/main" id="{A5720671-6624-4163-AF4B-07A253CDDBDD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471">
              <a:extLst>
                <a:ext uri="{FF2B5EF4-FFF2-40B4-BE49-F238E27FC236}">
                  <a16:creationId xmlns:a16="http://schemas.microsoft.com/office/drawing/2014/main" id="{8D9D28FC-EDBF-4376-BC7E-B6C92421EE5D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472">
              <a:extLst>
                <a:ext uri="{FF2B5EF4-FFF2-40B4-BE49-F238E27FC236}">
                  <a16:creationId xmlns:a16="http://schemas.microsoft.com/office/drawing/2014/main" id="{A66486FD-8B76-471B-8487-433717E7E29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Shape 473">
            <a:extLst>
              <a:ext uri="{FF2B5EF4-FFF2-40B4-BE49-F238E27FC236}">
                <a16:creationId xmlns:a16="http://schemas.microsoft.com/office/drawing/2014/main" id="{97EF8E3C-3A39-4906-A80B-99FF80EFCF41}"/>
              </a:ext>
            </a:extLst>
          </p:cNvPr>
          <p:cNvSpPr/>
          <p:nvPr userDrawn="1"/>
        </p:nvSpPr>
        <p:spPr>
          <a:xfrm>
            <a:off x="5898162" y="5009824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Shape 474">
            <a:extLst>
              <a:ext uri="{FF2B5EF4-FFF2-40B4-BE49-F238E27FC236}">
                <a16:creationId xmlns:a16="http://schemas.microsoft.com/office/drawing/2014/main" id="{4086CDD1-EC3A-482C-A393-CB294108F577}"/>
              </a:ext>
            </a:extLst>
          </p:cNvPr>
          <p:cNvGrpSpPr/>
          <p:nvPr userDrawn="1"/>
        </p:nvGrpSpPr>
        <p:grpSpPr>
          <a:xfrm>
            <a:off x="6527505" y="4910155"/>
            <a:ext cx="269526" cy="425712"/>
            <a:chOff x="1979475" y="4289300"/>
            <a:chExt cx="322400" cy="509225"/>
          </a:xfrm>
          <a:solidFill>
            <a:schemeClr val="bg1">
              <a:lumMod val="50000"/>
            </a:schemeClr>
          </a:solidFill>
        </p:grpSpPr>
        <p:sp>
          <p:nvSpPr>
            <p:cNvPr id="220" name="Shape 475">
              <a:extLst>
                <a:ext uri="{FF2B5EF4-FFF2-40B4-BE49-F238E27FC236}">
                  <a16:creationId xmlns:a16="http://schemas.microsoft.com/office/drawing/2014/main" id="{A11A2474-7B0B-49DB-AB87-1B6501616E8A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476">
              <a:extLst>
                <a:ext uri="{FF2B5EF4-FFF2-40B4-BE49-F238E27FC236}">
                  <a16:creationId xmlns:a16="http://schemas.microsoft.com/office/drawing/2014/main" id="{FEDACD98-0577-4858-AFAB-43F6F1637B4A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477">
              <a:extLst>
                <a:ext uri="{FF2B5EF4-FFF2-40B4-BE49-F238E27FC236}">
                  <a16:creationId xmlns:a16="http://schemas.microsoft.com/office/drawing/2014/main" id="{CD8D267F-1C65-4F69-A0FA-C8E297E2F8DA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Shape 478">
            <a:extLst>
              <a:ext uri="{FF2B5EF4-FFF2-40B4-BE49-F238E27FC236}">
                <a16:creationId xmlns:a16="http://schemas.microsoft.com/office/drawing/2014/main" id="{C8F8CD16-C794-4D2C-B562-2711AB0180C0}"/>
              </a:ext>
            </a:extLst>
          </p:cNvPr>
          <p:cNvGrpSpPr/>
          <p:nvPr userDrawn="1"/>
        </p:nvGrpSpPr>
        <p:grpSpPr>
          <a:xfrm>
            <a:off x="7067039" y="4915757"/>
            <a:ext cx="318014" cy="414510"/>
            <a:chOff x="2624850" y="4296000"/>
            <a:chExt cx="380400" cy="495825"/>
          </a:xfrm>
          <a:solidFill>
            <a:schemeClr val="bg1">
              <a:lumMod val="50000"/>
            </a:schemeClr>
          </a:solidFill>
        </p:grpSpPr>
        <p:sp>
          <p:nvSpPr>
            <p:cNvPr id="224" name="Shape 479">
              <a:extLst>
                <a:ext uri="{FF2B5EF4-FFF2-40B4-BE49-F238E27FC236}">
                  <a16:creationId xmlns:a16="http://schemas.microsoft.com/office/drawing/2014/main" id="{940011A7-A689-4835-B9E4-F27AA5D405D2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480">
              <a:extLst>
                <a:ext uri="{FF2B5EF4-FFF2-40B4-BE49-F238E27FC236}">
                  <a16:creationId xmlns:a16="http://schemas.microsoft.com/office/drawing/2014/main" id="{667AA7FD-C47F-4709-87B4-A9D255F56C50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481">
              <a:extLst>
                <a:ext uri="{FF2B5EF4-FFF2-40B4-BE49-F238E27FC236}">
                  <a16:creationId xmlns:a16="http://schemas.microsoft.com/office/drawing/2014/main" id="{BAE013B5-3989-4234-9D99-FF350F7153EE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Shape 482">
            <a:extLst>
              <a:ext uri="{FF2B5EF4-FFF2-40B4-BE49-F238E27FC236}">
                <a16:creationId xmlns:a16="http://schemas.microsoft.com/office/drawing/2014/main" id="{581B565A-E718-4C2B-AC6C-FA26D481FB68}"/>
              </a:ext>
            </a:extLst>
          </p:cNvPr>
          <p:cNvSpPr/>
          <p:nvPr userDrawn="1"/>
        </p:nvSpPr>
        <p:spPr>
          <a:xfrm>
            <a:off x="8182996" y="4953162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483">
            <a:extLst>
              <a:ext uri="{FF2B5EF4-FFF2-40B4-BE49-F238E27FC236}">
                <a16:creationId xmlns:a16="http://schemas.microsoft.com/office/drawing/2014/main" id="{69D4278E-795C-4B5F-8A14-4878585E1CBE}"/>
              </a:ext>
            </a:extLst>
          </p:cNvPr>
          <p:cNvSpPr/>
          <p:nvPr userDrawn="1"/>
        </p:nvSpPr>
        <p:spPr>
          <a:xfrm>
            <a:off x="7619447" y="4974606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484">
            <a:extLst>
              <a:ext uri="{FF2B5EF4-FFF2-40B4-BE49-F238E27FC236}">
                <a16:creationId xmlns:a16="http://schemas.microsoft.com/office/drawing/2014/main" id="{9ACA501C-16CD-468D-ACD1-169D8E0A26A3}"/>
              </a:ext>
            </a:extLst>
          </p:cNvPr>
          <p:cNvSpPr/>
          <p:nvPr userDrawn="1"/>
        </p:nvSpPr>
        <p:spPr>
          <a:xfrm>
            <a:off x="8744997" y="4951636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Shape 485">
            <a:extLst>
              <a:ext uri="{FF2B5EF4-FFF2-40B4-BE49-F238E27FC236}">
                <a16:creationId xmlns:a16="http://schemas.microsoft.com/office/drawing/2014/main" id="{DFBFDFC5-3B09-4027-8B6B-2C8F1D588F14}"/>
              </a:ext>
            </a:extLst>
          </p:cNvPr>
          <p:cNvGrpSpPr/>
          <p:nvPr userDrawn="1"/>
        </p:nvGrpSpPr>
        <p:grpSpPr>
          <a:xfrm>
            <a:off x="9283379" y="4956595"/>
            <a:ext cx="393045" cy="332833"/>
            <a:chOff x="5275975" y="4344850"/>
            <a:chExt cx="470150" cy="398125"/>
          </a:xfrm>
          <a:solidFill>
            <a:schemeClr val="bg1">
              <a:lumMod val="50000"/>
            </a:schemeClr>
          </a:solidFill>
        </p:grpSpPr>
        <p:sp>
          <p:nvSpPr>
            <p:cNvPr id="231" name="Shape 486">
              <a:extLst>
                <a:ext uri="{FF2B5EF4-FFF2-40B4-BE49-F238E27FC236}">
                  <a16:creationId xmlns:a16="http://schemas.microsoft.com/office/drawing/2014/main" id="{1218D172-BD88-4137-B93D-440BCE58EFD4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487">
              <a:extLst>
                <a:ext uri="{FF2B5EF4-FFF2-40B4-BE49-F238E27FC236}">
                  <a16:creationId xmlns:a16="http://schemas.microsoft.com/office/drawing/2014/main" id="{C92E61FD-07A4-4578-B221-A918C980D5B3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488">
              <a:extLst>
                <a:ext uri="{FF2B5EF4-FFF2-40B4-BE49-F238E27FC236}">
                  <a16:creationId xmlns:a16="http://schemas.microsoft.com/office/drawing/2014/main" id="{9EC3DEC0-4817-40D0-81B9-3594CFCC0832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Shape 489">
            <a:extLst>
              <a:ext uri="{FF2B5EF4-FFF2-40B4-BE49-F238E27FC236}">
                <a16:creationId xmlns:a16="http://schemas.microsoft.com/office/drawing/2014/main" id="{DC63A8A0-7183-42BD-BEB1-CC2AF8629D7A}"/>
              </a:ext>
            </a:extLst>
          </p:cNvPr>
          <p:cNvSpPr/>
          <p:nvPr userDrawn="1"/>
        </p:nvSpPr>
        <p:spPr>
          <a:xfrm>
            <a:off x="9866994" y="4946537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Shape 490">
            <a:extLst>
              <a:ext uri="{FF2B5EF4-FFF2-40B4-BE49-F238E27FC236}">
                <a16:creationId xmlns:a16="http://schemas.microsoft.com/office/drawing/2014/main" id="{EE139547-317C-45A2-8474-4486658BB103}"/>
              </a:ext>
            </a:extLst>
          </p:cNvPr>
          <p:cNvGrpSpPr/>
          <p:nvPr userDrawn="1"/>
        </p:nvGrpSpPr>
        <p:grpSpPr>
          <a:xfrm>
            <a:off x="10425732" y="4929551"/>
            <a:ext cx="362448" cy="386922"/>
            <a:chOff x="6642425" y="4312500"/>
            <a:chExt cx="433550" cy="462825"/>
          </a:xfrm>
          <a:solidFill>
            <a:schemeClr val="bg1">
              <a:lumMod val="50000"/>
            </a:schemeClr>
          </a:solidFill>
        </p:grpSpPr>
        <p:sp>
          <p:nvSpPr>
            <p:cNvPr id="236" name="Shape 491">
              <a:extLst>
                <a:ext uri="{FF2B5EF4-FFF2-40B4-BE49-F238E27FC236}">
                  <a16:creationId xmlns:a16="http://schemas.microsoft.com/office/drawing/2014/main" id="{1538F42D-E2C8-4225-9241-7C443D61F21C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492">
              <a:extLst>
                <a:ext uri="{FF2B5EF4-FFF2-40B4-BE49-F238E27FC236}">
                  <a16:creationId xmlns:a16="http://schemas.microsoft.com/office/drawing/2014/main" id="{AFF10280-FE41-4AD6-AE1B-1A92FDCC2214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493">
              <a:extLst>
                <a:ext uri="{FF2B5EF4-FFF2-40B4-BE49-F238E27FC236}">
                  <a16:creationId xmlns:a16="http://schemas.microsoft.com/office/drawing/2014/main" id="{D0435815-F593-48DD-8866-390E5BDEB5C4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Shape 494">
            <a:extLst>
              <a:ext uri="{FF2B5EF4-FFF2-40B4-BE49-F238E27FC236}">
                <a16:creationId xmlns:a16="http://schemas.microsoft.com/office/drawing/2014/main" id="{CE491010-0091-4B98-AB57-8F893E02DDB8}"/>
              </a:ext>
            </a:extLst>
          </p:cNvPr>
          <p:cNvSpPr/>
          <p:nvPr userDrawn="1"/>
        </p:nvSpPr>
        <p:spPr>
          <a:xfrm>
            <a:off x="5302468" y="5549378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Shape 495">
            <a:extLst>
              <a:ext uri="{FF2B5EF4-FFF2-40B4-BE49-F238E27FC236}">
                <a16:creationId xmlns:a16="http://schemas.microsoft.com/office/drawing/2014/main" id="{81C59463-CB00-4472-827B-4E49B0E9EC31}"/>
              </a:ext>
            </a:extLst>
          </p:cNvPr>
          <p:cNvGrpSpPr/>
          <p:nvPr userDrawn="1"/>
        </p:nvGrpSpPr>
        <p:grpSpPr>
          <a:xfrm>
            <a:off x="5912920" y="5503799"/>
            <a:ext cx="371623" cy="365499"/>
            <a:chOff x="1244325" y="4999400"/>
            <a:chExt cx="444525" cy="437200"/>
          </a:xfrm>
          <a:solidFill>
            <a:schemeClr val="bg1">
              <a:lumMod val="50000"/>
            </a:schemeClr>
          </a:solidFill>
        </p:grpSpPr>
        <p:sp>
          <p:nvSpPr>
            <p:cNvPr id="241" name="Shape 496">
              <a:extLst>
                <a:ext uri="{FF2B5EF4-FFF2-40B4-BE49-F238E27FC236}">
                  <a16:creationId xmlns:a16="http://schemas.microsoft.com/office/drawing/2014/main" id="{9C05C508-0C91-4683-ADDB-D3376F14405B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497">
              <a:extLst>
                <a:ext uri="{FF2B5EF4-FFF2-40B4-BE49-F238E27FC236}">
                  <a16:creationId xmlns:a16="http://schemas.microsoft.com/office/drawing/2014/main" id="{859D0CC9-A9B1-4EA3-A31C-2F86C2946C3C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498">
              <a:extLst>
                <a:ext uri="{FF2B5EF4-FFF2-40B4-BE49-F238E27FC236}">
                  <a16:creationId xmlns:a16="http://schemas.microsoft.com/office/drawing/2014/main" id="{6E231807-0C60-4BEA-976E-15A9DA5BC83C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499">
              <a:extLst>
                <a:ext uri="{FF2B5EF4-FFF2-40B4-BE49-F238E27FC236}">
                  <a16:creationId xmlns:a16="http://schemas.microsoft.com/office/drawing/2014/main" id="{06CD6A58-BAB3-44B6-B353-01976CA6A4BF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500">
              <a:extLst>
                <a:ext uri="{FF2B5EF4-FFF2-40B4-BE49-F238E27FC236}">
                  <a16:creationId xmlns:a16="http://schemas.microsoft.com/office/drawing/2014/main" id="{78C0125E-258C-436E-AD07-7E334C6BD09E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Shape 501">
            <a:extLst>
              <a:ext uri="{FF2B5EF4-FFF2-40B4-BE49-F238E27FC236}">
                <a16:creationId xmlns:a16="http://schemas.microsoft.com/office/drawing/2014/main" id="{29E5B842-D744-43C8-8533-66C924DC8F7C}"/>
              </a:ext>
            </a:extLst>
          </p:cNvPr>
          <p:cNvGrpSpPr/>
          <p:nvPr userDrawn="1"/>
        </p:nvGrpSpPr>
        <p:grpSpPr>
          <a:xfrm>
            <a:off x="6509636" y="5492053"/>
            <a:ext cx="305265" cy="388970"/>
            <a:chOff x="1958100" y="4985350"/>
            <a:chExt cx="365150" cy="465275"/>
          </a:xfrm>
          <a:solidFill>
            <a:schemeClr val="bg1">
              <a:lumMod val="50000"/>
            </a:schemeClr>
          </a:solidFill>
        </p:grpSpPr>
        <p:sp>
          <p:nvSpPr>
            <p:cNvPr id="247" name="Shape 502">
              <a:extLst>
                <a:ext uri="{FF2B5EF4-FFF2-40B4-BE49-F238E27FC236}">
                  <a16:creationId xmlns:a16="http://schemas.microsoft.com/office/drawing/2014/main" id="{92998B22-413C-48F7-BDB8-2AC294865062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503">
              <a:extLst>
                <a:ext uri="{FF2B5EF4-FFF2-40B4-BE49-F238E27FC236}">
                  <a16:creationId xmlns:a16="http://schemas.microsoft.com/office/drawing/2014/main" id="{A97F75EA-7B0E-4E25-9EDE-B58D9112E93D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504">
              <a:extLst>
                <a:ext uri="{FF2B5EF4-FFF2-40B4-BE49-F238E27FC236}">
                  <a16:creationId xmlns:a16="http://schemas.microsoft.com/office/drawing/2014/main" id="{2291EDF7-98FA-4F0C-AF6E-7ECABADB619B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Shape 505">
            <a:extLst>
              <a:ext uri="{FF2B5EF4-FFF2-40B4-BE49-F238E27FC236}">
                <a16:creationId xmlns:a16="http://schemas.microsoft.com/office/drawing/2014/main" id="{9C9F01EE-107C-4410-B033-AEC655082B31}"/>
              </a:ext>
            </a:extLst>
          </p:cNvPr>
          <p:cNvGrpSpPr/>
          <p:nvPr userDrawn="1"/>
        </p:nvGrpSpPr>
        <p:grpSpPr>
          <a:xfrm>
            <a:off x="7050695" y="5506850"/>
            <a:ext cx="350200" cy="359877"/>
            <a:chOff x="2605300" y="5003050"/>
            <a:chExt cx="418900" cy="430475"/>
          </a:xfrm>
          <a:solidFill>
            <a:schemeClr val="bg1">
              <a:lumMod val="50000"/>
            </a:schemeClr>
          </a:solidFill>
        </p:grpSpPr>
        <p:sp>
          <p:nvSpPr>
            <p:cNvPr id="251" name="Shape 506">
              <a:extLst>
                <a:ext uri="{FF2B5EF4-FFF2-40B4-BE49-F238E27FC236}">
                  <a16:creationId xmlns:a16="http://schemas.microsoft.com/office/drawing/2014/main" id="{BCAF1401-8862-4CD9-B288-0FD72C4F9D71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507">
              <a:extLst>
                <a:ext uri="{FF2B5EF4-FFF2-40B4-BE49-F238E27FC236}">
                  <a16:creationId xmlns:a16="http://schemas.microsoft.com/office/drawing/2014/main" id="{0ED04734-10C8-4675-A141-996203AA4DF5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508">
              <a:extLst>
                <a:ext uri="{FF2B5EF4-FFF2-40B4-BE49-F238E27FC236}">
                  <a16:creationId xmlns:a16="http://schemas.microsoft.com/office/drawing/2014/main" id="{C017906A-85D7-4264-9215-785F55F65F69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Shape 509">
            <a:extLst>
              <a:ext uri="{FF2B5EF4-FFF2-40B4-BE49-F238E27FC236}">
                <a16:creationId xmlns:a16="http://schemas.microsoft.com/office/drawing/2014/main" id="{4A943882-9438-4439-BFBE-BEBABCA282C2}"/>
              </a:ext>
            </a:extLst>
          </p:cNvPr>
          <p:cNvGrpSpPr/>
          <p:nvPr userDrawn="1"/>
        </p:nvGrpSpPr>
        <p:grpSpPr>
          <a:xfrm>
            <a:off x="7580029" y="5514521"/>
            <a:ext cx="418585" cy="344056"/>
            <a:chOff x="3238475" y="5012225"/>
            <a:chExt cx="500700" cy="411550"/>
          </a:xfrm>
          <a:solidFill>
            <a:schemeClr val="bg1">
              <a:lumMod val="50000"/>
            </a:schemeClr>
          </a:solidFill>
        </p:grpSpPr>
        <p:sp>
          <p:nvSpPr>
            <p:cNvPr id="255" name="Shape 510">
              <a:extLst>
                <a:ext uri="{FF2B5EF4-FFF2-40B4-BE49-F238E27FC236}">
                  <a16:creationId xmlns:a16="http://schemas.microsoft.com/office/drawing/2014/main" id="{9CF59BCF-313F-4AD1-9D37-93E1E129D529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511">
              <a:extLst>
                <a:ext uri="{FF2B5EF4-FFF2-40B4-BE49-F238E27FC236}">
                  <a16:creationId xmlns:a16="http://schemas.microsoft.com/office/drawing/2014/main" id="{E61BE7D4-10CE-445A-88EC-79B517D386D3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512">
              <a:extLst>
                <a:ext uri="{FF2B5EF4-FFF2-40B4-BE49-F238E27FC236}">
                  <a16:creationId xmlns:a16="http://schemas.microsoft.com/office/drawing/2014/main" id="{C5412D7B-9A1A-4E8A-ADB7-B7A9127CCF3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513">
              <a:extLst>
                <a:ext uri="{FF2B5EF4-FFF2-40B4-BE49-F238E27FC236}">
                  <a16:creationId xmlns:a16="http://schemas.microsoft.com/office/drawing/2014/main" id="{9212157E-171B-4A84-852D-38E702E18B0E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514">
              <a:extLst>
                <a:ext uri="{FF2B5EF4-FFF2-40B4-BE49-F238E27FC236}">
                  <a16:creationId xmlns:a16="http://schemas.microsoft.com/office/drawing/2014/main" id="{47D1DF41-B160-4311-9483-159DEBD63E98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515">
            <a:extLst>
              <a:ext uri="{FF2B5EF4-FFF2-40B4-BE49-F238E27FC236}">
                <a16:creationId xmlns:a16="http://schemas.microsoft.com/office/drawing/2014/main" id="{6A6C2E1F-14AA-437E-B1A5-029582E05850}"/>
              </a:ext>
            </a:extLst>
          </p:cNvPr>
          <p:cNvGrpSpPr/>
          <p:nvPr userDrawn="1"/>
        </p:nvGrpSpPr>
        <p:grpSpPr>
          <a:xfrm>
            <a:off x="8686663" y="5477758"/>
            <a:ext cx="459424" cy="417561"/>
            <a:chOff x="4562200" y="4968250"/>
            <a:chExt cx="549550" cy="499475"/>
          </a:xfrm>
          <a:solidFill>
            <a:schemeClr val="bg1">
              <a:lumMod val="50000"/>
            </a:schemeClr>
          </a:solidFill>
        </p:grpSpPr>
        <p:sp>
          <p:nvSpPr>
            <p:cNvPr id="261" name="Shape 516">
              <a:extLst>
                <a:ext uri="{FF2B5EF4-FFF2-40B4-BE49-F238E27FC236}">
                  <a16:creationId xmlns:a16="http://schemas.microsoft.com/office/drawing/2014/main" id="{6D4AC9E8-5EE7-4B4C-9320-6F15A5821590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517">
              <a:extLst>
                <a:ext uri="{FF2B5EF4-FFF2-40B4-BE49-F238E27FC236}">
                  <a16:creationId xmlns:a16="http://schemas.microsoft.com/office/drawing/2014/main" id="{673373AE-1BC7-4D14-9931-BEACFE8A3A60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518">
              <a:extLst>
                <a:ext uri="{FF2B5EF4-FFF2-40B4-BE49-F238E27FC236}">
                  <a16:creationId xmlns:a16="http://schemas.microsoft.com/office/drawing/2014/main" id="{40F6C0EA-7330-4989-B7A6-05D49E695C81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519">
              <a:extLst>
                <a:ext uri="{FF2B5EF4-FFF2-40B4-BE49-F238E27FC236}">
                  <a16:creationId xmlns:a16="http://schemas.microsoft.com/office/drawing/2014/main" id="{6DDDB5E2-A0E5-4BC5-9AC8-43CF36077D12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520">
              <a:extLst>
                <a:ext uri="{FF2B5EF4-FFF2-40B4-BE49-F238E27FC236}">
                  <a16:creationId xmlns:a16="http://schemas.microsoft.com/office/drawing/2014/main" id="{447DC5DD-DD95-44D4-939E-F9D205777D58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Shape 521">
            <a:extLst>
              <a:ext uri="{FF2B5EF4-FFF2-40B4-BE49-F238E27FC236}">
                <a16:creationId xmlns:a16="http://schemas.microsoft.com/office/drawing/2014/main" id="{5BFF836A-E94A-438A-A7BE-D7C4317458A2}"/>
              </a:ext>
            </a:extLst>
          </p:cNvPr>
          <p:cNvGrpSpPr/>
          <p:nvPr userDrawn="1"/>
        </p:nvGrpSpPr>
        <p:grpSpPr>
          <a:xfrm>
            <a:off x="8193591" y="5501249"/>
            <a:ext cx="318516" cy="370076"/>
            <a:chOff x="3972400" y="4996350"/>
            <a:chExt cx="381000" cy="442675"/>
          </a:xfrm>
          <a:solidFill>
            <a:schemeClr val="bg1">
              <a:lumMod val="50000"/>
            </a:schemeClr>
          </a:solidFill>
        </p:grpSpPr>
        <p:sp>
          <p:nvSpPr>
            <p:cNvPr id="267" name="Shape 522">
              <a:extLst>
                <a:ext uri="{FF2B5EF4-FFF2-40B4-BE49-F238E27FC236}">
                  <a16:creationId xmlns:a16="http://schemas.microsoft.com/office/drawing/2014/main" id="{5CB6E9F0-8C61-4555-8A40-31A099FC2216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523">
              <a:extLst>
                <a:ext uri="{FF2B5EF4-FFF2-40B4-BE49-F238E27FC236}">
                  <a16:creationId xmlns:a16="http://schemas.microsoft.com/office/drawing/2014/main" id="{C64F1406-AD2F-438D-8FA3-DE5C6F05BC53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Shape 524">
            <a:extLst>
              <a:ext uri="{FF2B5EF4-FFF2-40B4-BE49-F238E27FC236}">
                <a16:creationId xmlns:a16="http://schemas.microsoft.com/office/drawing/2014/main" id="{8ACC2F9D-4C2A-4880-BB49-8E7D244FC658}"/>
              </a:ext>
            </a:extLst>
          </p:cNvPr>
          <p:cNvGrpSpPr/>
          <p:nvPr userDrawn="1"/>
        </p:nvGrpSpPr>
        <p:grpSpPr>
          <a:xfrm>
            <a:off x="9254287" y="5470108"/>
            <a:ext cx="451252" cy="432860"/>
            <a:chOff x="5241175" y="4959100"/>
            <a:chExt cx="539775" cy="517775"/>
          </a:xfrm>
          <a:solidFill>
            <a:schemeClr val="bg1">
              <a:lumMod val="50000"/>
            </a:schemeClr>
          </a:solidFill>
        </p:grpSpPr>
        <p:sp>
          <p:nvSpPr>
            <p:cNvPr id="270" name="Shape 525">
              <a:extLst>
                <a:ext uri="{FF2B5EF4-FFF2-40B4-BE49-F238E27FC236}">
                  <a16:creationId xmlns:a16="http://schemas.microsoft.com/office/drawing/2014/main" id="{0B77C500-5931-40D9-9C26-5A7C2C5F1CF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526">
              <a:extLst>
                <a:ext uri="{FF2B5EF4-FFF2-40B4-BE49-F238E27FC236}">
                  <a16:creationId xmlns:a16="http://schemas.microsoft.com/office/drawing/2014/main" id="{64F5D143-5EB8-4668-85FF-A2A6BACE166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527">
              <a:extLst>
                <a:ext uri="{FF2B5EF4-FFF2-40B4-BE49-F238E27FC236}">
                  <a16:creationId xmlns:a16="http://schemas.microsoft.com/office/drawing/2014/main" id="{C037E146-DBB0-4D6F-A427-3F72A46E6881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528">
              <a:extLst>
                <a:ext uri="{FF2B5EF4-FFF2-40B4-BE49-F238E27FC236}">
                  <a16:creationId xmlns:a16="http://schemas.microsoft.com/office/drawing/2014/main" id="{55A539C7-6841-470C-BD2E-EF3EC81D952D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529">
              <a:extLst>
                <a:ext uri="{FF2B5EF4-FFF2-40B4-BE49-F238E27FC236}">
                  <a16:creationId xmlns:a16="http://schemas.microsoft.com/office/drawing/2014/main" id="{9694898D-1FE0-4EEE-B6F3-94E8105FD1C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530">
              <a:extLst>
                <a:ext uri="{FF2B5EF4-FFF2-40B4-BE49-F238E27FC236}">
                  <a16:creationId xmlns:a16="http://schemas.microsoft.com/office/drawing/2014/main" id="{70FB6D85-0D19-41BE-BEE8-B40BF9DA2D0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Shape 531">
            <a:extLst>
              <a:ext uri="{FF2B5EF4-FFF2-40B4-BE49-F238E27FC236}">
                <a16:creationId xmlns:a16="http://schemas.microsoft.com/office/drawing/2014/main" id="{5273E061-374A-4B87-BE62-157E16DF28D3}"/>
              </a:ext>
            </a:extLst>
          </p:cNvPr>
          <p:cNvSpPr/>
          <p:nvPr userDrawn="1"/>
        </p:nvSpPr>
        <p:spPr>
          <a:xfrm>
            <a:off x="9845048" y="5576947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Shape 532">
            <a:extLst>
              <a:ext uri="{FF2B5EF4-FFF2-40B4-BE49-F238E27FC236}">
                <a16:creationId xmlns:a16="http://schemas.microsoft.com/office/drawing/2014/main" id="{B6105C8C-E7CF-470C-843A-76975A89EEE3}"/>
              </a:ext>
            </a:extLst>
          </p:cNvPr>
          <p:cNvGrpSpPr/>
          <p:nvPr userDrawn="1"/>
        </p:nvGrpSpPr>
        <p:grpSpPr>
          <a:xfrm>
            <a:off x="10461471" y="5534417"/>
            <a:ext cx="289444" cy="332833"/>
            <a:chOff x="6685175" y="5036025"/>
            <a:chExt cx="346225" cy="398125"/>
          </a:xfrm>
          <a:solidFill>
            <a:schemeClr val="bg1">
              <a:lumMod val="50000"/>
            </a:schemeClr>
          </a:solidFill>
        </p:grpSpPr>
        <p:sp>
          <p:nvSpPr>
            <p:cNvPr id="278" name="Shape 533">
              <a:extLst>
                <a:ext uri="{FF2B5EF4-FFF2-40B4-BE49-F238E27FC236}">
                  <a16:creationId xmlns:a16="http://schemas.microsoft.com/office/drawing/2014/main" id="{F3E0EC85-2F17-4C01-B5A7-B552B3C398AA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534">
              <a:extLst>
                <a:ext uri="{FF2B5EF4-FFF2-40B4-BE49-F238E27FC236}">
                  <a16:creationId xmlns:a16="http://schemas.microsoft.com/office/drawing/2014/main" id="{14D62BD2-372D-4945-8903-529CF95CD34A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535">
              <a:extLst>
                <a:ext uri="{FF2B5EF4-FFF2-40B4-BE49-F238E27FC236}">
                  <a16:creationId xmlns:a16="http://schemas.microsoft.com/office/drawing/2014/main" id="{49A9B6BB-2B73-4ADD-BA14-6426465C7E6D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536">
              <a:extLst>
                <a:ext uri="{FF2B5EF4-FFF2-40B4-BE49-F238E27FC236}">
                  <a16:creationId xmlns:a16="http://schemas.microsoft.com/office/drawing/2014/main" id="{005C4D09-D50D-4B4C-8BCC-E867D5073476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537">
              <a:extLst>
                <a:ext uri="{FF2B5EF4-FFF2-40B4-BE49-F238E27FC236}">
                  <a16:creationId xmlns:a16="http://schemas.microsoft.com/office/drawing/2014/main" id="{F5A8FAF4-35CA-4DBA-87AE-D54D0FAADBA1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 sezi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35A83-FEB5-48B4-8C7E-044BE53C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5" y="2682222"/>
            <a:ext cx="1166495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85FDE-6C5D-4896-92DC-B1ADC5389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25" y="5202238"/>
            <a:ext cx="11664950" cy="71446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EAFFE0D-0C9D-4A48-AED5-33CF7939E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0" y="266400"/>
            <a:ext cx="130984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2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b</a:t>
            </a:r>
          </a:p>
        </p:txBody>
      </p:sp>
      <p:sp>
        <p:nvSpPr>
          <p:cNvPr id="69" name="Diamond 5">
            <a:extLst>
              <a:ext uri="{FF2B5EF4-FFF2-40B4-BE49-F238E27FC236}">
                <a16:creationId xmlns:a16="http://schemas.microsoft.com/office/drawing/2014/main" id="{951507A8-954C-49A0-AFE0-8E4FF1D202C0}"/>
              </a:ext>
            </a:extLst>
          </p:cNvPr>
          <p:cNvSpPr/>
          <p:nvPr userDrawn="1"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Isosceles Triangle 51">
            <a:extLst>
              <a:ext uri="{FF2B5EF4-FFF2-40B4-BE49-F238E27FC236}">
                <a16:creationId xmlns:a16="http://schemas.microsoft.com/office/drawing/2014/main" id="{7B52CA8F-FA2D-4929-9A41-712C7FB04FEA}"/>
              </a:ext>
            </a:extLst>
          </p:cNvPr>
          <p:cNvSpPr/>
          <p:nvPr userDrawn="1"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Isosceles Triangle 57">
            <a:extLst>
              <a:ext uri="{FF2B5EF4-FFF2-40B4-BE49-F238E27FC236}">
                <a16:creationId xmlns:a16="http://schemas.microsoft.com/office/drawing/2014/main" id="{6C8FEB69-BFB2-48D1-B09B-0EFB5DEEA705}"/>
              </a:ext>
            </a:extLst>
          </p:cNvPr>
          <p:cNvSpPr/>
          <p:nvPr userDrawn="1"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A906FCD2-9483-4047-9842-2D2A44488E6A}"/>
              </a:ext>
            </a:extLst>
          </p:cNvPr>
          <p:cNvSpPr/>
          <p:nvPr userDrawn="1"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Parallelogram 15">
            <a:extLst>
              <a:ext uri="{FF2B5EF4-FFF2-40B4-BE49-F238E27FC236}">
                <a16:creationId xmlns:a16="http://schemas.microsoft.com/office/drawing/2014/main" id="{68E0C837-7968-48B7-B5A9-1CF3B9BCB3BB}"/>
              </a:ext>
            </a:extLst>
          </p:cNvPr>
          <p:cNvSpPr/>
          <p:nvPr userDrawn="1"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C0688D79-DD07-43CD-A36D-F4CEADC221BF}"/>
              </a:ext>
            </a:extLst>
          </p:cNvPr>
          <p:cNvSpPr/>
          <p:nvPr userDrawn="1"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43786FAC-3E09-4B8E-A433-27D3DBF9B72B}"/>
              </a:ext>
            </a:extLst>
          </p:cNvPr>
          <p:cNvSpPr/>
          <p:nvPr userDrawn="1"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B13564A8-EAEA-4978-BA4A-E03FFC455AF9}"/>
              </a:ext>
            </a:extLst>
          </p:cNvPr>
          <p:cNvSpPr/>
          <p:nvPr userDrawn="1"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id="{C59B6B35-BB8B-43FD-879F-2061B6379A56}"/>
              </a:ext>
            </a:extLst>
          </p:cNvPr>
          <p:cNvSpPr/>
          <p:nvPr userDrawn="1"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Pie 24">
            <a:extLst>
              <a:ext uri="{FF2B5EF4-FFF2-40B4-BE49-F238E27FC236}">
                <a16:creationId xmlns:a16="http://schemas.microsoft.com/office/drawing/2014/main" id="{74B73BD9-45EB-4A93-9EA1-547133C42F39}"/>
              </a:ext>
            </a:extLst>
          </p:cNvPr>
          <p:cNvSpPr/>
          <p:nvPr userDrawn="1"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Parallelogram 30">
            <a:extLst>
              <a:ext uri="{FF2B5EF4-FFF2-40B4-BE49-F238E27FC236}">
                <a16:creationId xmlns:a16="http://schemas.microsoft.com/office/drawing/2014/main" id="{91D93BB2-E0F9-49CA-80DA-58285EFBCB69}"/>
              </a:ext>
            </a:extLst>
          </p:cNvPr>
          <p:cNvSpPr/>
          <p:nvPr userDrawn="1"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Block Arc 14">
            <a:extLst>
              <a:ext uri="{FF2B5EF4-FFF2-40B4-BE49-F238E27FC236}">
                <a16:creationId xmlns:a16="http://schemas.microsoft.com/office/drawing/2014/main" id="{36937D06-CDB0-4D0D-B3C9-97FEBCC6CF31}"/>
              </a:ext>
            </a:extLst>
          </p:cNvPr>
          <p:cNvSpPr/>
          <p:nvPr userDrawn="1"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Block Arc 41">
            <a:extLst>
              <a:ext uri="{FF2B5EF4-FFF2-40B4-BE49-F238E27FC236}">
                <a16:creationId xmlns:a16="http://schemas.microsoft.com/office/drawing/2014/main" id="{0AB5E14F-5B6D-416B-ACFD-0A930C71D854}"/>
              </a:ext>
            </a:extLst>
          </p:cNvPr>
          <p:cNvSpPr/>
          <p:nvPr userDrawn="1"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2" name="Right Triangle 17">
            <a:extLst>
              <a:ext uri="{FF2B5EF4-FFF2-40B4-BE49-F238E27FC236}">
                <a16:creationId xmlns:a16="http://schemas.microsoft.com/office/drawing/2014/main" id="{D697D67B-86B5-48D6-AF8F-003178395FEF}"/>
              </a:ext>
            </a:extLst>
          </p:cNvPr>
          <p:cNvSpPr/>
          <p:nvPr userDrawn="1"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Oval 27">
            <a:extLst>
              <a:ext uri="{FF2B5EF4-FFF2-40B4-BE49-F238E27FC236}">
                <a16:creationId xmlns:a16="http://schemas.microsoft.com/office/drawing/2014/main" id="{DD945B12-BA52-4BC9-9FE2-5B73FC0224F3}"/>
              </a:ext>
            </a:extLst>
          </p:cNvPr>
          <p:cNvSpPr/>
          <p:nvPr userDrawn="1"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Parallelogram 15">
            <a:extLst>
              <a:ext uri="{FF2B5EF4-FFF2-40B4-BE49-F238E27FC236}">
                <a16:creationId xmlns:a16="http://schemas.microsoft.com/office/drawing/2014/main" id="{C554E01D-65BC-43FE-AB91-241ADD7BFDDF}"/>
              </a:ext>
            </a:extLst>
          </p:cNvPr>
          <p:cNvSpPr/>
          <p:nvPr userDrawn="1"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 Same Side Corner Rectangle 21">
            <a:extLst>
              <a:ext uri="{FF2B5EF4-FFF2-40B4-BE49-F238E27FC236}">
                <a16:creationId xmlns:a16="http://schemas.microsoft.com/office/drawing/2014/main" id="{4033428E-F956-4BF3-B750-0352B28419CC}"/>
              </a:ext>
            </a:extLst>
          </p:cNvPr>
          <p:cNvSpPr/>
          <p:nvPr userDrawn="1"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26">
            <a:extLst>
              <a:ext uri="{FF2B5EF4-FFF2-40B4-BE49-F238E27FC236}">
                <a16:creationId xmlns:a16="http://schemas.microsoft.com/office/drawing/2014/main" id="{7CB257E3-2496-4E62-AE15-1432750680B6}"/>
              </a:ext>
            </a:extLst>
          </p:cNvPr>
          <p:cNvSpPr/>
          <p:nvPr userDrawn="1"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Freeform 32">
            <a:extLst>
              <a:ext uri="{FF2B5EF4-FFF2-40B4-BE49-F238E27FC236}">
                <a16:creationId xmlns:a16="http://schemas.microsoft.com/office/drawing/2014/main" id="{ED530C27-9E0E-4BB8-BD32-44069C74DE36}"/>
              </a:ext>
            </a:extLst>
          </p:cNvPr>
          <p:cNvSpPr/>
          <p:nvPr userDrawn="1"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ounded Rectangle 10">
            <a:extLst>
              <a:ext uri="{FF2B5EF4-FFF2-40B4-BE49-F238E27FC236}">
                <a16:creationId xmlns:a16="http://schemas.microsoft.com/office/drawing/2014/main" id="{559F0ADD-2CE2-45DD-8B16-BA2008B7BF71}"/>
              </a:ext>
            </a:extLst>
          </p:cNvPr>
          <p:cNvSpPr/>
          <p:nvPr userDrawn="1"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Rounded Rectangle 32">
            <a:extLst>
              <a:ext uri="{FF2B5EF4-FFF2-40B4-BE49-F238E27FC236}">
                <a16:creationId xmlns:a16="http://schemas.microsoft.com/office/drawing/2014/main" id="{2911F434-E89F-41A5-B71E-0ED32F2C304E}"/>
              </a:ext>
            </a:extLst>
          </p:cNvPr>
          <p:cNvSpPr/>
          <p:nvPr userDrawn="1"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Trapezoid 13">
            <a:extLst>
              <a:ext uri="{FF2B5EF4-FFF2-40B4-BE49-F238E27FC236}">
                <a16:creationId xmlns:a16="http://schemas.microsoft.com/office/drawing/2014/main" id="{7ED2A2AE-88F4-46A5-95F6-BCB6C58942FC}"/>
              </a:ext>
            </a:extLst>
          </p:cNvPr>
          <p:cNvSpPr/>
          <p:nvPr userDrawn="1"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Rounded Rectangle 7">
            <a:extLst>
              <a:ext uri="{FF2B5EF4-FFF2-40B4-BE49-F238E27FC236}">
                <a16:creationId xmlns:a16="http://schemas.microsoft.com/office/drawing/2014/main" id="{28E3EAAD-2825-4DF8-903E-AD77D6FAA7DD}"/>
              </a:ext>
            </a:extLst>
          </p:cNvPr>
          <p:cNvSpPr/>
          <p:nvPr userDrawn="1"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745A5F19-D11A-401E-AE4F-A26F520E47F9}"/>
              </a:ext>
            </a:extLst>
          </p:cNvPr>
          <p:cNvSpPr/>
          <p:nvPr userDrawn="1"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Rounded Rectangle 25">
            <a:extLst>
              <a:ext uri="{FF2B5EF4-FFF2-40B4-BE49-F238E27FC236}">
                <a16:creationId xmlns:a16="http://schemas.microsoft.com/office/drawing/2014/main" id="{5D662E9C-B30C-42FF-B411-A43EF99F2C93}"/>
              </a:ext>
            </a:extLst>
          </p:cNvPr>
          <p:cNvSpPr/>
          <p:nvPr userDrawn="1"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Chord 14">
            <a:extLst>
              <a:ext uri="{FF2B5EF4-FFF2-40B4-BE49-F238E27FC236}">
                <a16:creationId xmlns:a16="http://schemas.microsoft.com/office/drawing/2014/main" id="{69AB8880-F38C-446A-A5F5-3580F0C2FEDC}"/>
              </a:ext>
            </a:extLst>
          </p:cNvPr>
          <p:cNvSpPr/>
          <p:nvPr userDrawn="1"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86CA82EE-C191-4137-8B8B-8F983D3E15F7}"/>
              </a:ext>
            </a:extLst>
          </p:cNvPr>
          <p:cNvSpPr/>
          <p:nvPr userDrawn="1"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Oval 66">
            <a:extLst>
              <a:ext uri="{FF2B5EF4-FFF2-40B4-BE49-F238E27FC236}">
                <a16:creationId xmlns:a16="http://schemas.microsoft.com/office/drawing/2014/main" id="{A43B5836-41E6-439C-9725-0CDAF3EE4C46}"/>
              </a:ext>
            </a:extLst>
          </p:cNvPr>
          <p:cNvSpPr/>
          <p:nvPr userDrawn="1"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Isosceles Triangle 13">
            <a:extLst>
              <a:ext uri="{FF2B5EF4-FFF2-40B4-BE49-F238E27FC236}">
                <a16:creationId xmlns:a16="http://schemas.microsoft.com/office/drawing/2014/main" id="{56E2FA0A-F43C-4ACB-90C6-27423704CDFE}"/>
              </a:ext>
            </a:extLst>
          </p:cNvPr>
          <p:cNvSpPr/>
          <p:nvPr userDrawn="1"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09D82743-0B5E-4337-90A4-B5CF09CA7DE6}"/>
              </a:ext>
            </a:extLst>
          </p:cNvPr>
          <p:cNvSpPr/>
          <p:nvPr userDrawn="1"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Smiley Face 12">
            <a:extLst>
              <a:ext uri="{FF2B5EF4-FFF2-40B4-BE49-F238E27FC236}">
                <a16:creationId xmlns:a16="http://schemas.microsoft.com/office/drawing/2014/main" id="{0566860C-D834-44A4-A178-530411C7B1E4}"/>
              </a:ext>
            </a:extLst>
          </p:cNvPr>
          <p:cNvSpPr/>
          <p:nvPr userDrawn="1"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Smiley Face 15">
            <a:extLst>
              <a:ext uri="{FF2B5EF4-FFF2-40B4-BE49-F238E27FC236}">
                <a16:creationId xmlns:a16="http://schemas.microsoft.com/office/drawing/2014/main" id="{ED33BD98-C9CF-484B-9CC7-00807AF17608}"/>
              </a:ext>
            </a:extLst>
          </p:cNvPr>
          <p:cNvSpPr/>
          <p:nvPr userDrawn="1"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Oval 37">
            <a:extLst>
              <a:ext uri="{FF2B5EF4-FFF2-40B4-BE49-F238E27FC236}">
                <a16:creationId xmlns:a16="http://schemas.microsoft.com/office/drawing/2014/main" id="{CA9BE018-D902-4D2A-82DB-C75ECA1B30B3}"/>
              </a:ext>
            </a:extLst>
          </p:cNvPr>
          <p:cNvSpPr/>
          <p:nvPr userDrawn="1"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Smiley Face 14">
            <a:extLst>
              <a:ext uri="{FF2B5EF4-FFF2-40B4-BE49-F238E27FC236}">
                <a16:creationId xmlns:a16="http://schemas.microsoft.com/office/drawing/2014/main" id="{DA4200B5-39AA-4786-80B9-5F6A73D8450F}"/>
              </a:ext>
            </a:extLst>
          </p:cNvPr>
          <p:cNvSpPr/>
          <p:nvPr userDrawn="1"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Rectangle 16">
            <a:extLst>
              <a:ext uri="{FF2B5EF4-FFF2-40B4-BE49-F238E27FC236}">
                <a16:creationId xmlns:a16="http://schemas.microsoft.com/office/drawing/2014/main" id="{703A31B3-B37C-49A1-AFA9-DFE5BEEF0750}"/>
              </a:ext>
            </a:extLst>
          </p:cNvPr>
          <p:cNvSpPr/>
          <p:nvPr userDrawn="1"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ectangle 9">
            <a:extLst>
              <a:ext uri="{FF2B5EF4-FFF2-40B4-BE49-F238E27FC236}">
                <a16:creationId xmlns:a16="http://schemas.microsoft.com/office/drawing/2014/main" id="{D713021F-E765-4550-B0ED-651FC9EF0878}"/>
              </a:ext>
            </a:extLst>
          </p:cNvPr>
          <p:cNvSpPr/>
          <p:nvPr userDrawn="1"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Round Same Side Corner Rectangle 6">
            <a:extLst>
              <a:ext uri="{FF2B5EF4-FFF2-40B4-BE49-F238E27FC236}">
                <a16:creationId xmlns:a16="http://schemas.microsoft.com/office/drawing/2014/main" id="{34365974-5FB0-40E7-9B61-FAE8C300C501}"/>
              </a:ext>
            </a:extLst>
          </p:cNvPr>
          <p:cNvSpPr/>
          <p:nvPr userDrawn="1"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id="{42A8A7C4-9247-492B-A7A1-1F1CABAE9A7B}"/>
              </a:ext>
            </a:extLst>
          </p:cNvPr>
          <p:cNvSpPr/>
          <p:nvPr userDrawn="1"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5">
            <a:extLst>
              <a:ext uri="{FF2B5EF4-FFF2-40B4-BE49-F238E27FC236}">
                <a16:creationId xmlns:a16="http://schemas.microsoft.com/office/drawing/2014/main" id="{12A970F3-7DB6-497F-B5FF-EBA9D9D948E3}"/>
              </a:ext>
            </a:extLst>
          </p:cNvPr>
          <p:cNvSpPr/>
          <p:nvPr userDrawn="1"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8" name="Teardrop 1">
            <a:extLst>
              <a:ext uri="{FF2B5EF4-FFF2-40B4-BE49-F238E27FC236}">
                <a16:creationId xmlns:a16="http://schemas.microsoft.com/office/drawing/2014/main" id="{82BF17C9-4BE3-4A66-B3B0-6BD009636B80}"/>
              </a:ext>
            </a:extLst>
          </p:cNvPr>
          <p:cNvSpPr/>
          <p:nvPr userDrawn="1"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ectangle 130">
            <a:extLst>
              <a:ext uri="{FF2B5EF4-FFF2-40B4-BE49-F238E27FC236}">
                <a16:creationId xmlns:a16="http://schemas.microsoft.com/office/drawing/2014/main" id="{D62F2688-C7D6-42A5-AB04-5CFAD4DB9C7D}"/>
              </a:ext>
            </a:extLst>
          </p:cNvPr>
          <p:cNvSpPr/>
          <p:nvPr userDrawn="1"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ight Triangle 17">
            <a:extLst>
              <a:ext uri="{FF2B5EF4-FFF2-40B4-BE49-F238E27FC236}">
                <a16:creationId xmlns:a16="http://schemas.microsoft.com/office/drawing/2014/main" id="{EEF6EF87-20D9-4B93-818C-0FA8D36537A0}"/>
              </a:ext>
            </a:extLst>
          </p:cNvPr>
          <p:cNvSpPr>
            <a:spLocks noChangeAspect="1"/>
          </p:cNvSpPr>
          <p:nvPr userDrawn="1"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1" name="Right Triangle 17">
            <a:extLst>
              <a:ext uri="{FF2B5EF4-FFF2-40B4-BE49-F238E27FC236}">
                <a16:creationId xmlns:a16="http://schemas.microsoft.com/office/drawing/2014/main" id="{D43A026B-54B2-4974-9AAE-BF039966D325}"/>
              </a:ext>
            </a:extLst>
          </p:cNvPr>
          <p:cNvSpPr>
            <a:spLocks noChangeAspect="1"/>
          </p:cNvSpPr>
          <p:nvPr userDrawn="1"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2" name="Right Triangle 17">
            <a:extLst>
              <a:ext uri="{FF2B5EF4-FFF2-40B4-BE49-F238E27FC236}">
                <a16:creationId xmlns:a16="http://schemas.microsoft.com/office/drawing/2014/main" id="{4FD9494A-1472-4193-9695-7C9990E99421}"/>
              </a:ext>
            </a:extLst>
          </p:cNvPr>
          <p:cNvSpPr>
            <a:spLocks noChangeAspect="1"/>
          </p:cNvSpPr>
          <p:nvPr userDrawn="1"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3" name="Oval 44">
            <a:extLst>
              <a:ext uri="{FF2B5EF4-FFF2-40B4-BE49-F238E27FC236}">
                <a16:creationId xmlns:a16="http://schemas.microsoft.com/office/drawing/2014/main" id="{38C0F446-538E-43FE-A757-D49DA92C8D53}"/>
              </a:ext>
            </a:extLst>
          </p:cNvPr>
          <p:cNvSpPr>
            <a:spLocks noChangeAspect="1"/>
          </p:cNvSpPr>
          <p:nvPr userDrawn="1"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69027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62" name="Isosceles Triangle 68">
            <a:extLst>
              <a:ext uri="{FF2B5EF4-FFF2-40B4-BE49-F238E27FC236}">
                <a16:creationId xmlns:a16="http://schemas.microsoft.com/office/drawing/2014/main" id="{D99096BC-329A-4AE6-A6BF-AA90B57FE3E9}"/>
              </a:ext>
            </a:extLst>
          </p:cNvPr>
          <p:cNvSpPr/>
          <p:nvPr userDrawn="1"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652BFBCC-A154-456D-B88A-D590B46C8DF6}"/>
              </a:ext>
            </a:extLst>
          </p:cNvPr>
          <p:cNvSpPr/>
          <p:nvPr userDrawn="1"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Isosceles Triangle 8">
            <a:extLst>
              <a:ext uri="{FF2B5EF4-FFF2-40B4-BE49-F238E27FC236}">
                <a16:creationId xmlns:a16="http://schemas.microsoft.com/office/drawing/2014/main" id="{F5EE1CA0-A254-4EA1-8623-DDDFBDAA4966}"/>
              </a:ext>
            </a:extLst>
          </p:cNvPr>
          <p:cNvSpPr/>
          <p:nvPr userDrawn="1"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onut 8">
            <a:extLst>
              <a:ext uri="{FF2B5EF4-FFF2-40B4-BE49-F238E27FC236}">
                <a16:creationId xmlns:a16="http://schemas.microsoft.com/office/drawing/2014/main" id="{C9DA9C81-5E8F-4752-B784-9157BEAFFDC2}"/>
              </a:ext>
            </a:extLst>
          </p:cNvPr>
          <p:cNvSpPr/>
          <p:nvPr userDrawn="1"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A7A0247A-5EC4-491E-8B0F-CCDDFBBCFB3D}"/>
              </a:ext>
            </a:extLst>
          </p:cNvPr>
          <p:cNvSpPr/>
          <p:nvPr userDrawn="1"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F720C20D-8E94-469D-90EE-E9E148C452DA}"/>
              </a:ext>
            </a:extLst>
          </p:cNvPr>
          <p:cNvSpPr/>
          <p:nvPr userDrawn="1"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F92214EF-EFBD-438D-A361-BB227931B087}"/>
              </a:ext>
            </a:extLst>
          </p:cNvPr>
          <p:cNvSpPr/>
          <p:nvPr userDrawn="1"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Rounded Rectangle 25">
            <a:extLst>
              <a:ext uri="{FF2B5EF4-FFF2-40B4-BE49-F238E27FC236}">
                <a16:creationId xmlns:a16="http://schemas.microsoft.com/office/drawing/2014/main" id="{3BEF3877-94E0-49C1-83D7-0FA8DD85D799}"/>
              </a:ext>
            </a:extLst>
          </p:cNvPr>
          <p:cNvSpPr/>
          <p:nvPr userDrawn="1"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Block Arc 41">
            <a:extLst>
              <a:ext uri="{FF2B5EF4-FFF2-40B4-BE49-F238E27FC236}">
                <a16:creationId xmlns:a16="http://schemas.microsoft.com/office/drawing/2014/main" id="{2EEFE92B-00F7-48C8-B1C0-2A0A30FCFA85}"/>
              </a:ext>
            </a:extLst>
          </p:cNvPr>
          <p:cNvSpPr/>
          <p:nvPr userDrawn="1"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1" name="Round Same Side Corner Rectangle 11">
            <a:extLst>
              <a:ext uri="{FF2B5EF4-FFF2-40B4-BE49-F238E27FC236}">
                <a16:creationId xmlns:a16="http://schemas.microsoft.com/office/drawing/2014/main" id="{6A0A557C-20A2-4492-B8CC-638631CBCF02}"/>
              </a:ext>
            </a:extLst>
          </p:cNvPr>
          <p:cNvSpPr/>
          <p:nvPr userDrawn="1"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Donut 39">
            <a:extLst>
              <a:ext uri="{FF2B5EF4-FFF2-40B4-BE49-F238E27FC236}">
                <a16:creationId xmlns:a16="http://schemas.microsoft.com/office/drawing/2014/main" id="{633E4859-8300-4518-80F6-EC54F4F95AAF}"/>
              </a:ext>
            </a:extLst>
          </p:cNvPr>
          <p:cNvSpPr/>
          <p:nvPr userDrawn="1"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D8AE07F3-9AEB-4154-84E2-CE4C868199E9}"/>
              </a:ext>
            </a:extLst>
          </p:cNvPr>
          <p:cNvSpPr/>
          <p:nvPr userDrawn="1"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85DC4D1F-47F3-4C47-BB83-574DB1C8E46C}"/>
              </a:ext>
            </a:extLst>
          </p:cNvPr>
          <p:cNvSpPr/>
          <p:nvPr userDrawn="1"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ounded Rectangle 27">
            <a:extLst>
              <a:ext uri="{FF2B5EF4-FFF2-40B4-BE49-F238E27FC236}">
                <a16:creationId xmlns:a16="http://schemas.microsoft.com/office/drawing/2014/main" id="{B6C044CE-B8CC-438A-9723-8B3C74F983A9}"/>
              </a:ext>
            </a:extLst>
          </p:cNvPr>
          <p:cNvSpPr/>
          <p:nvPr userDrawn="1"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3417A874-37C0-4736-BBC8-830C8000474C}"/>
              </a:ext>
            </a:extLst>
          </p:cNvPr>
          <p:cNvSpPr/>
          <p:nvPr userDrawn="1"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Chord 15">
            <a:extLst>
              <a:ext uri="{FF2B5EF4-FFF2-40B4-BE49-F238E27FC236}">
                <a16:creationId xmlns:a16="http://schemas.microsoft.com/office/drawing/2014/main" id="{EEA51D8A-5563-40BD-B745-F24F62B044C1}"/>
              </a:ext>
            </a:extLst>
          </p:cNvPr>
          <p:cNvSpPr/>
          <p:nvPr userDrawn="1"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ectangle 16">
            <a:extLst>
              <a:ext uri="{FF2B5EF4-FFF2-40B4-BE49-F238E27FC236}">
                <a16:creationId xmlns:a16="http://schemas.microsoft.com/office/drawing/2014/main" id="{D1676F50-C267-4C38-AD20-49A9AC270444}"/>
              </a:ext>
            </a:extLst>
          </p:cNvPr>
          <p:cNvSpPr/>
          <p:nvPr userDrawn="1"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82B7A2F5-C0B1-41B5-8A18-5FFEABF255F0}"/>
              </a:ext>
            </a:extLst>
          </p:cNvPr>
          <p:cNvSpPr/>
          <p:nvPr userDrawn="1"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B112BFD8-59FC-4E81-88B7-90EBC01F4EA0}"/>
              </a:ext>
            </a:extLst>
          </p:cNvPr>
          <p:cNvSpPr/>
          <p:nvPr userDrawn="1"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3386A823-EAD8-49E5-ABE0-2E9DC291FF25}"/>
              </a:ext>
            </a:extLst>
          </p:cNvPr>
          <p:cNvSpPr/>
          <p:nvPr userDrawn="1"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id="{7949C1B1-2E6E-4A91-9531-48AC4289F9BC}"/>
              </a:ext>
            </a:extLst>
          </p:cNvPr>
          <p:cNvSpPr/>
          <p:nvPr userDrawn="1"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Teardrop 6">
            <a:extLst>
              <a:ext uri="{FF2B5EF4-FFF2-40B4-BE49-F238E27FC236}">
                <a16:creationId xmlns:a16="http://schemas.microsoft.com/office/drawing/2014/main" id="{2B487B58-0B30-4EF3-AFFC-79F3A72C7454}"/>
              </a:ext>
            </a:extLst>
          </p:cNvPr>
          <p:cNvSpPr/>
          <p:nvPr userDrawn="1"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Donut 24">
            <a:extLst>
              <a:ext uri="{FF2B5EF4-FFF2-40B4-BE49-F238E27FC236}">
                <a16:creationId xmlns:a16="http://schemas.microsoft.com/office/drawing/2014/main" id="{DA65A867-32D5-42FE-9CA6-78352D170AD5}"/>
              </a:ext>
            </a:extLst>
          </p:cNvPr>
          <p:cNvSpPr/>
          <p:nvPr userDrawn="1"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Chord 38">
            <a:extLst>
              <a:ext uri="{FF2B5EF4-FFF2-40B4-BE49-F238E27FC236}">
                <a16:creationId xmlns:a16="http://schemas.microsoft.com/office/drawing/2014/main" id="{71FECBDE-204F-44E3-B909-54AC009E317E}"/>
              </a:ext>
            </a:extLst>
          </p:cNvPr>
          <p:cNvSpPr/>
          <p:nvPr userDrawn="1"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Heart 38">
            <a:extLst>
              <a:ext uri="{FF2B5EF4-FFF2-40B4-BE49-F238E27FC236}">
                <a16:creationId xmlns:a16="http://schemas.microsoft.com/office/drawing/2014/main" id="{999F14DA-65E6-4207-85B2-E2C3ABC93A9F}"/>
              </a:ext>
            </a:extLst>
          </p:cNvPr>
          <p:cNvSpPr/>
          <p:nvPr userDrawn="1"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19">
            <a:extLst>
              <a:ext uri="{FF2B5EF4-FFF2-40B4-BE49-F238E27FC236}">
                <a16:creationId xmlns:a16="http://schemas.microsoft.com/office/drawing/2014/main" id="{FAC90013-AC2E-4966-B540-9E816AE7D607}"/>
              </a:ext>
            </a:extLst>
          </p:cNvPr>
          <p:cNvSpPr/>
          <p:nvPr userDrawn="1"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Rectangle 23">
            <a:extLst>
              <a:ext uri="{FF2B5EF4-FFF2-40B4-BE49-F238E27FC236}">
                <a16:creationId xmlns:a16="http://schemas.microsoft.com/office/drawing/2014/main" id="{01207D31-CCAB-4727-ACDE-8F94B9BA02F8}"/>
              </a:ext>
            </a:extLst>
          </p:cNvPr>
          <p:cNvSpPr/>
          <p:nvPr userDrawn="1"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Oval 31">
            <a:extLst>
              <a:ext uri="{FF2B5EF4-FFF2-40B4-BE49-F238E27FC236}">
                <a16:creationId xmlns:a16="http://schemas.microsoft.com/office/drawing/2014/main" id="{6B56B6DB-D98D-4ECB-81A8-175A2C46A8BF}"/>
              </a:ext>
            </a:extLst>
          </p:cNvPr>
          <p:cNvSpPr/>
          <p:nvPr userDrawn="1"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ectangle 23">
            <a:extLst>
              <a:ext uri="{FF2B5EF4-FFF2-40B4-BE49-F238E27FC236}">
                <a16:creationId xmlns:a16="http://schemas.microsoft.com/office/drawing/2014/main" id="{9E52E1C7-883C-47E0-9579-47ECD7DFF2D9}"/>
              </a:ext>
            </a:extLst>
          </p:cNvPr>
          <p:cNvSpPr/>
          <p:nvPr userDrawn="1"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Oval 31">
            <a:extLst>
              <a:ext uri="{FF2B5EF4-FFF2-40B4-BE49-F238E27FC236}">
                <a16:creationId xmlns:a16="http://schemas.microsoft.com/office/drawing/2014/main" id="{12713F61-1505-444E-A0F4-8998359F049F}"/>
              </a:ext>
            </a:extLst>
          </p:cNvPr>
          <p:cNvSpPr/>
          <p:nvPr userDrawn="1"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Teardrop 17">
            <a:extLst>
              <a:ext uri="{FF2B5EF4-FFF2-40B4-BE49-F238E27FC236}">
                <a16:creationId xmlns:a16="http://schemas.microsoft.com/office/drawing/2014/main" id="{836EA788-3C4A-4D25-91B3-B5DAA7810744}"/>
              </a:ext>
            </a:extLst>
          </p:cNvPr>
          <p:cNvSpPr/>
          <p:nvPr userDrawn="1"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Rectangle 23">
            <a:extLst>
              <a:ext uri="{FF2B5EF4-FFF2-40B4-BE49-F238E27FC236}">
                <a16:creationId xmlns:a16="http://schemas.microsoft.com/office/drawing/2014/main" id="{091CABD7-0394-4D40-A3C6-AB96417218D4}"/>
              </a:ext>
            </a:extLst>
          </p:cNvPr>
          <p:cNvSpPr/>
          <p:nvPr userDrawn="1"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1FC01CD9-C1C9-4EE2-BBFC-1859BC52B38D}"/>
              </a:ext>
            </a:extLst>
          </p:cNvPr>
          <p:cNvSpPr/>
          <p:nvPr userDrawn="1"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836141F5-DC41-46C1-AE42-7A36130CD69D}"/>
              </a:ext>
            </a:extLst>
          </p:cNvPr>
          <p:cNvSpPr/>
          <p:nvPr userDrawn="1"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F117A3DB-2B64-4708-92CE-9CD1A0078161}"/>
              </a:ext>
            </a:extLst>
          </p:cNvPr>
          <p:cNvSpPr/>
          <p:nvPr userDrawn="1"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E48F1448-43CB-4518-9623-3AA69ED79F98}"/>
              </a:ext>
            </a:extLst>
          </p:cNvPr>
          <p:cNvSpPr/>
          <p:nvPr userDrawn="1"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0FCC96CE-38E3-444A-AE0C-91063B906200}"/>
              </a:ext>
            </a:extLst>
          </p:cNvPr>
          <p:cNvSpPr/>
          <p:nvPr userDrawn="1"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76D1FECF-A1ED-449A-B217-CCE23709CA38}"/>
              </a:ext>
            </a:extLst>
          </p:cNvPr>
          <p:cNvSpPr/>
          <p:nvPr userDrawn="1"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6D5EA139-369F-4956-9B11-282159C01BC5}"/>
              </a:ext>
            </a:extLst>
          </p:cNvPr>
          <p:cNvSpPr/>
          <p:nvPr userDrawn="1"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B34F68FE-7F1F-4593-930E-9C4CEB4990EF}"/>
              </a:ext>
            </a:extLst>
          </p:cNvPr>
          <p:cNvSpPr/>
          <p:nvPr userDrawn="1"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D5FB96F4-EDEC-4C07-8C6D-E1C7D38EB200}"/>
              </a:ext>
            </a:extLst>
          </p:cNvPr>
          <p:cNvSpPr/>
          <p:nvPr userDrawn="1"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Freeform 55">
            <a:extLst>
              <a:ext uri="{FF2B5EF4-FFF2-40B4-BE49-F238E27FC236}">
                <a16:creationId xmlns:a16="http://schemas.microsoft.com/office/drawing/2014/main" id="{FC142A53-45C9-40AC-BC0B-20F3E2210879}"/>
              </a:ext>
            </a:extLst>
          </p:cNvPr>
          <p:cNvSpPr/>
          <p:nvPr userDrawn="1"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 Same Side Corner Rectangle 36">
            <a:extLst>
              <a:ext uri="{FF2B5EF4-FFF2-40B4-BE49-F238E27FC236}">
                <a16:creationId xmlns:a16="http://schemas.microsoft.com/office/drawing/2014/main" id="{4666857F-712E-4630-AF16-FACFA6785428}"/>
              </a:ext>
            </a:extLst>
          </p:cNvPr>
          <p:cNvSpPr/>
          <p:nvPr userDrawn="1"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Oval 21">
            <a:extLst>
              <a:ext uri="{FF2B5EF4-FFF2-40B4-BE49-F238E27FC236}">
                <a16:creationId xmlns:a16="http://schemas.microsoft.com/office/drawing/2014/main" id="{A349ACC0-5B39-4BE6-9C2A-9E79798FF07F}"/>
              </a:ext>
            </a:extLst>
          </p:cNvPr>
          <p:cNvSpPr>
            <a:spLocks noChangeAspect="1"/>
          </p:cNvSpPr>
          <p:nvPr userDrawn="1"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Oval 32">
            <a:extLst>
              <a:ext uri="{FF2B5EF4-FFF2-40B4-BE49-F238E27FC236}">
                <a16:creationId xmlns:a16="http://schemas.microsoft.com/office/drawing/2014/main" id="{4DA77867-6C00-40DC-B665-8D7356E0F92B}"/>
              </a:ext>
            </a:extLst>
          </p:cNvPr>
          <p:cNvSpPr/>
          <p:nvPr userDrawn="1"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029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d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d</a:t>
            </a:r>
          </a:p>
        </p:txBody>
      </p:sp>
      <p:sp>
        <p:nvSpPr>
          <p:cNvPr id="67" name="Teardrop 9">
            <a:extLst>
              <a:ext uri="{FF2B5EF4-FFF2-40B4-BE49-F238E27FC236}">
                <a16:creationId xmlns:a16="http://schemas.microsoft.com/office/drawing/2014/main" id="{8F3EFA02-572C-402D-B2A7-858E93964A0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9628730" y="2463456"/>
            <a:ext cx="512877" cy="42809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Donut 22">
            <a:extLst>
              <a:ext uri="{FF2B5EF4-FFF2-40B4-BE49-F238E27FC236}">
                <a16:creationId xmlns:a16="http://schemas.microsoft.com/office/drawing/2014/main" id="{BD72AC63-D535-48BE-BB6A-414EF935BA05}"/>
              </a:ext>
            </a:extLst>
          </p:cNvPr>
          <p:cNvSpPr>
            <a:spLocks noChangeAspect="1"/>
          </p:cNvSpPr>
          <p:nvPr userDrawn="1"/>
        </p:nvSpPr>
        <p:spPr>
          <a:xfrm>
            <a:off x="8851032" y="2572309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Freeform 108">
            <a:extLst>
              <a:ext uri="{FF2B5EF4-FFF2-40B4-BE49-F238E27FC236}">
                <a16:creationId xmlns:a16="http://schemas.microsoft.com/office/drawing/2014/main" id="{3E97A564-77F8-4357-845E-E47178E544A4}"/>
              </a:ext>
            </a:extLst>
          </p:cNvPr>
          <p:cNvSpPr/>
          <p:nvPr userDrawn="1"/>
        </p:nvSpPr>
        <p:spPr>
          <a:xfrm>
            <a:off x="7191835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Oval 8">
            <a:extLst>
              <a:ext uri="{FF2B5EF4-FFF2-40B4-BE49-F238E27FC236}">
                <a16:creationId xmlns:a16="http://schemas.microsoft.com/office/drawing/2014/main" id="{87876D39-A472-4F5B-A065-D6655705A017}"/>
              </a:ext>
            </a:extLst>
          </p:cNvPr>
          <p:cNvSpPr/>
          <p:nvPr userDrawn="1"/>
        </p:nvSpPr>
        <p:spPr>
          <a:xfrm>
            <a:off x="8026937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1" name="Group 110">
            <a:extLst>
              <a:ext uri="{FF2B5EF4-FFF2-40B4-BE49-F238E27FC236}">
                <a16:creationId xmlns:a16="http://schemas.microsoft.com/office/drawing/2014/main" id="{51803928-13A3-4D6B-BB5C-38875510B7EF}"/>
              </a:ext>
            </a:extLst>
          </p:cNvPr>
          <p:cNvGrpSpPr/>
          <p:nvPr userDrawn="1"/>
        </p:nvGrpSpPr>
        <p:grpSpPr>
          <a:xfrm>
            <a:off x="6353199" y="2416730"/>
            <a:ext cx="501857" cy="554554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94947049-4381-4CAB-A09D-8032312B4462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Oval 37">
              <a:extLst>
                <a:ext uri="{FF2B5EF4-FFF2-40B4-BE49-F238E27FC236}">
                  <a16:creationId xmlns:a16="http://schemas.microsoft.com/office/drawing/2014/main" id="{777ADC0E-5E07-4489-8D6F-2EC85028406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2F06181C-847F-40DF-87F7-F4665221F59B}"/>
              </a:ext>
            </a:extLst>
          </p:cNvPr>
          <p:cNvSpPr/>
          <p:nvPr userDrawn="1"/>
        </p:nvSpPr>
        <p:spPr>
          <a:xfrm>
            <a:off x="5542040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ed Rectangle 31">
            <a:extLst>
              <a:ext uri="{FF2B5EF4-FFF2-40B4-BE49-F238E27FC236}">
                <a16:creationId xmlns:a16="http://schemas.microsoft.com/office/drawing/2014/main" id="{9A53D727-5CF8-4F81-A3FE-E40A1BCF0018}"/>
              </a:ext>
            </a:extLst>
          </p:cNvPr>
          <p:cNvSpPr>
            <a:spLocks noChangeAspect="1"/>
          </p:cNvSpPr>
          <p:nvPr userDrawn="1"/>
        </p:nvSpPr>
        <p:spPr>
          <a:xfrm>
            <a:off x="5580598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47">
            <a:extLst>
              <a:ext uri="{FF2B5EF4-FFF2-40B4-BE49-F238E27FC236}">
                <a16:creationId xmlns:a16="http://schemas.microsoft.com/office/drawing/2014/main" id="{5DD41494-7BB8-4DD8-BA6E-DB8BE87CC239}"/>
              </a:ext>
            </a:extLst>
          </p:cNvPr>
          <p:cNvSpPr>
            <a:spLocks noChangeAspect="1"/>
          </p:cNvSpPr>
          <p:nvPr userDrawn="1"/>
        </p:nvSpPr>
        <p:spPr>
          <a:xfrm>
            <a:off x="8847296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Oval 50">
            <a:extLst>
              <a:ext uri="{FF2B5EF4-FFF2-40B4-BE49-F238E27FC236}">
                <a16:creationId xmlns:a16="http://schemas.microsoft.com/office/drawing/2014/main" id="{C62A3CDD-75C2-400E-AB0B-8C0749B75158}"/>
              </a:ext>
            </a:extLst>
          </p:cNvPr>
          <p:cNvSpPr>
            <a:spLocks noChangeAspect="1"/>
          </p:cNvSpPr>
          <p:nvPr userDrawn="1"/>
        </p:nvSpPr>
        <p:spPr>
          <a:xfrm>
            <a:off x="6369580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Heart 17">
            <a:extLst>
              <a:ext uri="{FF2B5EF4-FFF2-40B4-BE49-F238E27FC236}">
                <a16:creationId xmlns:a16="http://schemas.microsoft.com/office/drawing/2014/main" id="{9AECB8D8-DE7E-441E-A7D8-011002AA5062}"/>
              </a:ext>
            </a:extLst>
          </p:cNvPr>
          <p:cNvSpPr/>
          <p:nvPr userDrawn="1"/>
        </p:nvSpPr>
        <p:spPr>
          <a:xfrm>
            <a:off x="8865289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ed Rectangle 17">
            <a:extLst>
              <a:ext uri="{FF2B5EF4-FFF2-40B4-BE49-F238E27FC236}">
                <a16:creationId xmlns:a16="http://schemas.microsoft.com/office/drawing/2014/main" id="{5C8805BF-16F8-4295-9990-A2C5F7A8D1CB}"/>
              </a:ext>
            </a:extLst>
          </p:cNvPr>
          <p:cNvSpPr>
            <a:spLocks noChangeAspect="1"/>
          </p:cNvSpPr>
          <p:nvPr userDrawn="1"/>
        </p:nvSpPr>
        <p:spPr>
          <a:xfrm>
            <a:off x="5600420" y="4575423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Oval 21">
            <a:extLst>
              <a:ext uri="{FF2B5EF4-FFF2-40B4-BE49-F238E27FC236}">
                <a16:creationId xmlns:a16="http://schemas.microsoft.com/office/drawing/2014/main" id="{17C8EDD3-182A-4444-8804-6B165D158D7C}"/>
              </a:ext>
            </a:extLst>
          </p:cNvPr>
          <p:cNvSpPr>
            <a:spLocks noChangeAspect="1"/>
          </p:cNvSpPr>
          <p:nvPr userDrawn="1"/>
        </p:nvSpPr>
        <p:spPr>
          <a:xfrm>
            <a:off x="9668004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Oval 25">
            <a:extLst>
              <a:ext uri="{FF2B5EF4-FFF2-40B4-BE49-F238E27FC236}">
                <a16:creationId xmlns:a16="http://schemas.microsoft.com/office/drawing/2014/main" id="{C994C385-1A45-4B4D-8CA8-3F1FB687B8CC}"/>
              </a:ext>
            </a:extLst>
          </p:cNvPr>
          <p:cNvSpPr>
            <a:spLocks noChangeAspect="1"/>
          </p:cNvSpPr>
          <p:nvPr userDrawn="1"/>
        </p:nvSpPr>
        <p:spPr>
          <a:xfrm>
            <a:off x="7178218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0" name="Round Same Side Corner Rectangle 8">
            <a:extLst>
              <a:ext uri="{FF2B5EF4-FFF2-40B4-BE49-F238E27FC236}">
                <a16:creationId xmlns:a16="http://schemas.microsoft.com/office/drawing/2014/main" id="{1D866EB4-1A21-4C9B-833F-63F5AC425A97}"/>
              </a:ext>
            </a:extLst>
          </p:cNvPr>
          <p:cNvSpPr/>
          <p:nvPr userDrawn="1"/>
        </p:nvSpPr>
        <p:spPr>
          <a:xfrm>
            <a:off x="8029293" y="5500016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51">
            <a:extLst>
              <a:ext uri="{FF2B5EF4-FFF2-40B4-BE49-F238E27FC236}">
                <a16:creationId xmlns:a16="http://schemas.microsoft.com/office/drawing/2014/main" id="{AAE26734-FD50-4DAF-B283-B03D10D719D9}"/>
              </a:ext>
            </a:extLst>
          </p:cNvPr>
          <p:cNvSpPr/>
          <p:nvPr userDrawn="1"/>
        </p:nvSpPr>
        <p:spPr>
          <a:xfrm rot="16200000" flipH="1">
            <a:off x="5496132" y="555609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2" name="Isosceles Triangle 5">
            <a:extLst>
              <a:ext uri="{FF2B5EF4-FFF2-40B4-BE49-F238E27FC236}">
                <a16:creationId xmlns:a16="http://schemas.microsoft.com/office/drawing/2014/main" id="{F89F892F-E4B7-4487-9BFC-6BDE293A9FD6}"/>
              </a:ext>
            </a:extLst>
          </p:cNvPr>
          <p:cNvSpPr>
            <a:spLocks noChangeAspect="1"/>
          </p:cNvSpPr>
          <p:nvPr userDrawn="1"/>
        </p:nvSpPr>
        <p:spPr>
          <a:xfrm>
            <a:off x="7240653" y="4661937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Trapezoid 22">
            <a:extLst>
              <a:ext uri="{FF2B5EF4-FFF2-40B4-BE49-F238E27FC236}">
                <a16:creationId xmlns:a16="http://schemas.microsoft.com/office/drawing/2014/main" id="{DBF446E4-992A-479B-8F23-77AED253D7F5}"/>
              </a:ext>
            </a:extLst>
          </p:cNvPr>
          <p:cNvSpPr>
            <a:spLocks noChangeAspect="1"/>
          </p:cNvSpPr>
          <p:nvPr userDrawn="1"/>
        </p:nvSpPr>
        <p:spPr>
          <a:xfrm>
            <a:off x="8025607" y="4602271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1789E7CD-A723-4452-8ECB-345E97F057A9}"/>
              </a:ext>
            </a:extLst>
          </p:cNvPr>
          <p:cNvSpPr>
            <a:spLocks noChangeAspect="1"/>
          </p:cNvSpPr>
          <p:nvPr userDrawn="1"/>
        </p:nvSpPr>
        <p:spPr>
          <a:xfrm rot="2160000">
            <a:off x="9687397" y="3557025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Trapezoid 28">
            <a:extLst>
              <a:ext uri="{FF2B5EF4-FFF2-40B4-BE49-F238E27FC236}">
                <a16:creationId xmlns:a16="http://schemas.microsoft.com/office/drawing/2014/main" id="{E59EA893-1C42-4B80-9D0D-D1A8FF84C3B0}"/>
              </a:ext>
            </a:extLst>
          </p:cNvPr>
          <p:cNvSpPr>
            <a:spLocks noChangeAspect="1"/>
          </p:cNvSpPr>
          <p:nvPr userDrawn="1"/>
        </p:nvSpPr>
        <p:spPr>
          <a:xfrm>
            <a:off x="8071926" y="3588496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Rounded Rectangle 2">
            <a:extLst>
              <a:ext uri="{FF2B5EF4-FFF2-40B4-BE49-F238E27FC236}">
                <a16:creationId xmlns:a16="http://schemas.microsoft.com/office/drawing/2014/main" id="{1B712871-AA18-4BEF-BA7D-5156262E1A7E}"/>
              </a:ext>
            </a:extLst>
          </p:cNvPr>
          <p:cNvSpPr/>
          <p:nvPr userDrawn="1"/>
        </p:nvSpPr>
        <p:spPr>
          <a:xfrm>
            <a:off x="6344495" y="1416893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8">
            <a:extLst>
              <a:ext uri="{FF2B5EF4-FFF2-40B4-BE49-F238E27FC236}">
                <a16:creationId xmlns:a16="http://schemas.microsoft.com/office/drawing/2014/main" id="{97D99318-90C3-4566-9F78-99A0169D4B29}"/>
              </a:ext>
            </a:extLst>
          </p:cNvPr>
          <p:cNvSpPr/>
          <p:nvPr userDrawn="1"/>
        </p:nvSpPr>
        <p:spPr>
          <a:xfrm>
            <a:off x="5507254" y="1416893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Rounded Rectangle 2">
            <a:extLst>
              <a:ext uri="{FF2B5EF4-FFF2-40B4-BE49-F238E27FC236}">
                <a16:creationId xmlns:a16="http://schemas.microsoft.com/office/drawing/2014/main" id="{FFEB51A6-DBB0-4449-86ED-F25A328A6DD4}"/>
              </a:ext>
            </a:extLst>
          </p:cNvPr>
          <p:cNvSpPr/>
          <p:nvPr userDrawn="1"/>
        </p:nvSpPr>
        <p:spPr>
          <a:xfrm>
            <a:off x="8030881" y="1416893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ounded Rectangle 3">
            <a:extLst>
              <a:ext uri="{FF2B5EF4-FFF2-40B4-BE49-F238E27FC236}">
                <a16:creationId xmlns:a16="http://schemas.microsoft.com/office/drawing/2014/main" id="{BC79485A-5AB0-43E8-B33C-965B6B49FC60}"/>
              </a:ext>
            </a:extLst>
          </p:cNvPr>
          <p:cNvSpPr>
            <a:spLocks noChangeAspect="1"/>
          </p:cNvSpPr>
          <p:nvPr userDrawn="1"/>
        </p:nvSpPr>
        <p:spPr>
          <a:xfrm>
            <a:off x="7183131" y="141689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ounded Rectangle 10">
            <a:extLst>
              <a:ext uri="{FF2B5EF4-FFF2-40B4-BE49-F238E27FC236}">
                <a16:creationId xmlns:a16="http://schemas.microsoft.com/office/drawing/2014/main" id="{77D62C7D-07BD-4D39-9EA6-6F1F391C3F82}"/>
              </a:ext>
            </a:extLst>
          </p:cNvPr>
          <p:cNvSpPr>
            <a:spLocks noChangeAspect="1"/>
          </p:cNvSpPr>
          <p:nvPr userDrawn="1"/>
        </p:nvSpPr>
        <p:spPr>
          <a:xfrm>
            <a:off x="8855381" y="1406345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1" name="Block Arc 6">
            <a:extLst>
              <a:ext uri="{FF2B5EF4-FFF2-40B4-BE49-F238E27FC236}">
                <a16:creationId xmlns:a16="http://schemas.microsoft.com/office/drawing/2014/main" id="{832B8537-FD1E-41C8-89A6-3BF4FDDDE77C}"/>
              </a:ext>
            </a:extLst>
          </p:cNvPr>
          <p:cNvSpPr/>
          <p:nvPr userDrawn="1"/>
        </p:nvSpPr>
        <p:spPr>
          <a:xfrm>
            <a:off x="9688652" y="1423451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2" name="Left Arrow 1">
            <a:extLst>
              <a:ext uri="{FF2B5EF4-FFF2-40B4-BE49-F238E27FC236}">
                <a16:creationId xmlns:a16="http://schemas.microsoft.com/office/drawing/2014/main" id="{9DF22C63-68B8-4461-A97C-819512A53DB3}"/>
              </a:ext>
            </a:extLst>
          </p:cNvPr>
          <p:cNvSpPr>
            <a:spLocks noChangeAspect="1"/>
          </p:cNvSpPr>
          <p:nvPr userDrawn="1"/>
        </p:nvSpPr>
        <p:spPr>
          <a:xfrm>
            <a:off x="7170593" y="5540324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3" name="Oval 35">
            <a:extLst>
              <a:ext uri="{FF2B5EF4-FFF2-40B4-BE49-F238E27FC236}">
                <a16:creationId xmlns:a16="http://schemas.microsoft.com/office/drawing/2014/main" id="{80E729A7-F51B-4578-91EA-D4AF35A29807}"/>
              </a:ext>
            </a:extLst>
          </p:cNvPr>
          <p:cNvSpPr/>
          <p:nvPr userDrawn="1"/>
        </p:nvSpPr>
        <p:spPr>
          <a:xfrm>
            <a:off x="6391021" y="555314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Shape 464">
            <a:extLst>
              <a:ext uri="{FF2B5EF4-FFF2-40B4-BE49-F238E27FC236}">
                <a16:creationId xmlns:a16="http://schemas.microsoft.com/office/drawing/2014/main" id="{81F5B7D9-F64B-475D-B42A-44E7399E0FF5}"/>
              </a:ext>
            </a:extLst>
          </p:cNvPr>
          <p:cNvSpPr/>
          <p:nvPr userDrawn="1"/>
        </p:nvSpPr>
        <p:spPr>
          <a:xfrm>
            <a:off x="6330650" y="4590078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482">
            <a:extLst>
              <a:ext uri="{FF2B5EF4-FFF2-40B4-BE49-F238E27FC236}">
                <a16:creationId xmlns:a16="http://schemas.microsoft.com/office/drawing/2014/main" id="{F4878AEF-620C-4018-9345-A57660192B27}"/>
              </a:ext>
            </a:extLst>
          </p:cNvPr>
          <p:cNvSpPr/>
          <p:nvPr userDrawn="1"/>
        </p:nvSpPr>
        <p:spPr>
          <a:xfrm>
            <a:off x="8847296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484">
            <a:extLst>
              <a:ext uri="{FF2B5EF4-FFF2-40B4-BE49-F238E27FC236}">
                <a16:creationId xmlns:a16="http://schemas.microsoft.com/office/drawing/2014/main" id="{777FE849-C0AB-4929-AC3F-01956BB56FC2}"/>
              </a:ext>
            </a:extLst>
          </p:cNvPr>
          <p:cNvSpPr/>
          <p:nvPr userDrawn="1"/>
        </p:nvSpPr>
        <p:spPr>
          <a:xfrm>
            <a:off x="9688652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62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2C6E2450-293E-42DD-90E9-BE96C0A655E9}"/>
              </a:ext>
            </a:extLst>
          </p:cNvPr>
          <p:cNvSpPr/>
          <p:nvPr userDrawn="1"/>
        </p:nvSpPr>
        <p:spPr>
          <a:xfrm flipH="1">
            <a:off x="532487" y="3818162"/>
            <a:ext cx="1629688" cy="2263291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D342D6A8-EECD-42CB-8D01-D86AAAAAA39B}"/>
              </a:ext>
            </a:extLst>
          </p:cNvPr>
          <p:cNvGrpSpPr/>
          <p:nvPr userDrawn="1"/>
        </p:nvGrpSpPr>
        <p:grpSpPr>
          <a:xfrm>
            <a:off x="2348457" y="3357322"/>
            <a:ext cx="2642644" cy="2870232"/>
            <a:chOff x="995906" y="1393949"/>
            <a:chExt cx="4303471" cy="4674092"/>
          </a:xfrm>
        </p:grpSpPr>
        <p:sp>
          <p:nvSpPr>
            <p:cNvPr id="6" name="Teardrop 27">
              <a:extLst>
                <a:ext uri="{FF2B5EF4-FFF2-40B4-BE49-F238E27FC236}">
                  <a16:creationId xmlns:a16="http://schemas.microsoft.com/office/drawing/2014/main" id="{FA348524-E2DA-461E-81FA-21FF44CB6F65}"/>
                </a:ext>
              </a:extLst>
            </p:cNvPr>
            <p:cNvSpPr/>
            <p:nvPr/>
          </p:nvSpPr>
          <p:spPr>
            <a:xfrm rot="18900000">
              <a:off x="3498106" y="2486859"/>
              <a:ext cx="342733" cy="338278"/>
            </a:xfrm>
            <a:custGeom>
              <a:avLst/>
              <a:gdLst>
                <a:gd name="connsiteX0" fmla="*/ 0 w 220469"/>
                <a:gd name="connsiteY0" fmla="*/ 110235 h 220469"/>
                <a:gd name="connsiteX1" fmla="*/ 110235 w 220469"/>
                <a:gd name="connsiteY1" fmla="*/ 0 h 220469"/>
                <a:gd name="connsiteX2" fmla="*/ 220469 w 220469"/>
                <a:gd name="connsiteY2" fmla="*/ 0 h 220469"/>
                <a:gd name="connsiteX3" fmla="*/ 220469 w 220469"/>
                <a:gd name="connsiteY3" fmla="*/ 110235 h 220469"/>
                <a:gd name="connsiteX4" fmla="*/ 110234 w 220469"/>
                <a:gd name="connsiteY4" fmla="*/ 220470 h 220469"/>
                <a:gd name="connsiteX5" fmla="*/ -1 w 220469"/>
                <a:gd name="connsiteY5" fmla="*/ 110235 h 220469"/>
                <a:gd name="connsiteX6" fmla="*/ 0 w 220469"/>
                <a:gd name="connsiteY6" fmla="*/ 110235 h 22046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98" h="255829">
                  <a:moveTo>
                    <a:pt x="1" y="145594"/>
                  </a:moveTo>
                  <a:cubicBezTo>
                    <a:pt x="1" y="84713"/>
                    <a:pt x="35885" y="62300"/>
                    <a:pt x="110236" y="35359"/>
                  </a:cubicBezTo>
                  <a:cubicBezTo>
                    <a:pt x="178411" y="18523"/>
                    <a:pt x="199441" y="11785"/>
                    <a:pt x="259198" y="0"/>
                  </a:cubicBezTo>
                  <a:cubicBezTo>
                    <a:pt x="244044" y="58633"/>
                    <a:pt x="244042" y="75173"/>
                    <a:pt x="220470" y="145594"/>
                  </a:cubicBezTo>
                  <a:cubicBezTo>
                    <a:pt x="196896" y="219943"/>
                    <a:pt x="171116" y="255829"/>
                    <a:pt x="110235" y="255829"/>
                  </a:cubicBezTo>
                  <a:cubicBezTo>
                    <a:pt x="49354" y="255829"/>
                    <a:pt x="0" y="206475"/>
                    <a:pt x="0" y="145594"/>
                  </a:cubicBezTo>
                  <a:lnTo>
                    <a:pt x="1" y="1455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FB569943-AD27-4B3F-9811-3029D491CFDE}"/>
                </a:ext>
              </a:extLst>
            </p:cNvPr>
            <p:cNvGrpSpPr/>
            <p:nvPr/>
          </p:nvGrpSpPr>
          <p:grpSpPr>
            <a:xfrm>
              <a:off x="995906" y="1393949"/>
              <a:ext cx="2477149" cy="1581627"/>
              <a:chOff x="-40593" y="1204659"/>
              <a:chExt cx="2495556" cy="1593380"/>
            </a:xfrm>
          </p:grpSpPr>
          <p:grpSp>
            <p:nvGrpSpPr>
              <p:cNvPr id="30" name="Group 5">
                <a:extLst>
                  <a:ext uri="{FF2B5EF4-FFF2-40B4-BE49-F238E27FC236}">
                    <a16:creationId xmlns:a16="http://schemas.microsoft.com/office/drawing/2014/main" id="{21ABB6DA-0422-4BF3-A596-5B9277E9AF44}"/>
                  </a:ext>
                </a:extLst>
              </p:cNvPr>
              <p:cNvGrpSpPr/>
              <p:nvPr/>
            </p:nvGrpSpPr>
            <p:grpSpPr>
              <a:xfrm>
                <a:off x="-40593" y="1204659"/>
                <a:ext cx="2495556" cy="1413837"/>
                <a:chOff x="427571" y="1831133"/>
                <a:chExt cx="2263443" cy="1282335"/>
              </a:xfrm>
            </p:grpSpPr>
            <p:sp>
              <p:nvSpPr>
                <p:cNvPr id="42" name="Rounded Rectangle 21">
                  <a:extLst>
                    <a:ext uri="{FF2B5EF4-FFF2-40B4-BE49-F238E27FC236}">
                      <a16:creationId xmlns:a16="http://schemas.microsoft.com/office/drawing/2014/main" id="{CDA90EF2-6C31-43A0-B2E7-EA9656018343}"/>
                    </a:ext>
                  </a:extLst>
                </p:cNvPr>
                <p:cNvSpPr/>
                <p:nvPr userDrawn="1"/>
              </p:nvSpPr>
              <p:spPr>
                <a:xfrm rot="3600000">
                  <a:off x="2191300" y="2155086"/>
                  <a:ext cx="810238" cy="162331"/>
                </a:xfrm>
                <a:prstGeom prst="roundRect">
                  <a:avLst>
                    <a:gd name="adj" fmla="val 4661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3" name="Round Same Side Corner Rectangle 22">
                  <a:extLst>
                    <a:ext uri="{FF2B5EF4-FFF2-40B4-BE49-F238E27FC236}">
                      <a16:creationId xmlns:a16="http://schemas.microsoft.com/office/drawing/2014/main" id="{340CA916-0D26-4A39-AEF9-E02EE8B7CD2E}"/>
                    </a:ext>
                  </a:extLst>
                </p:cNvPr>
                <p:cNvSpPr/>
                <p:nvPr userDrawn="1"/>
              </p:nvSpPr>
              <p:spPr>
                <a:xfrm rot="14400000">
                  <a:off x="1292073" y="1706320"/>
                  <a:ext cx="548653" cy="22492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4" name="Round Same Side Corner Rectangle 42">
                  <a:extLst>
                    <a:ext uri="{FF2B5EF4-FFF2-40B4-BE49-F238E27FC236}">
                      <a16:creationId xmlns:a16="http://schemas.microsoft.com/office/drawing/2014/main" id="{E23C6306-23DB-4F78-804E-EFD6E7BBA092}"/>
                    </a:ext>
                  </a:extLst>
                </p:cNvPr>
                <p:cNvSpPr/>
                <p:nvPr userDrawn="1"/>
              </p:nvSpPr>
              <p:spPr>
                <a:xfrm rot="14400000">
                  <a:off x="1277858" y="1714528"/>
                  <a:ext cx="548653" cy="2249228"/>
                </a:xfrm>
                <a:custGeom>
                  <a:avLst/>
                  <a:gdLst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5170 w 665170"/>
                    <a:gd name="connsiteY3" fmla="*/ 272689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66517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2726892 h 2726892"/>
                    <a:gd name="connsiteX8" fmla="*/ 0 w 665170"/>
                    <a:gd name="connsiteY8" fmla="*/ 332585 h 2726892"/>
                    <a:gd name="connsiteX9" fmla="*/ 332585 w 665170"/>
                    <a:gd name="connsiteY9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5170" h="2726892">
                      <a:moveTo>
                        <a:pt x="332585" y="0"/>
                      </a:moveTo>
                      <a:lnTo>
                        <a:pt x="332585" y="0"/>
                      </a:lnTo>
                      <a:cubicBezTo>
                        <a:pt x="516267" y="0"/>
                        <a:pt x="665170" y="148903"/>
                        <a:pt x="665170" y="332585"/>
                      </a:cubicBezTo>
                      <a:cubicBezTo>
                        <a:pt x="665078" y="692931"/>
                        <a:pt x="664987" y="1053276"/>
                        <a:pt x="664895" y="1413622"/>
                      </a:cubicBezTo>
                      <a:cubicBezTo>
                        <a:pt x="476395" y="1778168"/>
                        <a:pt x="266092" y="2119826"/>
                        <a:pt x="0" y="2726892"/>
                      </a:cubicBezTo>
                      <a:lnTo>
                        <a:pt x="0" y="2726892"/>
                      </a:lnTo>
                      <a:lnTo>
                        <a:pt x="0" y="332585"/>
                      </a:lnTo>
                      <a:cubicBezTo>
                        <a:pt x="0" y="148903"/>
                        <a:pt x="148903" y="0"/>
                        <a:pt x="3325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2A7AEB56-16E9-4F44-A1C1-16D75AEE9997}"/>
                  </a:ext>
                </a:extLst>
              </p:cNvPr>
              <p:cNvSpPr/>
              <p:nvPr/>
            </p:nvSpPr>
            <p:spPr>
              <a:xfrm rot="19922172">
                <a:off x="939740" y="2205693"/>
                <a:ext cx="169099" cy="169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:a16="http://schemas.microsoft.com/office/drawing/2014/main" id="{81AC0F6C-D37D-4518-B2F2-FF046EE2FDA3}"/>
                  </a:ext>
                </a:extLst>
              </p:cNvPr>
              <p:cNvSpPr/>
              <p:nvPr/>
            </p:nvSpPr>
            <p:spPr>
              <a:xfrm rot="19922172">
                <a:off x="715292" y="2593806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67D6DB74-BD09-46A2-990D-4C18E12DBED8}"/>
                  </a:ext>
                </a:extLst>
              </p:cNvPr>
              <p:cNvSpPr/>
              <p:nvPr/>
            </p:nvSpPr>
            <p:spPr>
              <a:xfrm rot="19922172">
                <a:off x="450432" y="2660329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61B578A4-173F-4DEE-AE6D-2F70096D5799}"/>
                  </a:ext>
                </a:extLst>
              </p:cNvPr>
              <p:cNvSpPr/>
              <p:nvPr/>
            </p:nvSpPr>
            <p:spPr>
              <a:xfrm rot="19922172">
                <a:off x="1419157" y="2059022"/>
                <a:ext cx="228336" cy="2283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D9EB6722-229C-419C-A3F7-0A40C0E54442}"/>
                  </a:ext>
                </a:extLst>
              </p:cNvPr>
              <p:cNvSpPr/>
              <p:nvPr/>
            </p:nvSpPr>
            <p:spPr>
              <a:xfrm rot="19922172">
                <a:off x="1037837" y="2587555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1F8C124F-084F-46BD-A55D-5F9AC333DD6B}"/>
                  </a:ext>
                </a:extLst>
              </p:cNvPr>
              <p:cNvSpPr/>
              <p:nvPr/>
            </p:nvSpPr>
            <p:spPr>
              <a:xfrm rot="19922172">
                <a:off x="1216994" y="2334034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7" name="Group 12">
                <a:extLst>
                  <a:ext uri="{FF2B5EF4-FFF2-40B4-BE49-F238E27FC236}">
                    <a16:creationId xmlns:a16="http://schemas.microsoft.com/office/drawing/2014/main" id="{510884E7-06CB-4639-9785-660F2CFB192D}"/>
                  </a:ext>
                </a:extLst>
              </p:cNvPr>
              <p:cNvGrpSpPr/>
              <p:nvPr/>
            </p:nvGrpSpPr>
            <p:grpSpPr>
              <a:xfrm rot="900000">
                <a:off x="1097580" y="1393561"/>
                <a:ext cx="1165779" cy="703527"/>
                <a:chOff x="7061137" y="2490268"/>
                <a:chExt cx="953399" cy="575358"/>
              </a:xfrm>
            </p:grpSpPr>
            <p:sp>
              <p:nvSpPr>
                <p:cNvPr id="38" name="Flowchart: Terminator 13">
                  <a:extLst>
                    <a:ext uri="{FF2B5EF4-FFF2-40B4-BE49-F238E27FC236}">
                      <a16:creationId xmlns:a16="http://schemas.microsoft.com/office/drawing/2014/main" id="{46ACFE22-E348-433C-B4F8-3A9B57EC8E9E}"/>
                    </a:ext>
                  </a:extLst>
                </p:cNvPr>
                <p:cNvSpPr/>
                <p:nvPr/>
              </p:nvSpPr>
              <p:spPr>
                <a:xfrm rot="2666605">
                  <a:off x="7546536" y="2490268"/>
                  <a:ext cx="468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9" name="Flowchart: Terminator 14">
                  <a:extLst>
                    <a:ext uri="{FF2B5EF4-FFF2-40B4-BE49-F238E27FC236}">
                      <a16:creationId xmlns:a16="http://schemas.microsoft.com/office/drawing/2014/main" id="{6055CD7F-4E44-427C-A3B1-C7BE4005FF30}"/>
                    </a:ext>
                  </a:extLst>
                </p:cNvPr>
                <p:cNvSpPr/>
                <p:nvPr/>
              </p:nvSpPr>
              <p:spPr>
                <a:xfrm rot="2666605">
                  <a:off x="7327125" y="2631892"/>
                  <a:ext cx="576064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Flowchart: Terminator 15">
                  <a:extLst>
                    <a:ext uri="{FF2B5EF4-FFF2-40B4-BE49-F238E27FC236}">
                      <a16:creationId xmlns:a16="http://schemas.microsoft.com/office/drawing/2014/main" id="{C074F1B5-8894-4D19-9515-64E1C06C1910}"/>
                    </a:ext>
                  </a:extLst>
                </p:cNvPr>
                <p:cNvSpPr/>
                <p:nvPr/>
              </p:nvSpPr>
              <p:spPr>
                <a:xfrm rot="2666605">
                  <a:off x="7171289" y="2741835"/>
                  <a:ext cx="540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1" name="Flowchart: Terminator 16">
                  <a:extLst>
                    <a:ext uri="{FF2B5EF4-FFF2-40B4-BE49-F238E27FC236}">
                      <a16:creationId xmlns:a16="http://schemas.microsoft.com/office/drawing/2014/main" id="{EA3FA586-A9F7-46AC-9216-A1F037DACB14}"/>
                    </a:ext>
                  </a:extLst>
                </p:cNvPr>
                <p:cNvSpPr/>
                <p:nvPr/>
              </p:nvSpPr>
              <p:spPr>
                <a:xfrm rot="2666605">
                  <a:off x="7061137" y="2888041"/>
                  <a:ext cx="432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D397F359-5617-47AE-AA64-11D1CD670226}"/>
                </a:ext>
              </a:extLst>
            </p:cNvPr>
            <p:cNvGrpSpPr/>
            <p:nvPr/>
          </p:nvGrpSpPr>
          <p:grpSpPr>
            <a:xfrm>
              <a:off x="3246971" y="3062682"/>
              <a:ext cx="2052406" cy="3005359"/>
              <a:chOff x="2274967" y="2856728"/>
              <a:chExt cx="1887270" cy="2763549"/>
            </a:xfrm>
          </p:grpSpPr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8D9016A2-65C3-4F89-9639-084B5CE46EA1}"/>
                  </a:ext>
                </a:extLst>
              </p:cNvPr>
              <p:cNvSpPr/>
              <p:nvPr/>
            </p:nvSpPr>
            <p:spPr>
              <a:xfrm rot="20822172">
                <a:off x="2534405" y="3008769"/>
                <a:ext cx="776804" cy="116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20">
                <a:extLst>
                  <a:ext uri="{FF2B5EF4-FFF2-40B4-BE49-F238E27FC236}">
                    <a16:creationId xmlns:a16="http://schemas.microsoft.com/office/drawing/2014/main" id="{4EAEF21F-BEEE-46AF-86B5-AFDC52EE83DC}"/>
                  </a:ext>
                </a:extLst>
              </p:cNvPr>
              <p:cNvSpPr/>
              <p:nvPr/>
            </p:nvSpPr>
            <p:spPr>
              <a:xfrm rot="20822172">
                <a:off x="2274967" y="3807730"/>
                <a:ext cx="1812545" cy="1812547"/>
              </a:xfrm>
              <a:custGeom>
                <a:avLst/>
                <a:gdLst>
                  <a:gd name="connsiteX0" fmla="*/ 0 w 2016224"/>
                  <a:gd name="connsiteY0" fmla="*/ 517202 h 2016224"/>
                  <a:gd name="connsiteX1" fmla="*/ 517202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16275 h 2033477"/>
                  <a:gd name="connsiteX1" fmla="*/ 594839 w 2016224"/>
                  <a:gd name="connsiteY1" fmla="*/ 17253 h 2033477"/>
                  <a:gd name="connsiteX2" fmla="*/ 1438637 w 2016224"/>
                  <a:gd name="connsiteY2" fmla="*/ 0 h 2033477"/>
                  <a:gd name="connsiteX3" fmla="*/ 2016224 w 2016224"/>
                  <a:gd name="connsiteY3" fmla="*/ 1516275 h 2033477"/>
                  <a:gd name="connsiteX4" fmla="*/ 1499022 w 2016224"/>
                  <a:gd name="connsiteY4" fmla="*/ 2033477 h 2033477"/>
                  <a:gd name="connsiteX5" fmla="*/ 517202 w 2016224"/>
                  <a:gd name="connsiteY5" fmla="*/ 2033477 h 2033477"/>
                  <a:gd name="connsiteX6" fmla="*/ 0 w 2016224"/>
                  <a:gd name="connsiteY6" fmla="*/ 1516275 h 203347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64516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0395 h 2007597"/>
                  <a:gd name="connsiteX1" fmla="*/ 594839 w 2016224"/>
                  <a:gd name="connsiteY1" fmla="*/ 17253 h 2007597"/>
                  <a:gd name="connsiteX2" fmla="*/ 1438637 w 2016224"/>
                  <a:gd name="connsiteY2" fmla="*/ 0 h 2007597"/>
                  <a:gd name="connsiteX3" fmla="*/ 2016224 w 2016224"/>
                  <a:gd name="connsiteY3" fmla="*/ 1490395 h 2007597"/>
                  <a:gd name="connsiteX4" fmla="*/ 1499022 w 2016224"/>
                  <a:gd name="connsiteY4" fmla="*/ 2007597 h 2007597"/>
                  <a:gd name="connsiteX5" fmla="*/ 517202 w 2016224"/>
                  <a:gd name="connsiteY5" fmla="*/ 2007597 h 2007597"/>
                  <a:gd name="connsiteX6" fmla="*/ 0 w 2016224"/>
                  <a:gd name="connsiteY6" fmla="*/ 1490395 h 200759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47263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2016224">
                    <a:moveTo>
                      <a:pt x="0" y="1499022"/>
                    </a:moveTo>
                    <a:cubicBezTo>
                      <a:pt x="17125" y="1145997"/>
                      <a:pt x="344800" y="266760"/>
                      <a:pt x="594839" y="0"/>
                    </a:cubicBezTo>
                    <a:lnTo>
                      <a:pt x="1438637" y="1"/>
                    </a:lnTo>
                    <a:cubicBezTo>
                      <a:pt x="1675535" y="249838"/>
                      <a:pt x="2001847" y="1162985"/>
                      <a:pt x="2016224" y="1499022"/>
                    </a:cubicBezTo>
                    <a:cubicBezTo>
                      <a:pt x="2016224" y="1784665"/>
                      <a:pt x="1784665" y="2016224"/>
                      <a:pt x="1499022" y="2016224"/>
                    </a:cubicBezTo>
                    <a:lnTo>
                      <a:pt x="517202" y="2016224"/>
                    </a:lnTo>
                    <a:cubicBezTo>
                      <a:pt x="231559" y="2016224"/>
                      <a:pt x="0" y="1784665"/>
                      <a:pt x="0" y="14990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FE32424D-11EE-4E6C-84EC-64D460D7D05C}"/>
                  </a:ext>
                </a:extLst>
              </p:cNvPr>
              <p:cNvSpPr/>
              <p:nvPr/>
            </p:nvSpPr>
            <p:spPr>
              <a:xfrm rot="20822172">
                <a:off x="2349692" y="4466317"/>
                <a:ext cx="1812545" cy="1144588"/>
              </a:xfrm>
              <a:custGeom>
                <a:avLst/>
                <a:gdLst>
                  <a:gd name="connsiteX0" fmla="*/ 181659 w 2016224"/>
                  <a:gd name="connsiteY0" fmla="*/ 0 h 1270554"/>
                  <a:gd name="connsiteX1" fmla="*/ 1908881 w 2016224"/>
                  <a:gd name="connsiteY1" fmla="*/ 262442 h 1270554"/>
                  <a:gd name="connsiteX2" fmla="*/ 2016224 w 2016224"/>
                  <a:gd name="connsiteY2" fmla="*/ 753352 h 1270554"/>
                  <a:gd name="connsiteX3" fmla="*/ 1499022 w 2016224"/>
                  <a:gd name="connsiteY3" fmla="*/ 1270554 h 1270554"/>
                  <a:gd name="connsiteX4" fmla="*/ 517202 w 2016224"/>
                  <a:gd name="connsiteY4" fmla="*/ 1270554 h 1270554"/>
                  <a:gd name="connsiteX5" fmla="*/ 0 w 2016224"/>
                  <a:gd name="connsiteY5" fmla="*/ 753352 h 1270554"/>
                  <a:gd name="connsiteX6" fmla="*/ 181659 w 2016224"/>
                  <a:gd name="connsiteY6" fmla="*/ 0 h 1270554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273207">
                    <a:moveTo>
                      <a:pt x="170132" y="0"/>
                    </a:moveTo>
                    <a:cubicBezTo>
                      <a:pt x="823292" y="85075"/>
                      <a:pt x="1203397" y="143700"/>
                      <a:pt x="1908881" y="265095"/>
                    </a:cubicBezTo>
                    <a:cubicBezTo>
                      <a:pt x="1970783" y="462532"/>
                      <a:pt x="2011360" y="642304"/>
                      <a:pt x="2016224" y="756005"/>
                    </a:cubicBezTo>
                    <a:cubicBezTo>
                      <a:pt x="2016224" y="1041648"/>
                      <a:pt x="1784665" y="1273207"/>
                      <a:pt x="1499022" y="1273207"/>
                    </a:cubicBezTo>
                    <a:lnTo>
                      <a:pt x="517202" y="1273207"/>
                    </a:lnTo>
                    <a:cubicBezTo>
                      <a:pt x="231559" y="1273207"/>
                      <a:pt x="0" y="1041648"/>
                      <a:pt x="0" y="756005"/>
                    </a:cubicBezTo>
                    <a:cubicBezTo>
                      <a:pt x="5758" y="637302"/>
                      <a:pt x="107653" y="194008"/>
                      <a:pt x="170132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Oval 24">
                <a:extLst>
                  <a:ext uri="{FF2B5EF4-FFF2-40B4-BE49-F238E27FC236}">
                    <a16:creationId xmlns:a16="http://schemas.microsoft.com/office/drawing/2014/main" id="{ABFA0A3E-2353-4B24-A955-C332FDD6B0D9}"/>
                  </a:ext>
                </a:extLst>
              </p:cNvPr>
              <p:cNvSpPr/>
              <p:nvPr/>
            </p:nvSpPr>
            <p:spPr>
              <a:xfrm rot="19922172">
                <a:off x="2956377" y="5401284"/>
                <a:ext cx="158978" cy="15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21A3221A-23E8-4BDD-82C9-C1FC9151B1D6}"/>
                  </a:ext>
                </a:extLst>
              </p:cNvPr>
              <p:cNvSpPr/>
              <p:nvPr/>
            </p:nvSpPr>
            <p:spPr>
              <a:xfrm rot="19922172">
                <a:off x="3287720" y="50526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26">
                <a:extLst>
                  <a:ext uri="{FF2B5EF4-FFF2-40B4-BE49-F238E27FC236}">
                    <a16:creationId xmlns:a16="http://schemas.microsoft.com/office/drawing/2014/main" id="{6FDDB04B-7A62-4C4C-BA44-F5716B5B6CB6}"/>
                  </a:ext>
                </a:extLst>
              </p:cNvPr>
              <p:cNvSpPr/>
              <p:nvPr/>
            </p:nvSpPr>
            <p:spPr>
              <a:xfrm rot="19922172">
                <a:off x="2951182" y="505229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27">
                <a:extLst>
                  <a:ext uri="{FF2B5EF4-FFF2-40B4-BE49-F238E27FC236}">
                    <a16:creationId xmlns:a16="http://schemas.microsoft.com/office/drawing/2014/main" id="{3BAADFC8-1104-4EF6-AD7E-E383970210E8}"/>
                  </a:ext>
                </a:extLst>
              </p:cNvPr>
              <p:cNvSpPr/>
              <p:nvPr/>
            </p:nvSpPr>
            <p:spPr>
              <a:xfrm rot="19922172">
                <a:off x="3015455" y="4704628"/>
                <a:ext cx="214669" cy="2146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28">
                <a:extLst>
                  <a:ext uri="{FF2B5EF4-FFF2-40B4-BE49-F238E27FC236}">
                    <a16:creationId xmlns:a16="http://schemas.microsoft.com/office/drawing/2014/main" id="{B89DA8BA-66B3-413D-93A2-6AE0841419E6}"/>
                  </a:ext>
                </a:extLst>
              </p:cNvPr>
              <p:cNvSpPr/>
              <p:nvPr/>
            </p:nvSpPr>
            <p:spPr>
              <a:xfrm rot="19922172">
                <a:off x="3403392" y="52798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C7E3F04D-A368-47A8-92AF-416C5540A9E7}"/>
                  </a:ext>
                </a:extLst>
              </p:cNvPr>
              <p:cNvSpPr/>
              <p:nvPr/>
            </p:nvSpPr>
            <p:spPr>
              <a:xfrm rot="19922172">
                <a:off x="3465934" y="483475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1BC0ECCB-1064-4857-9495-176772231209}"/>
                  </a:ext>
                </a:extLst>
              </p:cNvPr>
              <p:cNvSpPr/>
              <p:nvPr/>
            </p:nvSpPr>
            <p:spPr>
              <a:xfrm rot="19922172">
                <a:off x="2867137" y="4322821"/>
                <a:ext cx="158978" cy="1589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31">
                <a:extLst>
                  <a:ext uri="{FF2B5EF4-FFF2-40B4-BE49-F238E27FC236}">
                    <a16:creationId xmlns:a16="http://schemas.microsoft.com/office/drawing/2014/main" id="{7CA03612-2BBD-44D4-B06C-ADBEB1478473}"/>
                  </a:ext>
                </a:extLst>
              </p:cNvPr>
              <p:cNvSpPr/>
              <p:nvPr/>
            </p:nvSpPr>
            <p:spPr>
              <a:xfrm rot="19922172">
                <a:off x="2626403" y="3199517"/>
                <a:ext cx="79488" cy="794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32">
                <a:extLst>
                  <a:ext uri="{FF2B5EF4-FFF2-40B4-BE49-F238E27FC236}">
                    <a16:creationId xmlns:a16="http://schemas.microsoft.com/office/drawing/2014/main" id="{FE284D83-DF90-46CA-B101-E1727A929319}"/>
                  </a:ext>
                </a:extLst>
              </p:cNvPr>
              <p:cNvSpPr/>
              <p:nvPr/>
            </p:nvSpPr>
            <p:spPr>
              <a:xfrm rot="19922172">
                <a:off x="2881892" y="3974591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33">
                <a:extLst>
                  <a:ext uri="{FF2B5EF4-FFF2-40B4-BE49-F238E27FC236}">
                    <a16:creationId xmlns:a16="http://schemas.microsoft.com/office/drawing/2014/main" id="{B4591A72-0897-40FD-A9FE-A5F009A7400D}"/>
                  </a:ext>
                </a:extLst>
              </p:cNvPr>
              <p:cNvSpPr/>
              <p:nvPr/>
            </p:nvSpPr>
            <p:spPr>
              <a:xfrm rot="19922172">
                <a:off x="3232413" y="4332626"/>
                <a:ext cx="214669" cy="2146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195B87E1-535D-4B7B-8368-AB469294FD71}"/>
                  </a:ext>
                </a:extLst>
              </p:cNvPr>
              <p:cNvSpPr/>
              <p:nvPr/>
            </p:nvSpPr>
            <p:spPr>
              <a:xfrm rot="19922172">
                <a:off x="3114166" y="4068024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20A66E3E-761F-4FFC-B7DB-6C899A56DC79}"/>
                  </a:ext>
                </a:extLst>
              </p:cNvPr>
              <p:cNvSpPr/>
              <p:nvPr/>
            </p:nvSpPr>
            <p:spPr>
              <a:xfrm rot="19922172">
                <a:off x="2740899" y="3591706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ounded Rectangle 24">
                <a:extLst>
                  <a:ext uri="{FF2B5EF4-FFF2-40B4-BE49-F238E27FC236}">
                    <a16:creationId xmlns:a16="http://schemas.microsoft.com/office/drawing/2014/main" id="{95907ABB-F20F-488A-AB34-2F7EB9695552}"/>
                  </a:ext>
                </a:extLst>
              </p:cNvPr>
              <p:cNvSpPr/>
              <p:nvPr/>
            </p:nvSpPr>
            <p:spPr>
              <a:xfrm rot="20822172">
                <a:off x="2323230" y="2856728"/>
                <a:ext cx="903882" cy="176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25" name="Group 37">
                <a:extLst>
                  <a:ext uri="{FF2B5EF4-FFF2-40B4-BE49-F238E27FC236}">
                    <a16:creationId xmlns:a16="http://schemas.microsoft.com/office/drawing/2014/main" id="{B535F8AA-CB6B-4625-917B-254F8FD750D7}"/>
                  </a:ext>
                </a:extLst>
              </p:cNvPr>
              <p:cNvGrpSpPr/>
              <p:nvPr/>
            </p:nvGrpSpPr>
            <p:grpSpPr>
              <a:xfrm rot="6970873">
                <a:off x="2773997" y="3162587"/>
                <a:ext cx="1029449" cy="711925"/>
                <a:chOff x="7088933" y="2427715"/>
                <a:chExt cx="895505" cy="619296"/>
              </a:xfrm>
            </p:grpSpPr>
            <p:sp>
              <p:nvSpPr>
                <p:cNvPr id="26" name="Flowchart: Terminator 38">
                  <a:extLst>
                    <a:ext uri="{FF2B5EF4-FFF2-40B4-BE49-F238E27FC236}">
                      <a16:creationId xmlns:a16="http://schemas.microsoft.com/office/drawing/2014/main" id="{C9A391CF-0232-4F82-B816-A789EC84E415}"/>
                    </a:ext>
                  </a:extLst>
                </p:cNvPr>
                <p:cNvSpPr/>
                <p:nvPr/>
              </p:nvSpPr>
              <p:spPr>
                <a:xfrm rot="2666605">
                  <a:off x="7516438" y="2427715"/>
                  <a:ext cx="468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Flowchart: Terminator 39">
                  <a:extLst>
                    <a:ext uri="{FF2B5EF4-FFF2-40B4-BE49-F238E27FC236}">
                      <a16:creationId xmlns:a16="http://schemas.microsoft.com/office/drawing/2014/main" id="{281B030D-04C3-46FE-8DC5-C07A3B71458C}"/>
                    </a:ext>
                  </a:extLst>
                </p:cNvPr>
                <p:cNvSpPr/>
                <p:nvPr/>
              </p:nvSpPr>
              <p:spPr>
                <a:xfrm rot="2666605">
                  <a:off x="7182429" y="2755702"/>
                  <a:ext cx="576064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Flowchart: Terminator 40">
                  <a:extLst>
                    <a:ext uri="{FF2B5EF4-FFF2-40B4-BE49-F238E27FC236}">
                      <a16:creationId xmlns:a16="http://schemas.microsoft.com/office/drawing/2014/main" id="{35235566-3097-409A-9277-CE39AA5FED83}"/>
                    </a:ext>
                  </a:extLst>
                </p:cNvPr>
                <p:cNvSpPr/>
                <p:nvPr/>
              </p:nvSpPr>
              <p:spPr>
                <a:xfrm rot="2666605">
                  <a:off x="7332111" y="2581252"/>
                  <a:ext cx="540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Flowchart: Terminator 41">
                  <a:extLst>
                    <a:ext uri="{FF2B5EF4-FFF2-40B4-BE49-F238E27FC236}">
                      <a16:creationId xmlns:a16="http://schemas.microsoft.com/office/drawing/2014/main" id="{B48A97AB-8E74-45A6-82DD-A4613EF272D5}"/>
                    </a:ext>
                  </a:extLst>
                </p:cNvPr>
                <p:cNvSpPr/>
                <p:nvPr/>
              </p:nvSpPr>
              <p:spPr>
                <a:xfrm rot="2666605">
                  <a:off x="7088933" y="2874233"/>
                  <a:ext cx="432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45" name="Group 90">
            <a:extLst>
              <a:ext uri="{FF2B5EF4-FFF2-40B4-BE49-F238E27FC236}">
                <a16:creationId xmlns:a16="http://schemas.microsoft.com/office/drawing/2014/main" id="{9A9DF1EE-6DA8-400A-A18A-8CDFE65401FD}"/>
              </a:ext>
            </a:extLst>
          </p:cNvPr>
          <p:cNvGrpSpPr/>
          <p:nvPr userDrawn="1"/>
        </p:nvGrpSpPr>
        <p:grpSpPr>
          <a:xfrm>
            <a:off x="5110630" y="3499245"/>
            <a:ext cx="2202045" cy="2684948"/>
            <a:chOff x="7596534" y="1781236"/>
            <a:chExt cx="3532564" cy="4307246"/>
          </a:xfrm>
        </p:grpSpPr>
        <p:grpSp>
          <p:nvGrpSpPr>
            <p:cNvPr id="46" name="Group 43">
              <a:extLst>
                <a:ext uri="{FF2B5EF4-FFF2-40B4-BE49-F238E27FC236}">
                  <a16:creationId xmlns:a16="http://schemas.microsoft.com/office/drawing/2014/main" id="{E186074A-6640-4585-BBAE-DC8DDC9F42BA}"/>
                </a:ext>
              </a:extLst>
            </p:cNvPr>
            <p:cNvGrpSpPr/>
            <p:nvPr/>
          </p:nvGrpSpPr>
          <p:grpSpPr>
            <a:xfrm>
              <a:off x="8868300" y="3762813"/>
              <a:ext cx="989035" cy="2325669"/>
              <a:chOff x="6660232" y="3023478"/>
              <a:chExt cx="1152128" cy="2709174"/>
            </a:xfrm>
          </p:grpSpPr>
          <p:grpSp>
            <p:nvGrpSpPr>
              <p:cNvPr id="86" name="Group 44">
                <a:extLst>
                  <a:ext uri="{FF2B5EF4-FFF2-40B4-BE49-F238E27FC236}">
                    <a16:creationId xmlns:a16="http://schemas.microsoft.com/office/drawing/2014/main" id="{B6762540-A5D7-40B1-A8F2-C7EB3E604AD4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90" name="Block Arc 48">
                  <a:extLst>
                    <a:ext uri="{FF2B5EF4-FFF2-40B4-BE49-F238E27FC236}">
                      <a16:creationId xmlns:a16="http://schemas.microsoft.com/office/drawing/2014/main" id="{96C8646F-EBA7-4E3B-BF4D-E1A5EC80AB58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49">
                  <a:extLst>
                    <a:ext uri="{FF2B5EF4-FFF2-40B4-BE49-F238E27FC236}">
                      <a16:creationId xmlns:a16="http://schemas.microsoft.com/office/drawing/2014/main" id="{925A319C-1D00-4C9D-AF35-A46F9B5E1FA8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2" name="Rectangle 50">
                  <a:extLst>
                    <a:ext uri="{FF2B5EF4-FFF2-40B4-BE49-F238E27FC236}">
                      <a16:creationId xmlns:a16="http://schemas.microsoft.com/office/drawing/2014/main" id="{EC280730-A7F4-4471-8B8A-B894CD254D07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87" name="Rounded Rectangle 29">
                <a:extLst>
                  <a:ext uri="{FF2B5EF4-FFF2-40B4-BE49-F238E27FC236}">
                    <a16:creationId xmlns:a16="http://schemas.microsoft.com/office/drawing/2014/main" id="{5828C01A-D18D-4FDB-B166-106947AF7750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32">
                <a:extLst>
                  <a:ext uri="{FF2B5EF4-FFF2-40B4-BE49-F238E27FC236}">
                    <a16:creationId xmlns:a16="http://schemas.microsoft.com/office/drawing/2014/main" id="{53FE1E6D-1C7A-41A3-9153-93B8AF805A57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Round Same Side Corner Rectangle 30">
                <a:extLst>
                  <a:ext uri="{FF2B5EF4-FFF2-40B4-BE49-F238E27FC236}">
                    <a16:creationId xmlns:a16="http://schemas.microsoft.com/office/drawing/2014/main" id="{1F497A4F-4F25-45B7-B6DA-F55B66236EB2}"/>
                  </a:ext>
                </a:extLst>
              </p:cNvPr>
              <p:cNvSpPr/>
              <p:nvPr/>
            </p:nvSpPr>
            <p:spPr>
              <a:xfrm rot="10800000">
                <a:off x="6840241" y="4038397"/>
                <a:ext cx="789554" cy="1588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7" name="Oval 51">
              <a:extLst>
                <a:ext uri="{FF2B5EF4-FFF2-40B4-BE49-F238E27FC236}">
                  <a16:creationId xmlns:a16="http://schemas.microsoft.com/office/drawing/2014/main" id="{291AE251-49B1-4D1D-AF8D-1F8C047C3E93}"/>
                </a:ext>
              </a:extLst>
            </p:cNvPr>
            <p:cNvSpPr/>
            <p:nvPr/>
          </p:nvSpPr>
          <p:spPr>
            <a:xfrm rot="19922172">
              <a:off x="9413601" y="536726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52">
              <a:extLst>
                <a:ext uri="{FF2B5EF4-FFF2-40B4-BE49-F238E27FC236}">
                  <a16:creationId xmlns:a16="http://schemas.microsoft.com/office/drawing/2014/main" id="{494E9313-B7B9-4709-81D4-A754519D6C97}"/>
                </a:ext>
              </a:extLst>
            </p:cNvPr>
            <p:cNvSpPr/>
            <p:nvPr/>
          </p:nvSpPr>
          <p:spPr>
            <a:xfrm rot="19922172">
              <a:off x="9414186" y="5216395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53">
              <a:extLst>
                <a:ext uri="{FF2B5EF4-FFF2-40B4-BE49-F238E27FC236}">
                  <a16:creationId xmlns:a16="http://schemas.microsoft.com/office/drawing/2014/main" id="{8D4DBF6B-4242-4E79-8D88-3369B336BB96}"/>
                </a:ext>
              </a:extLst>
            </p:cNvPr>
            <p:cNvSpPr/>
            <p:nvPr/>
          </p:nvSpPr>
          <p:spPr>
            <a:xfrm rot="19922172">
              <a:off x="9160816" y="509089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54">
              <a:extLst>
                <a:ext uri="{FF2B5EF4-FFF2-40B4-BE49-F238E27FC236}">
                  <a16:creationId xmlns:a16="http://schemas.microsoft.com/office/drawing/2014/main" id="{247AEA0C-0CBC-479F-B259-34BA9D836A08}"/>
                </a:ext>
              </a:extLst>
            </p:cNvPr>
            <p:cNvSpPr/>
            <p:nvPr/>
          </p:nvSpPr>
          <p:spPr>
            <a:xfrm rot="19922172">
              <a:off x="9225092" y="4743230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5">
              <a:extLst>
                <a:ext uri="{FF2B5EF4-FFF2-40B4-BE49-F238E27FC236}">
                  <a16:creationId xmlns:a16="http://schemas.microsoft.com/office/drawing/2014/main" id="{F3621BFA-7731-4D0E-A3C2-D176C4E4D9CB}"/>
                </a:ext>
              </a:extLst>
            </p:cNvPr>
            <p:cNvSpPr/>
            <p:nvPr/>
          </p:nvSpPr>
          <p:spPr>
            <a:xfrm rot="19922172">
              <a:off x="9331244" y="5671742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6">
              <a:extLst>
                <a:ext uri="{FF2B5EF4-FFF2-40B4-BE49-F238E27FC236}">
                  <a16:creationId xmlns:a16="http://schemas.microsoft.com/office/drawing/2014/main" id="{1F42FDA3-BA5C-41EB-B533-ED35EBCF2924}"/>
                </a:ext>
              </a:extLst>
            </p:cNvPr>
            <p:cNvSpPr/>
            <p:nvPr/>
          </p:nvSpPr>
          <p:spPr>
            <a:xfrm rot="19922172">
              <a:off x="9305062" y="4473525"/>
              <a:ext cx="158978" cy="1589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7">
              <a:extLst>
                <a:ext uri="{FF2B5EF4-FFF2-40B4-BE49-F238E27FC236}">
                  <a16:creationId xmlns:a16="http://schemas.microsoft.com/office/drawing/2014/main" id="{12E4FF05-E0B4-4881-9822-B16D3B5247B7}"/>
                </a:ext>
              </a:extLst>
            </p:cNvPr>
            <p:cNvSpPr/>
            <p:nvPr/>
          </p:nvSpPr>
          <p:spPr>
            <a:xfrm rot="19922172">
              <a:off x="9068678" y="4293265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8">
              <a:extLst>
                <a:ext uri="{FF2B5EF4-FFF2-40B4-BE49-F238E27FC236}">
                  <a16:creationId xmlns:a16="http://schemas.microsoft.com/office/drawing/2014/main" id="{C5EC5520-49AB-4C00-85AF-60578204CB3A}"/>
                </a:ext>
              </a:extLst>
            </p:cNvPr>
            <p:cNvSpPr/>
            <p:nvPr/>
          </p:nvSpPr>
          <p:spPr>
            <a:xfrm rot="19922172">
              <a:off x="9347918" y="4261172"/>
              <a:ext cx="110234" cy="1102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9">
              <a:extLst>
                <a:ext uri="{FF2B5EF4-FFF2-40B4-BE49-F238E27FC236}">
                  <a16:creationId xmlns:a16="http://schemas.microsoft.com/office/drawing/2014/main" id="{F9CBE5B1-2180-49EF-BA5F-4038FD903B53}"/>
                </a:ext>
              </a:extLst>
            </p:cNvPr>
            <p:cNvSpPr/>
            <p:nvPr/>
          </p:nvSpPr>
          <p:spPr>
            <a:xfrm rot="19922172">
              <a:off x="9488278" y="498670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60">
              <a:extLst>
                <a:ext uri="{FF2B5EF4-FFF2-40B4-BE49-F238E27FC236}">
                  <a16:creationId xmlns:a16="http://schemas.microsoft.com/office/drawing/2014/main" id="{B72682CB-0C5E-4458-B362-DE8478321583}"/>
                </a:ext>
              </a:extLst>
            </p:cNvPr>
            <p:cNvSpPr/>
            <p:nvPr/>
          </p:nvSpPr>
          <p:spPr>
            <a:xfrm rot="19922172">
              <a:off x="9230283" y="5514488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61">
              <a:extLst>
                <a:ext uri="{FF2B5EF4-FFF2-40B4-BE49-F238E27FC236}">
                  <a16:creationId xmlns:a16="http://schemas.microsoft.com/office/drawing/2014/main" id="{03FD38DE-5D36-4450-A372-317245256AE0}"/>
                </a:ext>
              </a:extLst>
            </p:cNvPr>
            <p:cNvSpPr/>
            <p:nvPr/>
          </p:nvSpPr>
          <p:spPr>
            <a:xfrm rot="19922172">
              <a:off x="9515886" y="4104569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4FEBC1D6-0B05-46A1-BFF5-2F8513D82909}"/>
                </a:ext>
              </a:extLst>
            </p:cNvPr>
            <p:cNvSpPr/>
            <p:nvPr/>
          </p:nvSpPr>
          <p:spPr>
            <a:xfrm>
              <a:off x="7596534" y="2710959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63">
              <a:extLst>
                <a:ext uri="{FF2B5EF4-FFF2-40B4-BE49-F238E27FC236}">
                  <a16:creationId xmlns:a16="http://schemas.microsoft.com/office/drawing/2014/main" id="{0699872A-F143-497E-8170-A3FCEEB06158}"/>
                </a:ext>
              </a:extLst>
            </p:cNvPr>
            <p:cNvSpPr/>
            <p:nvPr/>
          </p:nvSpPr>
          <p:spPr>
            <a:xfrm>
              <a:off x="9038780" y="1781236"/>
              <a:ext cx="648072" cy="648072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64">
              <a:extLst>
                <a:ext uri="{FF2B5EF4-FFF2-40B4-BE49-F238E27FC236}">
                  <a16:creationId xmlns:a16="http://schemas.microsoft.com/office/drawing/2014/main" id="{C3F0D2F3-AF66-438A-A6ED-155C39648C4E}"/>
                </a:ext>
              </a:extLst>
            </p:cNvPr>
            <p:cNvSpPr/>
            <p:nvPr/>
          </p:nvSpPr>
          <p:spPr>
            <a:xfrm>
              <a:off x="10000279" y="2020519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5">
              <a:extLst>
                <a:ext uri="{FF2B5EF4-FFF2-40B4-BE49-F238E27FC236}">
                  <a16:creationId xmlns:a16="http://schemas.microsoft.com/office/drawing/2014/main" id="{8853FD0B-84D5-4907-B2CB-69C47D4199CF}"/>
                </a:ext>
              </a:extLst>
            </p:cNvPr>
            <p:cNvSpPr/>
            <p:nvPr/>
          </p:nvSpPr>
          <p:spPr>
            <a:xfrm>
              <a:off x="8077282" y="202051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2" name="Oval 66">
              <a:extLst>
                <a:ext uri="{FF2B5EF4-FFF2-40B4-BE49-F238E27FC236}">
                  <a16:creationId xmlns:a16="http://schemas.microsoft.com/office/drawing/2014/main" id="{B168E562-E190-40FA-8572-05672380C38D}"/>
                </a:ext>
              </a:extLst>
            </p:cNvPr>
            <p:cNvSpPr/>
            <p:nvPr/>
          </p:nvSpPr>
          <p:spPr>
            <a:xfrm>
              <a:off x="10481026" y="271095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24108B1C-00F9-44ED-B87B-A5B5F25913D3}"/>
                </a:ext>
              </a:extLst>
            </p:cNvPr>
            <p:cNvCxnSpPr>
              <a:cxnSpLocks/>
              <a:stCxn id="72" idx="0"/>
              <a:endCxn id="59" idx="4"/>
            </p:cNvCxnSpPr>
            <p:nvPr/>
          </p:nvCxnSpPr>
          <p:spPr>
            <a:xfrm flipH="1" flipV="1">
              <a:off x="9362814" y="2429306"/>
              <a:ext cx="2" cy="150740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8">
              <a:extLst>
                <a:ext uri="{FF2B5EF4-FFF2-40B4-BE49-F238E27FC236}">
                  <a16:creationId xmlns:a16="http://schemas.microsoft.com/office/drawing/2014/main" id="{93228CEC-DDC3-4F16-9AC0-A8C6A3F78250}"/>
                </a:ext>
              </a:extLst>
            </p:cNvPr>
            <p:cNvCxnSpPr>
              <a:cxnSpLocks/>
              <a:stCxn id="72" idx="0"/>
              <a:endCxn id="75" idx="4"/>
            </p:cNvCxnSpPr>
            <p:nvPr/>
          </p:nvCxnSpPr>
          <p:spPr>
            <a:xfrm flipH="1" flipV="1">
              <a:off x="888206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9">
              <a:extLst>
                <a:ext uri="{FF2B5EF4-FFF2-40B4-BE49-F238E27FC236}">
                  <a16:creationId xmlns:a16="http://schemas.microsoft.com/office/drawing/2014/main" id="{C107A31D-E89C-4C38-A931-B193EB9820AB}"/>
                </a:ext>
              </a:extLst>
            </p:cNvPr>
            <p:cNvCxnSpPr>
              <a:cxnSpLocks/>
              <a:stCxn id="72" idx="0"/>
              <a:endCxn id="76" idx="4"/>
            </p:cNvCxnSpPr>
            <p:nvPr/>
          </p:nvCxnSpPr>
          <p:spPr>
            <a:xfrm flipV="1">
              <a:off x="936281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70">
              <a:extLst>
                <a:ext uri="{FF2B5EF4-FFF2-40B4-BE49-F238E27FC236}">
                  <a16:creationId xmlns:a16="http://schemas.microsoft.com/office/drawing/2014/main" id="{C87F6541-468A-4CD8-8446-A53B93D63A26}"/>
                </a:ext>
              </a:extLst>
            </p:cNvPr>
            <p:cNvCxnSpPr>
              <a:cxnSpLocks/>
              <a:stCxn id="72" idx="0"/>
              <a:endCxn id="62" idx="2"/>
            </p:cNvCxnSpPr>
            <p:nvPr/>
          </p:nvCxnSpPr>
          <p:spPr>
            <a:xfrm flipV="1">
              <a:off x="9362814" y="3034995"/>
              <a:ext cx="1118210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351302FD-2560-4499-90FA-2B91E6CEA603}"/>
                </a:ext>
              </a:extLst>
            </p:cNvPr>
            <p:cNvSpPr/>
            <p:nvPr/>
          </p:nvSpPr>
          <p:spPr>
            <a:xfrm>
              <a:off x="8720130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Freeform 114">
              <a:extLst>
                <a:ext uri="{FF2B5EF4-FFF2-40B4-BE49-F238E27FC236}">
                  <a16:creationId xmlns:a16="http://schemas.microsoft.com/office/drawing/2014/main" id="{46000E58-722D-4856-AAA0-E30FF2E604D8}"/>
                </a:ext>
              </a:extLst>
            </p:cNvPr>
            <p:cNvSpPr/>
            <p:nvPr/>
          </p:nvSpPr>
          <p:spPr>
            <a:xfrm flipH="1">
              <a:off x="9400241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cxnSp>
          <p:nvCxnSpPr>
            <p:cNvPr id="69" name="Straight Connector 73">
              <a:extLst>
                <a:ext uri="{FF2B5EF4-FFF2-40B4-BE49-F238E27FC236}">
                  <a16:creationId xmlns:a16="http://schemas.microsoft.com/office/drawing/2014/main" id="{0BF78CBC-E539-48B6-81E1-32B79CD5012B}"/>
                </a:ext>
              </a:extLst>
            </p:cNvPr>
            <p:cNvCxnSpPr>
              <a:cxnSpLocks/>
              <a:stCxn id="58" idx="6"/>
              <a:endCxn id="72" idx="0"/>
            </p:cNvCxnSpPr>
            <p:nvPr/>
          </p:nvCxnSpPr>
          <p:spPr>
            <a:xfrm>
              <a:off x="8244605" y="3034995"/>
              <a:ext cx="1118211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4">
              <a:extLst>
                <a:ext uri="{FF2B5EF4-FFF2-40B4-BE49-F238E27FC236}">
                  <a16:creationId xmlns:a16="http://schemas.microsoft.com/office/drawing/2014/main" id="{6C5E7682-70ED-4CC8-BC8A-2132FCBD5AA9}"/>
                </a:ext>
              </a:extLst>
            </p:cNvPr>
            <p:cNvCxnSpPr>
              <a:stCxn id="72" idx="0"/>
              <a:endCxn id="74" idx="7"/>
            </p:cNvCxnSpPr>
            <p:nvPr/>
          </p:nvCxnSpPr>
          <p:spPr>
            <a:xfrm flipH="1" flipV="1">
              <a:off x="8630445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5">
              <a:extLst>
                <a:ext uri="{FF2B5EF4-FFF2-40B4-BE49-F238E27FC236}">
                  <a16:creationId xmlns:a16="http://schemas.microsoft.com/office/drawing/2014/main" id="{E1AB77C4-C84F-485D-A186-108BD3C0C4EB}"/>
                </a:ext>
              </a:extLst>
            </p:cNvPr>
            <p:cNvCxnSpPr>
              <a:cxnSpLocks/>
              <a:stCxn id="72" idx="0"/>
              <a:endCxn id="73" idx="1"/>
            </p:cNvCxnSpPr>
            <p:nvPr/>
          </p:nvCxnSpPr>
          <p:spPr>
            <a:xfrm flipV="1">
              <a:off x="9362814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6">
              <a:extLst>
                <a:ext uri="{FF2B5EF4-FFF2-40B4-BE49-F238E27FC236}">
                  <a16:creationId xmlns:a16="http://schemas.microsoft.com/office/drawing/2014/main" id="{CD183CFC-3E78-400A-8660-34C388181B31}"/>
                </a:ext>
              </a:extLst>
            </p:cNvPr>
            <p:cNvSpPr/>
            <p:nvPr/>
          </p:nvSpPr>
          <p:spPr>
            <a:xfrm>
              <a:off x="9255482" y="3936714"/>
              <a:ext cx="214669" cy="214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7">
              <a:extLst>
                <a:ext uri="{FF2B5EF4-FFF2-40B4-BE49-F238E27FC236}">
                  <a16:creationId xmlns:a16="http://schemas.microsoft.com/office/drawing/2014/main" id="{1E6F01ED-615B-49EA-A0FE-38158F586A5F}"/>
                </a:ext>
              </a:extLst>
            </p:cNvPr>
            <p:cNvSpPr/>
            <p:nvPr/>
          </p:nvSpPr>
          <p:spPr>
            <a:xfrm>
              <a:off x="10000278" y="3367084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8">
              <a:extLst>
                <a:ext uri="{FF2B5EF4-FFF2-40B4-BE49-F238E27FC236}">
                  <a16:creationId xmlns:a16="http://schemas.microsoft.com/office/drawing/2014/main" id="{A00ECA07-B11A-4EA2-80B3-64D2653FA211}"/>
                </a:ext>
              </a:extLst>
            </p:cNvPr>
            <p:cNvSpPr/>
            <p:nvPr/>
          </p:nvSpPr>
          <p:spPr>
            <a:xfrm>
              <a:off x="8077282" y="3367084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9">
              <a:extLst>
                <a:ext uri="{FF2B5EF4-FFF2-40B4-BE49-F238E27FC236}">
                  <a16:creationId xmlns:a16="http://schemas.microsoft.com/office/drawing/2014/main" id="{EE107385-97B4-41E2-93E1-D4FEB1589F79}"/>
                </a:ext>
              </a:extLst>
            </p:cNvPr>
            <p:cNvSpPr/>
            <p:nvPr/>
          </p:nvSpPr>
          <p:spPr>
            <a:xfrm>
              <a:off x="8558031" y="260932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80">
              <a:extLst>
                <a:ext uri="{FF2B5EF4-FFF2-40B4-BE49-F238E27FC236}">
                  <a16:creationId xmlns:a16="http://schemas.microsoft.com/office/drawing/2014/main" id="{D24E625D-CC01-4FD8-AA52-FECCC63C1636}"/>
                </a:ext>
              </a:extLst>
            </p:cNvPr>
            <p:cNvSpPr/>
            <p:nvPr/>
          </p:nvSpPr>
          <p:spPr>
            <a:xfrm>
              <a:off x="9519529" y="260932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Donut 1">
              <a:extLst>
                <a:ext uri="{FF2B5EF4-FFF2-40B4-BE49-F238E27FC236}">
                  <a16:creationId xmlns:a16="http://schemas.microsoft.com/office/drawing/2014/main" id="{71205558-5D45-4FE5-86F3-198FE527DF32}"/>
                </a:ext>
              </a:extLst>
            </p:cNvPr>
            <p:cNvSpPr/>
            <p:nvPr/>
          </p:nvSpPr>
          <p:spPr>
            <a:xfrm>
              <a:off x="9652056" y="2726931"/>
              <a:ext cx="372568" cy="412868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8" name="Oval 12287">
              <a:extLst>
                <a:ext uri="{FF2B5EF4-FFF2-40B4-BE49-F238E27FC236}">
                  <a16:creationId xmlns:a16="http://schemas.microsoft.com/office/drawing/2014/main" id="{73764D22-262D-41E0-BB6E-5D15799E16D4}"/>
                </a:ext>
              </a:extLst>
            </p:cNvPr>
            <p:cNvSpPr/>
            <p:nvPr/>
          </p:nvSpPr>
          <p:spPr>
            <a:xfrm>
              <a:off x="8218554" y="2157258"/>
              <a:ext cx="376297" cy="374916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22CA323B-B40D-4A8E-BAEF-69A56A589D0A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8195918" y="3533697"/>
              <a:ext cx="387594" cy="314845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Isosceles Triangle 20">
              <a:extLst>
                <a:ext uri="{FF2B5EF4-FFF2-40B4-BE49-F238E27FC236}">
                  <a16:creationId xmlns:a16="http://schemas.microsoft.com/office/drawing/2014/main" id="{EF7F4D77-5FBA-4518-8543-D7F17981C5FB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168705" y="2165710"/>
              <a:ext cx="322962" cy="356093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Trapezoid 10">
              <a:extLst>
                <a:ext uri="{FF2B5EF4-FFF2-40B4-BE49-F238E27FC236}">
                  <a16:creationId xmlns:a16="http://schemas.microsoft.com/office/drawing/2014/main" id="{47720B91-299E-430E-807C-95C9B4AF5F10}"/>
                </a:ext>
              </a:extLst>
            </p:cNvPr>
            <p:cNvSpPr/>
            <p:nvPr/>
          </p:nvSpPr>
          <p:spPr>
            <a:xfrm>
              <a:off x="10154968" y="3527975"/>
              <a:ext cx="343151" cy="342750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7">
              <a:extLst>
                <a:ext uri="{FF2B5EF4-FFF2-40B4-BE49-F238E27FC236}">
                  <a16:creationId xmlns:a16="http://schemas.microsoft.com/office/drawing/2014/main" id="{2BAD1790-B86E-4C66-B53F-7590D2D0A7B4}"/>
                </a:ext>
              </a:extLst>
            </p:cNvPr>
            <p:cNvSpPr/>
            <p:nvPr/>
          </p:nvSpPr>
          <p:spPr>
            <a:xfrm>
              <a:off x="7825561" y="2860634"/>
              <a:ext cx="265478" cy="348722"/>
            </a:xfrm>
            <a:custGeom>
              <a:avLst/>
              <a:gdLst/>
              <a:ahLst/>
              <a:cxnLst/>
              <a:rect l="l" t="t" r="r" b="b"/>
              <a:pathLst>
                <a:path w="3025265" h="3973870">
                  <a:moveTo>
                    <a:pt x="1048235" y="955278"/>
                  </a:moveTo>
                  <a:cubicBezTo>
                    <a:pt x="1143886" y="955278"/>
                    <a:pt x="1221426" y="1089843"/>
                    <a:pt x="1221426" y="1255837"/>
                  </a:cubicBezTo>
                  <a:cubicBezTo>
                    <a:pt x="1221426" y="1421831"/>
                    <a:pt x="1143886" y="1556396"/>
                    <a:pt x="1048235" y="1556396"/>
                  </a:cubicBezTo>
                  <a:cubicBezTo>
                    <a:pt x="952584" y="1556396"/>
                    <a:pt x="875044" y="1421831"/>
                    <a:pt x="875044" y="1255837"/>
                  </a:cubicBezTo>
                  <a:cubicBezTo>
                    <a:pt x="875044" y="1089843"/>
                    <a:pt x="952584" y="955278"/>
                    <a:pt x="1048235" y="955278"/>
                  </a:cubicBezTo>
                  <a:close/>
                  <a:moveTo>
                    <a:pt x="805954" y="648071"/>
                  </a:moveTo>
                  <a:lnTo>
                    <a:pt x="805954" y="1853034"/>
                  </a:lnTo>
                  <a:cubicBezTo>
                    <a:pt x="805954" y="1947724"/>
                    <a:pt x="869395" y="2027597"/>
                    <a:pt x="956357" y="2051540"/>
                  </a:cubicBezTo>
                  <a:lnTo>
                    <a:pt x="956356" y="2473030"/>
                  </a:lnTo>
                  <a:cubicBezTo>
                    <a:pt x="956356" y="2523517"/>
                    <a:pt x="997284" y="2564445"/>
                    <a:pt x="1047771" y="2564445"/>
                  </a:cubicBezTo>
                  <a:cubicBezTo>
                    <a:pt x="1098258" y="2564445"/>
                    <a:pt x="1139186" y="2523517"/>
                    <a:pt x="1139186" y="2473030"/>
                  </a:cubicBezTo>
                  <a:lnTo>
                    <a:pt x="1139186" y="2051828"/>
                  </a:lnTo>
                  <a:cubicBezTo>
                    <a:pt x="1226618" y="2028173"/>
                    <a:pt x="1290517" y="1948066"/>
                    <a:pt x="1290517" y="1853034"/>
                  </a:cubicBezTo>
                  <a:lnTo>
                    <a:pt x="1290517" y="649328"/>
                  </a:lnTo>
                  <a:cubicBezTo>
                    <a:pt x="1740927" y="708507"/>
                    <a:pt x="2088232" y="1094132"/>
                    <a:pt x="2088232" y="1560875"/>
                  </a:cubicBezTo>
                  <a:lnTo>
                    <a:pt x="2088232" y="2137870"/>
                  </a:lnTo>
                  <a:lnTo>
                    <a:pt x="2088233" y="2137870"/>
                  </a:lnTo>
                  <a:lnTo>
                    <a:pt x="2088233" y="3055870"/>
                  </a:lnTo>
                  <a:cubicBezTo>
                    <a:pt x="2088233" y="3562867"/>
                    <a:pt x="1677230" y="3973870"/>
                    <a:pt x="1170233" y="3973870"/>
                  </a:cubicBezTo>
                  <a:lnTo>
                    <a:pt x="918001" y="3973870"/>
                  </a:lnTo>
                  <a:cubicBezTo>
                    <a:pt x="411004" y="3973870"/>
                    <a:pt x="1" y="3562867"/>
                    <a:pt x="1" y="3055870"/>
                  </a:cubicBezTo>
                  <a:lnTo>
                    <a:pt x="1" y="2152339"/>
                  </a:lnTo>
                  <a:lnTo>
                    <a:pt x="0" y="2152339"/>
                  </a:lnTo>
                  <a:lnTo>
                    <a:pt x="0" y="1560875"/>
                  </a:lnTo>
                  <a:cubicBezTo>
                    <a:pt x="0" y="1091278"/>
                    <a:pt x="351565" y="703794"/>
                    <a:pt x="805954" y="648071"/>
                  </a:cubicBezTo>
                  <a:close/>
                  <a:moveTo>
                    <a:pt x="1619797" y="91"/>
                  </a:moveTo>
                  <a:cubicBezTo>
                    <a:pt x="1732841" y="1988"/>
                    <a:pt x="1845389" y="33430"/>
                    <a:pt x="1945434" y="94215"/>
                  </a:cubicBezTo>
                  <a:cubicBezTo>
                    <a:pt x="2133478" y="208468"/>
                    <a:pt x="2249869" y="409692"/>
                    <a:pt x="2255221" y="627780"/>
                  </a:cubicBezTo>
                  <a:lnTo>
                    <a:pt x="2257891" y="627572"/>
                  </a:lnTo>
                  <a:cubicBezTo>
                    <a:pt x="2272309" y="812739"/>
                    <a:pt x="2385479" y="975734"/>
                    <a:pt x="2553934" y="1053951"/>
                  </a:cubicBezTo>
                  <a:cubicBezTo>
                    <a:pt x="2706200" y="1124651"/>
                    <a:pt x="2882234" y="1116149"/>
                    <a:pt x="3025265" y="1032491"/>
                  </a:cubicBezTo>
                  <a:lnTo>
                    <a:pt x="3025265" y="1181594"/>
                  </a:lnTo>
                  <a:cubicBezTo>
                    <a:pt x="2858744" y="1255002"/>
                    <a:pt x="2666516" y="1253932"/>
                    <a:pt x="2497514" y="1175460"/>
                  </a:cubicBezTo>
                  <a:cubicBezTo>
                    <a:pt x="2293602" y="1080779"/>
                    <a:pt x="2153951" y="887555"/>
                    <a:pt x="2128339" y="665512"/>
                  </a:cubicBezTo>
                  <a:lnTo>
                    <a:pt x="2122734" y="665324"/>
                  </a:lnTo>
                  <a:cubicBezTo>
                    <a:pt x="2128967" y="479701"/>
                    <a:pt x="2034597" y="305147"/>
                    <a:pt x="1875870" y="208708"/>
                  </a:cubicBezTo>
                  <a:cubicBezTo>
                    <a:pt x="1717143" y="112268"/>
                    <a:pt x="1518741" y="108938"/>
                    <a:pt x="1356867" y="199997"/>
                  </a:cubicBezTo>
                  <a:cubicBezTo>
                    <a:pt x="1194993" y="291056"/>
                    <a:pt x="1094818" y="462344"/>
                    <a:pt x="1094818" y="648071"/>
                  </a:cubicBezTo>
                  <a:lnTo>
                    <a:pt x="960849" y="648071"/>
                  </a:lnTo>
                  <a:cubicBezTo>
                    <a:pt x="960849" y="413945"/>
                    <a:pt x="1087128" y="198021"/>
                    <a:pt x="1291185" y="83234"/>
                  </a:cubicBezTo>
                  <a:cubicBezTo>
                    <a:pt x="1393213" y="25840"/>
                    <a:pt x="1506753" y="-1807"/>
                    <a:pt x="1619797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Rounded Rectangle 1">
              <a:extLst>
                <a:ext uri="{FF2B5EF4-FFF2-40B4-BE49-F238E27FC236}">
                  <a16:creationId xmlns:a16="http://schemas.microsoft.com/office/drawing/2014/main" id="{07E5697C-7CB1-4CCB-B10C-10EE017BEF80}"/>
                </a:ext>
              </a:extLst>
            </p:cNvPr>
            <p:cNvSpPr/>
            <p:nvPr/>
          </p:nvSpPr>
          <p:spPr>
            <a:xfrm>
              <a:off x="9211370" y="1953654"/>
              <a:ext cx="300700" cy="300700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959265" y="3140417"/>
                  </a:moveTo>
                  <a:cubicBezTo>
                    <a:pt x="2880371" y="3140417"/>
                    <a:pt x="2816414" y="3204374"/>
                    <a:pt x="2816414" y="3283268"/>
                  </a:cubicBezTo>
                  <a:cubicBezTo>
                    <a:pt x="2816414" y="3362162"/>
                    <a:pt x="2880371" y="3426119"/>
                    <a:pt x="2959265" y="3426119"/>
                  </a:cubicBezTo>
                  <a:cubicBezTo>
                    <a:pt x="3038159" y="3426119"/>
                    <a:pt x="3102116" y="3362162"/>
                    <a:pt x="3102116" y="3283268"/>
                  </a:cubicBezTo>
                  <a:cubicBezTo>
                    <a:pt x="3102116" y="3204374"/>
                    <a:pt x="3038159" y="3140417"/>
                    <a:pt x="2959265" y="3140417"/>
                  </a:cubicBezTo>
                  <a:close/>
                  <a:moveTo>
                    <a:pt x="2512916" y="2819124"/>
                  </a:moveTo>
                  <a:lnTo>
                    <a:pt x="2512916" y="3022941"/>
                  </a:lnTo>
                  <a:lnTo>
                    <a:pt x="3405613" y="3022941"/>
                  </a:lnTo>
                  <a:lnTo>
                    <a:pt x="3405613" y="2819124"/>
                  </a:lnTo>
                  <a:close/>
                  <a:moveTo>
                    <a:pt x="741072" y="2504407"/>
                  </a:moveTo>
                  <a:lnTo>
                    <a:pt x="539050" y="2706429"/>
                  </a:lnTo>
                  <a:lnTo>
                    <a:pt x="753654" y="2921033"/>
                  </a:lnTo>
                  <a:lnTo>
                    <a:pt x="539050" y="3135636"/>
                  </a:lnTo>
                  <a:lnTo>
                    <a:pt x="741072" y="3337658"/>
                  </a:lnTo>
                  <a:lnTo>
                    <a:pt x="955676" y="3123054"/>
                  </a:lnTo>
                  <a:lnTo>
                    <a:pt x="1170279" y="3337658"/>
                  </a:lnTo>
                  <a:lnTo>
                    <a:pt x="1372301" y="3135636"/>
                  </a:lnTo>
                  <a:lnTo>
                    <a:pt x="1157697" y="2921033"/>
                  </a:lnTo>
                  <a:lnTo>
                    <a:pt x="1372301" y="2706429"/>
                  </a:lnTo>
                  <a:lnTo>
                    <a:pt x="1170279" y="2504407"/>
                  </a:lnTo>
                  <a:lnTo>
                    <a:pt x="955676" y="2719011"/>
                  </a:lnTo>
                  <a:close/>
                  <a:moveTo>
                    <a:pt x="2959265" y="2415946"/>
                  </a:moveTo>
                  <a:cubicBezTo>
                    <a:pt x="2880371" y="2415946"/>
                    <a:pt x="2816414" y="2479903"/>
                    <a:pt x="2816414" y="2558797"/>
                  </a:cubicBezTo>
                  <a:cubicBezTo>
                    <a:pt x="2816414" y="2637691"/>
                    <a:pt x="2880371" y="2701648"/>
                    <a:pt x="2959265" y="2701648"/>
                  </a:cubicBezTo>
                  <a:cubicBezTo>
                    <a:pt x="3038159" y="2701648"/>
                    <a:pt x="3102116" y="2637691"/>
                    <a:pt x="3102116" y="2558797"/>
                  </a:cubicBezTo>
                  <a:cubicBezTo>
                    <a:pt x="3102116" y="2479903"/>
                    <a:pt x="3038159" y="2415946"/>
                    <a:pt x="2959265" y="2415946"/>
                  </a:cubicBezTo>
                  <a:close/>
                  <a:moveTo>
                    <a:pt x="2536364" y="828590"/>
                  </a:moveTo>
                  <a:lnTo>
                    <a:pt x="2536364" y="1114291"/>
                  </a:lnTo>
                  <a:lnTo>
                    <a:pt x="3429061" y="1114291"/>
                  </a:lnTo>
                  <a:lnTo>
                    <a:pt x="3429061" y="828590"/>
                  </a:lnTo>
                  <a:close/>
                  <a:moveTo>
                    <a:pt x="896557" y="525092"/>
                  </a:moveTo>
                  <a:lnTo>
                    <a:pt x="896557" y="828590"/>
                  </a:lnTo>
                  <a:lnTo>
                    <a:pt x="593059" y="828590"/>
                  </a:lnTo>
                  <a:lnTo>
                    <a:pt x="593059" y="1114291"/>
                  </a:lnTo>
                  <a:lnTo>
                    <a:pt x="896557" y="1114291"/>
                  </a:lnTo>
                  <a:lnTo>
                    <a:pt x="896557" y="1417789"/>
                  </a:lnTo>
                  <a:lnTo>
                    <a:pt x="1182258" y="1417789"/>
                  </a:lnTo>
                  <a:lnTo>
                    <a:pt x="1182258" y="1114291"/>
                  </a:lnTo>
                  <a:lnTo>
                    <a:pt x="1485756" y="1114291"/>
                  </a:lnTo>
                  <a:lnTo>
                    <a:pt x="1485756" y="828590"/>
                  </a:lnTo>
                  <a:lnTo>
                    <a:pt x="1182258" y="828590"/>
                  </a:lnTo>
                  <a:lnTo>
                    <a:pt x="1182258" y="525092"/>
                  </a:lnTo>
                  <a:close/>
                  <a:moveTo>
                    <a:pt x="648085" y="0"/>
                  </a:moveTo>
                  <a:lnTo>
                    <a:pt x="3240347" y="0"/>
                  </a:lnTo>
                  <a:cubicBezTo>
                    <a:pt x="3598274" y="0"/>
                    <a:pt x="3888432" y="290158"/>
                    <a:pt x="3888432" y="648085"/>
                  </a:cubicBezTo>
                  <a:lnTo>
                    <a:pt x="3888432" y="3240347"/>
                  </a:lnTo>
                  <a:cubicBezTo>
                    <a:pt x="3888432" y="3598274"/>
                    <a:pt x="3598274" y="3888432"/>
                    <a:pt x="3240347" y="3888432"/>
                  </a:cubicBezTo>
                  <a:lnTo>
                    <a:pt x="648085" y="3888432"/>
                  </a:lnTo>
                  <a:cubicBezTo>
                    <a:pt x="290158" y="3888432"/>
                    <a:pt x="0" y="3598274"/>
                    <a:pt x="0" y="3240347"/>
                  </a:cubicBezTo>
                  <a:lnTo>
                    <a:pt x="0" y="648085"/>
                  </a:lnTo>
                  <a:cubicBezTo>
                    <a:pt x="0" y="290158"/>
                    <a:pt x="290158" y="0"/>
                    <a:pt x="648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5C38DDE2-427A-436B-B9B0-39273C5855D4}"/>
                </a:ext>
              </a:extLst>
            </p:cNvPr>
            <p:cNvSpPr/>
            <p:nvPr/>
          </p:nvSpPr>
          <p:spPr>
            <a:xfrm>
              <a:off x="10648350" y="2860722"/>
              <a:ext cx="360864" cy="355077"/>
            </a:xfrm>
            <a:custGeom>
              <a:avLst/>
              <a:gdLst/>
              <a:ahLst/>
              <a:cxnLst/>
              <a:rect l="l" t="t" r="r" b="b"/>
              <a:pathLst>
                <a:path w="3214097" h="3162551">
                  <a:moveTo>
                    <a:pt x="1014592" y="2306036"/>
                  </a:moveTo>
                  <a:cubicBezTo>
                    <a:pt x="854868" y="2306036"/>
                    <a:pt x="725386" y="2435518"/>
                    <a:pt x="725386" y="2595242"/>
                  </a:cubicBezTo>
                  <a:cubicBezTo>
                    <a:pt x="725386" y="2754966"/>
                    <a:pt x="854868" y="2884448"/>
                    <a:pt x="1014592" y="2884448"/>
                  </a:cubicBezTo>
                  <a:cubicBezTo>
                    <a:pt x="1174316" y="2884448"/>
                    <a:pt x="1303798" y="2754966"/>
                    <a:pt x="1303798" y="2595242"/>
                  </a:cubicBezTo>
                  <a:cubicBezTo>
                    <a:pt x="1303798" y="2435518"/>
                    <a:pt x="1174316" y="2306036"/>
                    <a:pt x="1014592" y="2306036"/>
                  </a:cubicBezTo>
                  <a:close/>
                  <a:moveTo>
                    <a:pt x="481275" y="1691816"/>
                  </a:moveTo>
                  <a:cubicBezTo>
                    <a:pt x="321551" y="1691816"/>
                    <a:pt x="192069" y="1821298"/>
                    <a:pt x="192069" y="1981022"/>
                  </a:cubicBezTo>
                  <a:cubicBezTo>
                    <a:pt x="192069" y="2140746"/>
                    <a:pt x="321551" y="2270228"/>
                    <a:pt x="481275" y="2270228"/>
                  </a:cubicBezTo>
                  <a:cubicBezTo>
                    <a:pt x="640999" y="2270228"/>
                    <a:pt x="770481" y="2140746"/>
                    <a:pt x="770481" y="1981022"/>
                  </a:cubicBezTo>
                  <a:cubicBezTo>
                    <a:pt x="770481" y="1821298"/>
                    <a:pt x="640999" y="1691816"/>
                    <a:pt x="481275" y="1691816"/>
                  </a:cubicBezTo>
                  <a:close/>
                  <a:moveTo>
                    <a:pt x="2764751" y="1113404"/>
                  </a:moveTo>
                  <a:cubicBezTo>
                    <a:pt x="2605027" y="1113404"/>
                    <a:pt x="2475545" y="1242886"/>
                    <a:pt x="2475545" y="1402610"/>
                  </a:cubicBezTo>
                  <a:cubicBezTo>
                    <a:pt x="2475545" y="1562334"/>
                    <a:pt x="2605027" y="1691816"/>
                    <a:pt x="2764751" y="1691816"/>
                  </a:cubicBezTo>
                  <a:cubicBezTo>
                    <a:pt x="2924475" y="1691816"/>
                    <a:pt x="3053957" y="1562334"/>
                    <a:pt x="3053957" y="1402610"/>
                  </a:cubicBezTo>
                  <a:cubicBezTo>
                    <a:pt x="3053957" y="1242886"/>
                    <a:pt x="2924475" y="1113404"/>
                    <a:pt x="2764751" y="1113404"/>
                  </a:cubicBezTo>
                  <a:close/>
                  <a:moveTo>
                    <a:pt x="532503" y="881964"/>
                  </a:moveTo>
                  <a:cubicBezTo>
                    <a:pt x="372779" y="881964"/>
                    <a:pt x="243297" y="1011446"/>
                    <a:pt x="243297" y="1171170"/>
                  </a:cubicBezTo>
                  <a:cubicBezTo>
                    <a:pt x="243297" y="1330894"/>
                    <a:pt x="372779" y="1460376"/>
                    <a:pt x="532503" y="1460376"/>
                  </a:cubicBezTo>
                  <a:cubicBezTo>
                    <a:pt x="692227" y="1460376"/>
                    <a:pt x="821709" y="1330894"/>
                    <a:pt x="821709" y="1171170"/>
                  </a:cubicBezTo>
                  <a:cubicBezTo>
                    <a:pt x="821709" y="1011446"/>
                    <a:pt x="692227" y="881964"/>
                    <a:pt x="532503" y="881964"/>
                  </a:cubicBezTo>
                  <a:close/>
                  <a:moveTo>
                    <a:pt x="1162143" y="321316"/>
                  </a:moveTo>
                  <a:cubicBezTo>
                    <a:pt x="1002419" y="321316"/>
                    <a:pt x="872937" y="450798"/>
                    <a:pt x="872937" y="610522"/>
                  </a:cubicBezTo>
                  <a:cubicBezTo>
                    <a:pt x="872937" y="770246"/>
                    <a:pt x="1002419" y="899728"/>
                    <a:pt x="1162143" y="899728"/>
                  </a:cubicBezTo>
                  <a:cubicBezTo>
                    <a:pt x="1321867" y="899728"/>
                    <a:pt x="1451349" y="770246"/>
                    <a:pt x="1451349" y="610522"/>
                  </a:cubicBezTo>
                  <a:cubicBezTo>
                    <a:pt x="1451349" y="450798"/>
                    <a:pt x="1321867" y="321316"/>
                    <a:pt x="1162143" y="321316"/>
                  </a:cubicBezTo>
                  <a:close/>
                  <a:moveTo>
                    <a:pt x="1963447" y="177300"/>
                  </a:moveTo>
                  <a:cubicBezTo>
                    <a:pt x="1803723" y="177300"/>
                    <a:pt x="1674241" y="306782"/>
                    <a:pt x="1674241" y="466506"/>
                  </a:cubicBezTo>
                  <a:cubicBezTo>
                    <a:pt x="1674241" y="626230"/>
                    <a:pt x="1803723" y="755712"/>
                    <a:pt x="1963447" y="755712"/>
                  </a:cubicBezTo>
                  <a:cubicBezTo>
                    <a:pt x="2123171" y="755712"/>
                    <a:pt x="2252653" y="626230"/>
                    <a:pt x="2252653" y="466506"/>
                  </a:cubicBezTo>
                  <a:cubicBezTo>
                    <a:pt x="2252653" y="306782"/>
                    <a:pt x="2123171" y="177300"/>
                    <a:pt x="1963447" y="177300"/>
                  </a:cubicBezTo>
                  <a:close/>
                  <a:moveTo>
                    <a:pt x="1752672" y="312"/>
                  </a:moveTo>
                  <a:cubicBezTo>
                    <a:pt x="1817888" y="-690"/>
                    <a:pt x="1885249" y="703"/>
                    <a:pt x="1954799" y="4657"/>
                  </a:cubicBezTo>
                  <a:cubicBezTo>
                    <a:pt x="2504015" y="53541"/>
                    <a:pt x="2975590" y="412975"/>
                    <a:pt x="3145244" y="944937"/>
                  </a:cubicBezTo>
                  <a:cubicBezTo>
                    <a:pt x="3412664" y="2126757"/>
                    <a:pt x="2837568" y="2017487"/>
                    <a:pt x="2506889" y="1867964"/>
                  </a:cubicBezTo>
                  <a:cubicBezTo>
                    <a:pt x="1580987" y="1673869"/>
                    <a:pt x="2725425" y="3197869"/>
                    <a:pt x="1014520" y="3161925"/>
                  </a:cubicBezTo>
                  <a:cubicBezTo>
                    <a:pt x="-14898" y="3061283"/>
                    <a:pt x="-138545" y="1873713"/>
                    <a:pt x="108747" y="1100212"/>
                  </a:cubicBezTo>
                  <a:cubicBezTo>
                    <a:pt x="278579" y="569148"/>
                    <a:pt x="774429" y="15339"/>
                    <a:pt x="1752672" y="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66">
              <a:extLst>
                <a:ext uri="{FF2B5EF4-FFF2-40B4-BE49-F238E27FC236}">
                  <a16:creationId xmlns:a16="http://schemas.microsoft.com/office/drawing/2014/main" id="{C570611F-C3DD-4D85-A652-D95D1207E67C}"/>
                </a:ext>
              </a:extLst>
            </p:cNvPr>
            <p:cNvSpPr/>
            <p:nvPr/>
          </p:nvSpPr>
          <p:spPr>
            <a:xfrm rot="20700000">
              <a:off x="8697163" y="2795754"/>
              <a:ext cx="342272" cy="293183"/>
            </a:xfrm>
            <a:custGeom>
              <a:avLst/>
              <a:gdLst/>
              <a:ahLst/>
              <a:cxnLst/>
              <a:rect l="l" t="t" r="r" b="b"/>
              <a:pathLst>
                <a:path w="2901316" h="2485205">
                  <a:moveTo>
                    <a:pt x="2901316" y="8833"/>
                  </a:moveTo>
                  <a:lnTo>
                    <a:pt x="2885407" y="69738"/>
                  </a:lnTo>
                  <a:lnTo>
                    <a:pt x="2890344" y="71061"/>
                  </a:lnTo>
                  <a:lnTo>
                    <a:pt x="2331295" y="2157461"/>
                  </a:lnTo>
                  <a:lnTo>
                    <a:pt x="2322295" y="2155049"/>
                  </a:lnTo>
                  <a:cubicBezTo>
                    <a:pt x="2311779" y="2339141"/>
                    <a:pt x="2127696" y="2485205"/>
                    <a:pt x="1902404" y="2485205"/>
                  </a:cubicBezTo>
                  <a:cubicBezTo>
                    <a:pt x="1669201" y="2485205"/>
                    <a:pt x="1480151" y="2328701"/>
                    <a:pt x="1480150" y="2135644"/>
                  </a:cubicBezTo>
                  <a:cubicBezTo>
                    <a:pt x="1480150" y="1942587"/>
                    <a:pt x="1669200" y="1786083"/>
                    <a:pt x="1902404" y="1786083"/>
                  </a:cubicBezTo>
                  <a:cubicBezTo>
                    <a:pt x="2026046" y="1786083"/>
                    <a:pt x="2137276" y="1830075"/>
                    <a:pt x="2213623" y="1901150"/>
                  </a:cubicBezTo>
                  <a:lnTo>
                    <a:pt x="2586815" y="508378"/>
                  </a:lnTo>
                  <a:lnTo>
                    <a:pt x="1283297" y="508378"/>
                  </a:lnTo>
                  <a:lnTo>
                    <a:pt x="847984" y="2132988"/>
                  </a:lnTo>
                  <a:lnTo>
                    <a:pt x="841776" y="2131324"/>
                  </a:lnTo>
                  <a:cubicBezTo>
                    <a:pt x="829584" y="2314002"/>
                    <a:pt x="646295" y="2458448"/>
                    <a:pt x="422254" y="2458448"/>
                  </a:cubicBezTo>
                  <a:cubicBezTo>
                    <a:pt x="189051" y="2458448"/>
                    <a:pt x="1" y="2301944"/>
                    <a:pt x="0" y="2108887"/>
                  </a:cubicBezTo>
                  <a:cubicBezTo>
                    <a:pt x="0" y="1915830"/>
                    <a:pt x="189051" y="1759326"/>
                    <a:pt x="422255" y="1759326"/>
                  </a:cubicBezTo>
                  <a:cubicBezTo>
                    <a:pt x="544771" y="1759326"/>
                    <a:pt x="655100" y="1802522"/>
                    <a:pt x="731465" y="1872378"/>
                  </a:cubicBezTo>
                  <a:lnTo>
                    <a:pt x="1233167" y="0"/>
                  </a:lnTo>
                  <a:lnTo>
                    <a:pt x="1266129" y="88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3" name="Group 111">
            <a:extLst>
              <a:ext uri="{FF2B5EF4-FFF2-40B4-BE49-F238E27FC236}">
                <a16:creationId xmlns:a16="http://schemas.microsoft.com/office/drawing/2014/main" id="{E489989B-7C28-445C-8731-4650D9D98353}"/>
              </a:ext>
            </a:extLst>
          </p:cNvPr>
          <p:cNvGrpSpPr/>
          <p:nvPr userDrawn="1"/>
        </p:nvGrpSpPr>
        <p:grpSpPr>
          <a:xfrm>
            <a:off x="10396263" y="93604"/>
            <a:ext cx="1503041" cy="3058086"/>
            <a:chOff x="5174351" y="2344852"/>
            <a:chExt cx="1843306" cy="3750389"/>
          </a:xfrm>
        </p:grpSpPr>
        <p:grpSp>
          <p:nvGrpSpPr>
            <p:cNvPr id="94" name="그룹 7">
              <a:extLst>
                <a:ext uri="{FF2B5EF4-FFF2-40B4-BE49-F238E27FC236}">
                  <a16:creationId xmlns:a16="http://schemas.microsoft.com/office/drawing/2014/main" id="{8E6C9F49-78E7-4619-8DE5-A6D5771F9020}"/>
                </a:ext>
              </a:extLst>
            </p:cNvPr>
            <p:cNvGrpSpPr/>
            <p:nvPr userDrawn="1"/>
          </p:nvGrpSpPr>
          <p:grpSpPr>
            <a:xfrm>
              <a:off x="5174351" y="3637228"/>
              <a:ext cx="1704867" cy="455477"/>
              <a:chOff x="5134372" y="3131004"/>
              <a:chExt cx="1431908" cy="315692"/>
            </a:xfrm>
          </p:grpSpPr>
          <p:sp>
            <p:nvSpPr>
              <p:cNvPr id="110" name="직사각형 6">
                <a:extLst>
                  <a:ext uri="{FF2B5EF4-FFF2-40B4-BE49-F238E27FC236}">
                    <a16:creationId xmlns:a16="http://schemas.microsoft.com/office/drawing/2014/main" id="{55DC81BC-0CC5-4E6A-B8E1-721F13A6BFEE}"/>
                  </a:ext>
                </a:extLst>
              </p:cNvPr>
              <p:cNvSpPr/>
              <p:nvPr userDrawn="1"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자유형: 도형 32">
                <a:extLst>
                  <a:ext uri="{FF2B5EF4-FFF2-40B4-BE49-F238E27FC236}">
                    <a16:creationId xmlns:a16="http://schemas.microsoft.com/office/drawing/2014/main" id="{7EE35BAA-F8FF-4893-9135-70C67173E428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5" name="그룹 34">
              <a:extLst>
                <a:ext uri="{FF2B5EF4-FFF2-40B4-BE49-F238E27FC236}">
                  <a16:creationId xmlns:a16="http://schemas.microsoft.com/office/drawing/2014/main" id="{B45DA547-163B-4282-90A9-A868B87DD000}"/>
                </a:ext>
              </a:extLst>
            </p:cNvPr>
            <p:cNvGrpSpPr/>
            <p:nvPr/>
          </p:nvGrpSpPr>
          <p:grpSpPr>
            <a:xfrm>
              <a:off x="5312790" y="4137862"/>
              <a:ext cx="1704867" cy="455477"/>
              <a:chOff x="5134372" y="3131004"/>
              <a:chExt cx="1431908" cy="315692"/>
            </a:xfrm>
          </p:grpSpPr>
          <p:sp>
            <p:nvSpPr>
              <p:cNvPr id="108" name="직사각형 6">
                <a:extLst>
                  <a:ext uri="{FF2B5EF4-FFF2-40B4-BE49-F238E27FC236}">
                    <a16:creationId xmlns:a16="http://schemas.microsoft.com/office/drawing/2014/main" id="{D8967315-DB35-4A40-954E-F6216D635A31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자유형: 도형 36">
                <a:extLst>
                  <a:ext uri="{FF2B5EF4-FFF2-40B4-BE49-F238E27FC236}">
                    <a16:creationId xmlns:a16="http://schemas.microsoft.com/office/drawing/2014/main" id="{7BB378AC-B960-4229-B98B-6FE1E2FB76CB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solidFill>
                  <a:schemeClr val="tx2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6" name="그룹 37">
              <a:extLst>
                <a:ext uri="{FF2B5EF4-FFF2-40B4-BE49-F238E27FC236}">
                  <a16:creationId xmlns:a16="http://schemas.microsoft.com/office/drawing/2014/main" id="{EF469A21-964F-4BB6-AB81-AE60665B52FF}"/>
                </a:ext>
              </a:extLst>
            </p:cNvPr>
            <p:cNvGrpSpPr/>
            <p:nvPr/>
          </p:nvGrpSpPr>
          <p:grpSpPr>
            <a:xfrm>
              <a:off x="5174351" y="4638496"/>
              <a:ext cx="1704867" cy="455477"/>
              <a:chOff x="5134372" y="3131004"/>
              <a:chExt cx="1431908" cy="315692"/>
            </a:xfrm>
          </p:grpSpPr>
          <p:sp>
            <p:nvSpPr>
              <p:cNvPr id="106" name="직사각형 6">
                <a:extLst>
                  <a:ext uri="{FF2B5EF4-FFF2-40B4-BE49-F238E27FC236}">
                    <a16:creationId xmlns:a16="http://schemas.microsoft.com/office/drawing/2014/main" id="{F623DB1F-4086-4752-96E5-493E7E3A3E05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자유형: 도형 39">
                <a:extLst>
                  <a:ext uri="{FF2B5EF4-FFF2-40B4-BE49-F238E27FC236}">
                    <a16:creationId xmlns:a16="http://schemas.microsoft.com/office/drawing/2014/main" id="{91335066-D4A3-4B3B-9D82-CA7E1C32A35E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7" name="그룹 40">
              <a:extLst>
                <a:ext uri="{FF2B5EF4-FFF2-40B4-BE49-F238E27FC236}">
                  <a16:creationId xmlns:a16="http://schemas.microsoft.com/office/drawing/2014/main" id="{214D74B8-EB58-4404-8F74-07408D0328BD}"/>
                </a:ext>
              </a:extLst>
            </p:cNvPr>
            <p:cNvGrpSpPr/>
            <p:nvPr/>
          </p:nvGrpSpPr>
          <p:grpSpPr>
            <a:xfrm>
              <a:off x="5312790" y="5139130"/>
              <a:ext cx="1704867" cy="455477"/>
              <a:chOff x="5134372" y="3131004"/>
              <a:chExt cx="1431908" cy="315692"/>
            </a:xfrm>
          </p:grpSpPr>
          <p:sp>
            <p:nvSpPr>
              <p:cNvPr id="104" name="직사각형 6">
                <a:extLst>
                  <a:ext uri="{FF2B5EF4-FFF2-40B4-BE49-F238E27FC236}">
                    <a16:creationId xmlns:a16="http://schemas.microsoft.com/office/drawing/2014/main" id="{0BD39D72-6B6B-4CC8-AAD7-4C93C3E3A0DD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5" name="자유형: 도형 46">
                <a:extLst>
                  <a:ext uri="{FF2B5EF4-FFF2-40B4-BE49-F238E27FC236}">
                    <a16:creationId xmlns:a16="http://schemas.microsoft.com/office/drawing/2014/main" id="{DFF8DAC7-1A73-4AA9-BF53-C338E1EEB077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98" name="그룹 47">
              <a:extLst>
                <a:ext uri="{FF2B5EF4-FFF2-40B4-BE49-F238E27FC236}">
                  <a16:creationId xmlns:a16="http://schemas.microsoft.com/office/drawing/2014/main" id="{30E63C95-1DD2-465B-932D-34BA3EBF296F}"/>
                </a:ext>
              </a:extLst>
            </p:cNvPr>
            <p:cNvGrpSpPr/>
            <p:nvPr/>
          </p:nvGrpSpPr>
          <p:grpSpPr>
            <a:xfrm>
              <a:off x="5174351" y="5639764"/>
              <a:ext cx="1704867" cy="455477"/>
              <a:chOff x="5134372" y="3131004"/>
              <a:chExt cx="1431908" cy="315692"/>
            </a:xfrm>
          </p:grpSpPr>
          <p:sp>
            <p:nvSpPr>
              <p:cNvPr id="102" name="직사각형 6">
                <a:extLst>
                  <a:ext uri="{FF2B5EF4-FFF2-40B4-BE49-F238E27FC236}">
                    <a16:creationId xmlns:a16="http://schemas.microsoft.com/office/drawing/2014/main" id="{2FFC5D02-CCEA-4745-A439-8C5134C843BA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자유형: 도형 68">
                <a:extLst>
                  <a:ext uri="{FF2B5EF4-FFF2-40B4-BE49-F238E27FC236}">
                    <a16:creationId xmlns:a16="http://schemas.microsoft.com/office/drawing/2014/main" id="{4E5E167A-FA12-459A-82A9-366016110784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9" name="그룹 14">
              <a:extLst>
                <a:ext uri="{FF2B5EF4-FFF2-40B4-BE49-F238E27FC236}">
                  <a16:creationId xmlns:a16="http://schemas.microsoft.com/office/drawing/2014/main" id="{E864186F-9B78-4911-B1F3-56684BAF8214}"/>
                </a:ext>
              </a:extLst>
            </p:cNvPr>
            <p:cNvGrpSpPr/>
            <p:nvPr/>
          </p:nvGrpSpPr>
          <p:grpSpPr>
            <a:xfrm>
              <a:off x="5668546" y="2344852"/>
              <a:ext cx="854909" cy="1343933"/>
              <a:chOff x="6163612" y="1966761"/>
              <a:chExt cx="2991257" cy="4702319"/>
            </a:xfrm>
          </p:grpSpPr>
          <p:sp>
            <p:nvSpPr>
              <p:cNvPr id="100" name="자유형: 도형 69">
                <a:extLst>
                  <a:ext uri="{FF2B5EF4-FFF2-40B4-BE49-F238E27FC236}">
                    <a16:creationId xmlns:a16="http://schemas.microsoft.com/office/drawing/2014/main" id="{A1790780-4976-4EA1-93F2-BF68CC7A7AF3}"/>
                  </a:ext>
                </a:extLst>
              </p:cNvPr>
              <p:cNvSpPr/>
              <p:nvPr/>
            </p:nvSpPr>
            <p:spPr>
              <a:xfrm>
                <a:off x="6316187" y="2135206"/>
                <a:ext cx="2653352" cy="2896349"/>
              </a:xfrm>
              <a:custGeom>
                <a:avLst/>
                <a:gdLst>
                  <a:gd name="connsiteX0" fmla="*/ 1146409 w 2292818"/>
                  <a:gd name="connsiteY0" fmla="*/ 0 h 2502797"/>
                  <a:gd name="connsiteX1" fmla="*/ 2292818 w 2292818"/>
                  <a:gd name="connsiteY1" fmla="*/ 1146409 h 2502797"/>
                  <a:gd name="connsiteX2" fmla="*/ 1692856 w 2292818"/>
                  <a:gd name="connsiteY2" fmla="*/ 2154453 h 2502797"/>
                  <a:gd name="connsiteX3" fmla="*/ 1686333 w 2292818"/>
                  <a:gd name="connsiteY3" fmla="*/ 2157595 h 2502797"/>
                  <a:gd name="connsiteX4" fmla="*/ 1625204 w 2292818"/>
                  <a:gd name="connsiteY4" fmla="*/ 2502797 h 2502797"/>
                  <a:gd name="connsiteX5" fmla="*/ 690116 w 2292818"/>
                  <a:gd name="connsiteY5" fmla="*/ 2502797 h 2502797"/>
                  <a:gd name="connsiteX6" fmla="*/ 631086 w 2292818"/>
                  <a:gd name="connsiteY6" fmla="*/ 2169446 h 2502797"/>
                  <a:gd name="connsiteX7" fmla="*/ 599963 w 2292818"/>
                  <a:gd name="connsiteY7" fmla="*/ 2154453 h 2502797"/>
                  <a:gd name="connsiteX8" fmla="*/ 0 w 2292818"/>
                  <a:gd name="connsiteY8" fmla="*/ 1146409 h 2502797"/>
                  <a:gd name="connsiteX9" fmla="*/ 1146409 w 2292818"/>
                  <a:gd name="connsiteY9" fmla="*/ 0 h 250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818" h="2502797">
                    <a:moveTo>
                      <a:pt x="1146409" y="0"/>
                    </a:moveTo>
                    <a:cubicBezTo>
                      <a:pt x="1779553" y="0"/>
                      <a:pt x="2292818" y="513265"/>
                      <a:pt x="2292818" y="1146409"/>
                    </a:cubicBezTo>
                    <a:cubicBezTo>
                      <a:pt x="2292818" y="1581696"/>
                      <a:pt x="2050220" y="1960321"/>
                      <a:pt x="1692856" y="2154453"/>
                    </a:cubicBezTo>
                    <a:lnTo>
                      <a:pt x="1686333" y="2157595"/>
                    </a:lnTo>
                    <a:lnTo>
                      <a:pt x="1625204" y="2502797"/>
                    </a:lnTo>
                    <a:lnTo>
                      <a:pt x="690116" y="2502797"/>
                    </a:lnTo>
                    <a:lnTo>
                      <a:pt x="631086" y="2169446"/>
                    </a:lnTo>
                    <a:lnTo>
                      <a:pt x="599963" y="2154453"/>
                    </a:lnTo>
                    <a:cubicBezTo>
                      <a:pt x="242598" y="1960321"/>
                      <a:pt x="0" y="1581696"/>
                      <a:pt x="0" y="1146409"/>
                    </a:cubicBezTo>
                    <a:cubicBezTo>
                      <a:pt x="0" y="513265"/>
                      <a:pt x="513265" y="0"/>
                      <a:pt x="1146409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자유형: 도형 79">
                <a:extLst>
                  <a:ext uri="{FF2B5EF4-FFF2-40B4-BE49-F238E27FC236}">
                    <a16:creationId xmlns:a16="http://schemas.microsoft.com/office/drawing/2014/main" id="{38BFF686-B2E6-41A1-9A7F-7DFA91DDFB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3612" y="1966761"/>
                <a:ext cx="2991257" cy="4702319"/>
              </a:xfrm>
              <a:custGeom>
                <a:avLst/>
                <a:gdLst>
                  <a:gd name="connsiteX0" fmla="*/ 951056 w 2991257"/>
                  <a:gd name="connsiteY0" fmla="*/ 4310393 h 4702319"/>
                  <a:gd name="connsiteX1" fmla="*/ 2052826 w 2991257"/>
                  <a:gd name="connsiteY1" fmla="*/ 4310393 h 4702319"/>
                  <a:gd name="connsiteX2" fmla="*/ 2052826 w 2991257"/>
                  <a:gd name="connsiteY2" fmla="*/ 4506356 h 4702319"/>
                  <a:gd name="connsiteX3" fmla="*/ 1501941 w 2991257"/>
                  <a:gd name="connsiteY3" fmla="*/ 4702319 h 4702319"/>
                  <a:gd name="connsiteX4" fmla="*/ 951056 w 2991257"/>
                  <a:gd name="connsiteY4" fmla="*/ 4506356 h 4702319"/>
                  <a:gd name="connsiteX5" fmla="*/ 953472 w 2991257"/>
                  <a:gd name="connsiteY5" fmla="*/ 3978828 h 4702319"/>
                  <a:gd name="connsiteX6" fmla="*/ 2050412 w 2991257"/>
                  <a:gd name="connsiteY6" fmla="*/ 3978828 h 4702319"/>
                  <a:gd name="connsiteX7" fmla="*/ 2152988 w 2991257"/>
                  <a:gd name="connsiteY7" fmla="*/ 4079172 h 4702319"/>
                  <a:gd name="connsiteX8" fmla="*/ 2152988 w 2991257"/>
                  <a:gd name="connsiteY8" fmla="*/ 4123466 h 4702319"/>
                  <a:gd name="connsiteX9" fmla="*/ 2050412 w 2991257"/>
                  <a:gd name="connsiteY9" fmla="*/ 4223810 h 4702319"/>
                  <a:gd name="connsiteX10" fmla="*/ 953472 w 2991257"/>
                  <a:gd name="connsiteY10" fmla="*/ 4223810 h 4702319"/>
                  <a:gd name="connsiteX11" fmla="*/ 850896 w 2991257"/>
                  <a:gd name="connsiteY11" fmla="*/ 4123466 h 4702319"/>
                  <a:gd name="connsiteX12" fmla="*/ 850896 w 2991257"/>
                  <a:gd name="connsiteY12" fmla="*/ 4079172 h 4702319"/>
                  <a:gd name="connsiteX13" fmla="*/ 953472 w 2991257"/>
                  <a:gd name="connsiteY13" fmla="*/ 3978828 h 4702319"/>
                  <a:gd name="connsiteX14" fmla="*/ 903390 w 2991257"/>
                  <a:gd name="connsiteY14" fmla="*/ 3647264 h 4702319"/>
                  <a:gd name="connsiteX15" fmla="*/ 2100491 w 2991257"/>
                  <a:gd name="connsiteY15" fmla="*/ 3647264 h 4702319"/>
                  <a:gd name="connsiteX16" fmla="*/ 2203068 w 2991257"/>
                  <a:gd name="connsiteY16" fmla="*/ 3747607 h 4702319"/>
                  <a:gd name="connsiteX17" fmla="*/ 2203068 w 2991257"/>
                  <a:gd name="connsiteY17" fmla="*/ 3791900 h 4702319"/>
                  <a:gd name="connsiteX18" fmla="*/ 2100491 w 2991257"/>
                  <a:gd name="connsiteY18" fmla="*/ 3892244 h 4702319"/>
                  <a:gd name="connsiteX19" fmla="*/ 903390 w 2991257"/>
                  <a:gd name="connsiteY19" fmla="*/ 3892244 h 4702319"/>
                  <a:gd name="connsiteX20" fmla="*/ 800815 w 2991257"/>
                  <a:gd name="connsiteY20" fmla="*/ 3791900 h 4702319"/>
                  <a:gd name="connsiteX21" fmla="*/ 800815 w 2991257"/>
                  <a:gd name="connsiteY21" fmla="*/ 3747607 h 4702319"/>
                  <a:gd name="connsiteX22" fmla="*/ 903390 w 2991257"/>
                  <a:gd name="connsiteY22" fmla="*/ 3647264 h 4702319"/>
                  <a:gd name="connsiteX23" fmla="*/ 853310 w 2991257"/>
                  <a:gd name="connsiteY23" fmla="*/ 3315698 h 4702319"/>
                  <a:gd name="connsiteX24" fmla="*/ 2150572 w 2991257"/>
                  <a:gd name="connsiteY24" fmla="*/ 3315698 h 4702319"/>
                  <a:gd name="connsiteX25" fmla="*/ 2253147 w 2991257"/>
                  <a:gd name="connsiteY25" fmla="*/ 3416042 h 4702319"/>
                  <a:gd name="connsiteX26" fmla="*/ 2253147 w 2991257"/>
                  <a:gd name="connsiteY26" fmla="*/ 3460336 h 4702319"/>
                  <a:gd name="connsiteX27" fmla="*/ 2150572 w 2991257"/>
                  <a:gd name="connsiteY27" fmla="*/ 3560680 h 4702319"/>
                  <a:gd name="connsiteX28" fmla="*/ 853310 w 2991257"/>
                  <a:gd name="connsiteY28" fmla="*/ 3560680 h 4702319"/>
                  <a:gd name="connsiteX29" fmla="*/ 750733 w 2991257"/>
                  <a:gd name="connsiteY29" fmla="*/ 3460336 h 4702319"/>
                  <a:gd name="connsiteX30" fmla="*/ 750733 w 2991257"/>
                  <a:gd name="connsiteY30" fmla="*/ 3416042 h 4702319"/>
                  <a:gd name="connsiteX31" fmla="*/ 853310 w 2991257"/>
                  <a:gd name="connsiteY31" fmla="*/ 3315698 h 4702319"/>
                  <a:gd name="connsiteX32" fmla="*/ 1386722 w 2991257"/>
                  <a:gd name="connsiteY32" fmla="*/ 1558904 h 4702319"/>
                  <a:gd name="connsiteX33" fmla="*/ 1267488 w 2991257"/>
                  <a:gd name="connsiteY33" fmla="*/ 1609721 h 4702319"/>
                  <a:gd name="connsiteX34" fmla="*/ 1167563 w 2991257"/>
                  <a:gd name="connsiteY34" fmla="*/ 1572653 h 4702319"/>
                  <a:gd name="connsiteX35" fmla="*/ 1400707 w 2991257"/>
                  <a:gd name="connsiteY35" fmla="*/ 3012633 h 4702319"/>
                  <a:gd name="connsiteX36" fmla="*/ 1492336 w 2991257"/>
                  <a:gd name="connsiteY36" fmla="*/ 3011914 h 4702319"/>
                  <a:gd name="connsiteX37" fmla="*/ 1492336 w 2991257"/>
                  <a:gd name="connsiteY37" fmla="*/ 3011864 h 4702319"/>
                  <a:gd name="connsiteX38" fmla="*/ 1495631 w 2991257"/>
                  <a:gd name="connsiteY38" fmla="*/ 3011889 h 4702319"/>
                  <a:gd name="connsiteX39" fmla="*/ 1498923 w 2991257"/>
                  <a:gd name="connsiteY39" fmla="*/ 3011864 h 4702319"/>
                  <a:gd name="connsiteX40" fmla="*/ 1498923 w 2991257"/>
                  <a:gd name="connsiteY40" fmla="*/ 3011914 h 4702319"/>
                  <a:gd name="connsiteX41" fmla="*/ 1589466 w 2991257"/>
                  <a:gd name="connsiteY41" fmla="*/ 3012625 h 4702319"/>
                  <a:gd name="connsiteX42" fmla="*/ 1819775 w 2991257"/>
                  <a:gd name="connsiteY42" fmla="*/ 1590148 h 4702319"/>
                  <a:gd name="connsiteX43" fmla="*/ 1744424 w 2991257"/>
                  <a:gd name="connsiteY43" fmla="*/ 1609721 h 4702319"/>
                  <a:gd name="connsiteX44" fmla="*/ 1625191 w 2991257"/>
                  <a:gd name="connsiteY44" fmla="*/ 1558904 h 4702319"/>
                  <a:gd name="connsiteX45" fmla="*/ 1505957 w 2991257"/>
                  <a:gd name="connsiteY45" fmla="*/ 1609721 h 4702319"/>
                  <a:gd name="connsiteX46" fmla="*/ 1386722 w 2991257"/>
                  <a:gd name="connsiteY46" fmla="*/ 1558904 h 4702319"/>
                  <a:gd name="connsiteX47" fmla="*/ 1492336 w 2991257"/>
                  <a:gd name="connsiteY47" fmla="*/ 296022 h 4702319"/>
                  <a:gd name="connsiteX48" fmla="*/ 274831 w 2991257"/>
                  <a:gd name="connsiteY48" fmla="*/ 1488534 h 4702319"/>
                  <a:gd name="connsiteX49" fmla="*/ 855798 w 2991257"/>
                  <a:gd name="connsiteY49" fmla="*/ 2574654 h 4702319"/>
                  <a:gd name="connsiteX50" fmla="*/ 1010657 w 2991257"/>
                  <a:gd name="connsiteY50" fmla="*/ 2878465 h 4702319"/>
                  <a:gd name="connsiteX51" fmla="*/ 1099844 w 2991257"/>
                  <a:gd name="connsiteY51" fmla="*/ 3014995 h 4702319"/>
                  <a:gd name="connsiteX52" fmla="*/ 1178890 w 2991257"/>
                  <a:gd name="connsiteY52" fmla="*/ 3014374 h 4702319"/>
                  <a:gd name="connsiteX53" fmla="*/ 912952 w 2991257"/>
                  <a:gd name="connsiteY53" fmla="*/ 1371837 h 4702319"/>
                  <a:gd name="connsiteX54" fmla="*/ 1002548 w 2991257"/>
                  <a:gd name="connsiteY54" fmla="*/ 1251201 h 4702319"/>
                  <a:gd name="connsiteX55" fmla="*/ 1006296 w 2991257"/>
                  <a:gd name="connsiteY55" fmla="*/ 1250621 h 4702319"/>
                  <a:gd name="connsiteX56" fmla="*/ 1124040 w 2991257"/>
                  <a:gd name="connsiteY56" fmla="*/ 1323612 h 4702319"/>
                  <a:gd name="connsiteX57" fmla="*/ 1267488 w 2991257"/>
                  <a:gd name="connsiteY57" fmla="*/ 1239026 h 4702319"/>
                  <a:gd name="connsiteX58" fmla="*/ 1386722 w 2991257"/>
                  <a:gd name="connsiteY58" fmla="*/ 1289845 h 4702319"/>
                  <a:gd name="connsiteX59" fmla="*/ 1505957 w 2991257"/>
                  <a:gd name="connsiteY59" fmla="*/ 1239026 h 4702319"/>
                  <a:gd name="connsiteX60" fmla="*/ 1625191 w 2991257"/>
                  <a:gd name="connsiteY60" fmla="*/ 1289845 h 4702319"/>
                  <a:gd name="connsiteX61" fmla="*/ 1744424 w 2991257"/>
                  <a:gd name="connsiteY61" fmla="*/ 1239026 h 4702319"/>
                  <a:gd name="connsiteX62" fmla="*/ 1873330 w 2991257"/>
                  <a:gd name="connsiteY62" fmla="*/ 1300835 h 4702319"/>
                  <a:gd name="connsiteX63" fmla="*/ 1984961 w 2991257"/>
                  <a:gd name="connsiteY63" fmla="*/ 1243910 h 4702319"/>
                  <a:gd name="connsiteX64" fmla="*/ 1988709 w 2991257"/>
                  <a:gd name="connsiteY64" fmla="*/ 1244491 h 4702319"/>
                  <a:gd name="connsiteX65" fmla="*/ 2078307 w 2991257"/>
                  <a:gd name="connsiteY65" fmla="*/ 1365125 h 4702319"/>
                  <a:gd name="connsiteX66" fmla="*/ 1811283 w 2991257"/>
                  <a:gd name="connsiteY66" fmla="*/ 3014366 h 4702319"/>
                  <a:gd name="connsiteX67" fmla="*/ 1891413 w 2991257"/>
                  <a:gd name="connsiteY67" fmla="*/ 3014995 h 4702319"/>
                  <a:gd name="connsiteX68" fmla="*/ 1980600 w 2991257"/>
                  <a:gd name="connsiteY68" fmla="*/ 2878465 h 4702319"/>
                  <a:gd name="connsiteX69" fmla="*/ 2135459 w 2991257"/>
                  <a:gd name="connsiteY69" fmla="*/ 2574654 h 4702319"/>
                  <a:gd name="connsiteX70" fmla="*/ 2716427 w 2991257"/>
                  <a:gd name="connsiteY70" fmla="*/ 1488534 h 4702319"/>
                  <a:gd name="connsiteX71" fmla="*/ 1498923 w 2991257"/>
                  <a:gd name="connsiteY71" fmla="*/ 296022 h 4702319"/>
                  <a:gd name="connsiteX72" fmla="*/ 1498923 w 2991257"/>
                  <a:gd name="connsiteY72" fmla="*/ 296319 h 4702319"/>
                  <a:gd name="connsiteX73" fmla="*/ 1495631 w 2991257"/>
                  <a:gd name="connsiteY73" fmla="*/ 296070 h 4702319"/>
                  <a:gd name="connsiteX74" fmla="*/ 1492336 w 2991257"/>
                  <a:gd name="connsiteY74" fmla="*/ 296319 h 4702319"/>
                  <a:gd name="connsiteX75" fmla="*/ 1492826 w 2991257"/>
                  <a:gd name="connsiteY75" fmla="*/ 0 h 4702319"/>
                  <a:gd name="connsiteX76" fmla="*/ 1495631 w 2991257"/>
                  <a:gd name="connsiteY76" fmla="*/ 211 h 4702319"/>
                  <a:gd name="connsiteX77" fmla="*/ 1498432 w 2991257"/>
                  <a:gd name="connsiteY77" fmla="*/ 0 h 4702319"/>
                  <a:gd name="connsiteX78" fmla="*/ 2991257 w 2991257"/>
                  <a:gd name="connsiteY78" fmla="*/ 1460348 h 4702319"/>
                  <a:gd name="connsiteX79" fmla="*/ 2279478 w 2991257"/>
                  <a:gd name="connsiteY79" fmla="*/ 2790647 h 4702319"/>
                  <a:gd name="connsiteX80" fmla="*/ 2207246 w 2991257"/>
                  <a:gd name="connsiteY80" fmla="*/ 3088369 h 4702319"/>
                  <a:gd name="connsiteX81" fmla="*/ 2016213 w 2991257"/>
                  <a:gd name="connsiteY81" fmla="*/ 3228140 h 4702319"/>
                  <a:gd name="connsiteX82" fmla="*/ 1495631 w 2991257"/>
                  <a:gd name="connsiteY82" fmla="*/ 3226317 h 4702319"/>
                  <a:gd name="connsiteX83" fmla="*/ 975044 w 2991257"/>
                  <a:gd name="connsiteY83" fmla="*/ 3228140 h 4702319"/>
                  <a:gd name="connsiteX84" fmla="*/ 784011 w 2991257"/>
                  <a:gd name="connsiteY84" fmla="*/ 3088369 h 4702319"/>
                  <a:gd name="connsiteX85" fmla="*/ 711780 w 2991257"/>
                  <a:gd name="connsiteY85" fmla="*/ 2790647 h 4702319"/>
                  <a:gd name="connsiteX86" fmla="*/ 0 w 2991257"/>
                  <a:gd name="connsiteY86" fmla="*/ 1460348 h 4702319"/>
                  <a:gd name="connsiteX87" fmla="*/ 1492826 w 2991257"/>
                  <a:gd name="connsiteY87" fmla="*/ 0 h 470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991257" h="4702319">
                    <a:moveTo>
                      <a:pt x="951056" y="4310393"/>
                    </a:moveTo>
                    <a:lnTo>
                      <a:pt x="2052826" y="4310393"/>
                    </a:lnTo>
                    <a:lnTo>
                      <a:pt x="2052826" y="4506356"/>
                    </a:lnTo>
                    <a:cubicBezTo>
                      <a:pt x="2052826" y="4614583"/>
                      <a:pt x="1806188" y="4702319"/>
                      <a:pt x="1501941" y="4702319"/>
                    </a:cubicBezTo>
                    <a:cubicBezTo>
                      <a:pt x="1197696" y="4702319"/>
                      <a:pt x="951056" y="4614583"/>
                      <a:pt x="951056" y="4506356"/>
                    </a:cubicBezTo>
                    <a:close/>
                    <a:moveTo>
                      <a:pt x="953472" y="3978828"/>
                    </a:moveTo>
                    <a:lnTo>
                      <a:pt x="2050412" y="3978828"/>
                    </a:lnTo>
                    <a:cubicBezTo>
                      <a:pt x="2107063" y="3978828"/>
                      <a:pt x="2152988" y="4023754"/>
                      <a:pt x="2152988" y="4079172"/>
                    </a:cubicBezTo>
                    <a:lnTo>
                      <a:pt x="2152988" y="4123466"/>
                    </a:lnTo>
                    <a:cubicBezTo>
                      <a:pt x="2152988" y="4178882"/>
                      <a:pt x="2107063" y="4223810"/>
                      <a:pt x="2050412" y="4223810"/>
                    </a:cubicBezTo>
                    <a:lnTo>
                      <a:pt x="953472" y="4223810"/>
                    </a:lnTo>
                    <a:cubicBezTo>
                      <a:pt x="896821" y="4223810"/>
                      <a:pt x="850896" y="4178882"/>
                      <a:pt x="850896" y="4123466"/>
                    </a:cubicBezTo>
                    <a:lnTo>
                      <a:pt x="850896" y="4079172"/>
                    </a:lnTo>
                    <a:cubicBezTo>
                      <a:pt x="850896" y="4023754"/>
                      <a:pt x="896821" y="3978828"/>
                      <a:pt x="953472" y="3978828"/>
                    </a:cubicBezTo>
                    <a:close/>
                    <a:moveTo>
                      <a:pt x="903390" y="3647264"/>
                    </a:moveTo>
                    <a:lnTo>
                      <a:pt x="2100491" y="3647264"/>
                    </a:lnTo>
                    <a:cubicBezTo>
                      <a:pt x="2157143" y="3647264"/>
                      <a:pt x="2203068" y="3692189"/>
                      <a:pt x="2203068" y="3747607"/>
                    </a:cubicBezTo>
                    <a:lnTo>
                      <a:pt x="2203068" y="3791900"/>
                    </a:lnTo>
                    <a:cubicBezTo>
                      <a:pt x="2203068" y="3847318"/>
                      <a:pt x="2157143" y="3892244"/>
                      <a:pt x="2100491" y="3892244"/>
                    </a:cubicBezTo>
                    <a:lnTo>
                      <a:pt x="903390" y="3892244"/>
                    </a:lnTo>
                    <a:cubicBezTo>
                      <a:pt x="846740" y="3892244"/>
                      <a:pt x="800815" y="3847318"/>
                      <a:pt x="800815" y="3791900"/>
                    </a:cubicBezTo>
                    <a:lnTo>
                      <a:pt x="800815" y="3747607"/>
                    </a:lnTo>
                    <a:cubicBezTo>
                      <a:pt x="800815" y="3692189"/>
                      <a:pt x="846740" y="3647264"/>
                      <a:pt x="903390" y="3647264"/>
                    </a:cubicBezTo>
                    <a:close/>
                    <a:moveTo>
                      <a:pt x="853310" y="3315698"/>
                    </a:moveTo>
                    <a:lnTo>
                      <a:pt x="2150572" y="3315698"/>
                    </a:lnTo>
                    <a:cubicBezTo>
                      <a:pt x="2207223" y="3315698"/>
                      <a:pt x="2253147" y="3360624"/>
                      <a:pt x="2253147" y="3416042"/>
                    </a:cubicBezTo>
                    <a:lnTo>
                      <a:pt x="2253147" y="3460336"/>
                    </a:lnTo>
                    <a:cubicBezTo>
                      <a:pt x="2253147" y="3515753"/>
                      <a:pt x="2207223" y="3560680"/>
                      <a:pt x="2150572" y="3560680"/>
                    </a:cubicBezTo>
                    <a:lnTo>
                      <a:pt x="853310" y="3560680"/>
                    </a:lnTo>
                    <a:cubicBezTo>
                      <a:pt x="796658" y="3560680"/>
                      <a:pt x="750733" y="3515753"/>
                      <a:pt x="750733" y="3460336"/>
                    </a:cubicBezTo>
                    <a:lnTo>
                      <a:pt x="750733" y="3416042"/>
                    </a:lnTo>
                    <a:cubicBezTo>
                      <a:pt x="750733" y="3360624"/>
                      <a:pt x="796658" y="3315698"/>
                      <a:pt x="853310" y="3315698"/>
                    </a:cubicBezTo>
                    <a:close/>
                    <a:moveTo>
                      <a:pt x="1386722" y="1558904"/>
                    </a:moveTo>
                    <a:cubicBezTo>
                      <a:pt x="1356097" y="1590701"/>
                      <a:pt x="1313897" y="1609721"/>
                      <a:pt x="1267488" y="1609721"/>
                    </a:cubicBezTo>
                    <a:cubicBezTo>
                      <a:pt x="1229461" y="1609721"/>
                      <a:pt x="1194258" y="1596950"/>
                      <a:pt x="1167563" y="1572653"/>
                    </a:cubicBezTo>
                    <a:lnTo>
                      <a:pt x="1400707" y="3012633"/>
                    </a:lnTo>
                    <a:lnTo>
                      <a:pt x="1492336" y="3011914"/>
                    </a:lnTo>
                    <a:lnTo>
                      <a:pt x="1492336" y="3011864"/>
                    </a:lnTo>
                    <a:lnTo>
                      <a:pt x="1495631" y="3011889"/>
                    </a:lnTo>
                    <a:lnTo>
                      <a:pt x="1498923" y="3011864"/>
                    </a:lnTo>
                    <a:lnTo>
                      <a:pt x="1498923" y="3011914"/>
                    </a:lnTo>
                    <a:lnTo>
                      <a:pt x="1589466" y="3012625"/>
                    </a:lnTo>
                    <a:lnTo>
                      <a:pt x="1819775" y="1590148"/>
                    </a:lnTo>
                    <a:cubicBezTo>
                      <a:pt x="1797467" y="1603167"/>
                      <a:pt x="1771670" y="1609721"/>
                      <a:pt x="1744424" y="1609721"/>
                    </a:cubicBezTo>
                    <a:cubicBezTo>
                      <a:pt x="1698015" y="1609721"/>
                      <a:pt x="1655815" y="1590701"/>
                      <a:pt x="1625191" y="1558904"/>
                    </a:cubicBezTo>
                    <a:cubicBezTo>
                      <a:pt x="1594564" y="1590701"/>
                      <a:pt x="1552364" y="1609721"/>
                      <a:pt x="1505957" y="1609721"/>
                    </a:cubicBezTo>
                    <a:cubicBezTo>
                      <a:pt x="1459548" y="1609721"/>
                      <a:pt x="1417348" y="1590701"/>
                      <a:pt x="1386722" y="1558904"/>
                    </a:cubicBezTo>
                    <a:close/>
                    <a:moveTo>
                      <a:pt x="1492336" y="296022"/>
                    </a:moveTo>
                    <a:cubicBezTo>
                      <a:pt x="819777" y="296795"/>
                      <a:pt x="274831" y="830410"/>
                      <a:pt x="274831" y="1488534"/>
                    </a:cubicBezTo>
                    <a:cubicBezTo>
                      <a:pt x="274831" y="1934058"/>
                      <a:pt x="599874" y="2373770"/>
                      <a:pt x="855798" y="2574654"/>
                    </a:cubicBezTo>
                    <a:cubicBezTo>
                      <a:pt x="972489" y="2706724"/>
                      <a:pt x="963238" y="2709431"/>
                      <a:pt x="1010657" y="2878465"/>
                    </a:cubicBezTo>
                    <a:cubicBezTo>
                      <a:pt x="1029549" y="2996988"/>
                      <a:pt x="991277" y="3008834"/>
                      <a:pt x="1099844" y="3014995"/>
                    </a:cubicBezTo>
                    <a:lnTo>
                      <a:pt x="1178890" y="3014374"/>
                    </a:lnTo>
                    <a:lnTo>
                      <a:pt x="912952" y="1371837"/>
                    </a:lnTo>
                    <a:cubicBezTo>
                      <a:pt x="903639" y="1314321"/>
                      <a:pt x="943753" y="1260311"/>
                      <a:pt x="1002548" y="1251201"/>
                    </a:cubicBezTo>
                    <a:lnTo>
                      <a:pt x="1006296" y="1250621"/>
                    </a:lnTo>
                    <a:cubicBezTo>
                      <a:pt x="1059733" y="1242341"/>
                      <a:pt x="1110210" y="1274002"/>
                      <a:pt x="1124040" y="1323612"/>
                    </a:cubicBezTo>
                    <a:cubicBezTo>
                      <a:pt x="1152654" y="1271953"/>
                      <a:pt x="1206429" y="1239026"/>
                      <a:pt x="1267488" y="1239026"/>
                    </a:cubicBezTo>
                    <a:cubicBezTo>
                      <a:pt x="1313897" y="1239026"/>
                      <a:pt x="1356097" y="1258048"/>
                      <a:pt x="1386722" y="1289845"/>
                    </a:cubicBezTo>
                    <a:cubicBezTo>
                      <a:pt x="1417348" y="1258048"/>
                      <a:pt x="1459548" y="1239026"/>
                      <a:pt x="1505957" y="1239026"/>
                    </a:cubicBezTo>
                    <a:cubicBezTo>
                      <a:pt x="1552364" y="1239026"/>
                      <a:pt x="1594564" y="1258048"/>
                      <a:pt x="1625191" y="1289845"/>
                    </a:cubicBezTo>
                    <a:cubicBezTo>
                      <a:pt x="1655815" y="1258048"/>
                      <a:pt x="1698015" y="1239026"/>
                      <a:pt x="1744424" y="1239026"/>
                    </a:cubicBezTo>
                    <a:cubicBezTo>
                      <a:pt x="1795987" y="1239026"/>
                      <a:pt x="1842359" y="1262509"/>
                      <a:pt x="1873330" y="1300835"/>
                    </a:cubicBezTo>
                    <a:cubicBezTo>
                      <a:pt x="1892646" y="1260564"/>
                      <a:pt x="1937643" y="1236578"/>
                      <a:pt x="1984961" y="1243910"/>
                    </a:cubicBezTo>
                    <a:lnTo>
                      <a:pt x="1988709" y="1244491"/>
                    </a:lnTo>
                    <a:cubicBezTo>
                      <a:pt x="2047506" y="1253600"/>
                      <a:pt x="2087618" y="1307610"/>
                      <a:pt x="2078307" y="1365125"/>
                    </a:cubicBezTo>
                    <a:lnTo>
                      <a:pt x="1811283" y="3014366"/>
                    </a:lnTo>
                    <a:lnTo>
                      <a:pt x="1891413" y="3014995"/>
                    </a:lnTo>
                    <a:cubicBezTo>
                      <a:pt x="1999980" y="3008834"/>
                      <a:pt x="1961709" y="2996988"/>
                      <a:pt x="1980600" y="2878465"/>
                    </a:cubicBezTo>
                    <a:cubicBezTo>
                      <a:pt x="2028019" y="2709431"/>
                      <a:pt x="2018769" y="2706724"/>
                      <a:pt x="2135459" y="2574654"/>
                    </a:cubicBezTo>
                    <a:cubicBezTo>
                      <a:pt x="2391383" y="2373770"/>
                      <a:pt x="2716427" y="1934058"/>
                      <a:pt x="2716427" y="1488534"/>
                    </a:cubicBezTo>
                    <a:cubicBezTo>
                      <a:pt x="2716427" y="830410"/>
                      <a:pt x="2171481" y="296795"/>
                      <a:pt x="1498923" y="296022"/>
                    </a:cubicBezTo>
                    <a:lnTo>
                      <a:pt x="1498923" y="296319"/>
                    </a:lnTo>
                    <a:lnTo>
                      <a:pt x="1495631" y="296070"/>
                    </a:lnTo>
                    <a:lnTo>
                      <a:pt x="1492336" y="296319"/>
                    </a:lnTo>
                    <a:close/>
                    <a:moveTo>
                      <a:pt x="1492826" y="0"/>
                    </a:moveTo>
                    <a:lnTo>
                      <a:pt x="1495631" y="211"/>
                    </a:lnTo>
                    <a:lnTo>
                      <a:pt x="1498432" y="0"/>
                    </a:lnTo>
                    <a:cubicBezTo>
                      <a:pt x="2322897" y="0"/>
                      <a:pt x="2991257" y="653819"/>
                      <a:pt x="2991257" y="1460348"/>
                    </a:cubicBezTo>
                    <a:cubicBezTo>
                      <a:pt x="2991257" y="2006129"/>
                      <a:pt x="2592903" y="2544781"/>
                      <a:pt x="2279478" y="2790647"/>
                    </a:cubicBezTo>
                    <a:cubicBezTo>
                      <a:pt x="2186103" y="2895884"/>
                      <a:pt x="2227311" y="2951181"/>
                      <a:pt x="2207246" y="3088369"/>
                    </a:cubicBezTo>
                    <a:cubicBezTo>
                      <a:pt x="2155081" y="3194275"/>
                      <a:pt x="2108422" y="3228140"/>
                      <a:pt x="2016213" y="3228140"/>
                    </a:cubicBezTo>
                    <a:lnTo>
                      <a:pt x="1495631" y="3226317"/>
                    </a:lnTo>
                    <a:lnTo>
                      <a:pt x="975044" y="3228140"/>
                    </a:lnTo>
                    <a:cubicBezTo>
                      <a:pt x="882838" y="3228140"/>
                      <a:pt x="836177" y="3194275"/>
                      <a:pt x="784011" y="3088369"/>
                    </a:cubicBezTo>
                    <a:cubicBezTo>
                      <a:pt x="763946" y="2951181"/>
                      <a:pt x="805155" y="2895884"/>
                      <a:pt x="711780" y="2790647"/>
                    </a:cubicBezTo>
                    <a:cubicBezTo>
                      <a:pt x="398354" y="2544781"/>
                      <a:pt x="0" y="2006129"/>
                      <a:pt x="0" y="1460348"/>
                    </a:cubicBezTo>
                    <a:cubicBezTo>
                      <a:pt x="0" y="653819"/>
                      <a:pt x="668362" y="0"/>
                      <a:pt x="149282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112" name="Group 112">
            <a:extLst>
              <a:ext uri="{FF2B5EF4-FFF2-40B4-BE49-F238E27FC236}">
                <a16:creationId xmlns:a16="http://schemas.microsoft.com/office/drawing/2014/main" id="{3D0A7498-AF33-4925-AA6E-6365133CFBE6}"/>
              </a:ext>
            </a:extLst>
          </p:cNvPr>
          <p:cNvGrpSpPr/>
          <p:nvPr userDrawn="1"/>
        </p:nvGrpSpPr>
        <p:grpSpPr>
          <a:xfrm>
            <a:off x="7643712" y="3310128"/>
            <a:ext cx="3223918" cy="3055127"/>
            <a:chOff x="-116760" y="950876"/>
            <a:chExt cx="6261875" cy="5934029"/>
          </a:xfrm>
        </p:grpSpPr>
        <p:grpSp>
          <p:nvGrpSpPr>
            <p:cNvPr id="113" name="Group 113">
              <a:extLst>
                <a:ext uri="{FF2B5EF4-FFF2-40B4-BE49-F238E27FC236}">
                  <a16:creationId xmlns:a16="http://schemas.microsoft.com/office/drawing/2014/main" id="{1B8D4E28-A697-47C0-ABE6-6260A0BD6DC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127" name="Rounded Rectangle 41">
                <a:extLst>
                  <a:ext uri="{FF2B5EF4-FFF2-40B4-BE49-F238E27FC236}">
                    <a16:creationId xmlns:a16="http://schemas.microsoft.com/office/drawing/2014/main" id="{195F4C09-B094-4AAA-977F-A5EB0A0CE88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8" name="Rounded Rectangle 62">
                <a:extLst>
                  <a:ext uri="{FF2B5EF4-FFF2-40B4-BE49-F238E27FC236}">
                    <a16:creationId xmlns:a16="http://schemas.microsoft.com/office/drawing/2014/main" id="{C4FB5FA8-F93B-4AEF-881D-BE0EB09575C8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9" name="Rounded Rectangle 63">
                <a:extLst>
                  <a:ext uri="{FF2B5EF4-FFF2-40B4-BE49-F238E27FC236}">
                    <a16:creationId xmlns:a16="http://schemas.microsoft.com/office/drawing/2014/main" id="{AD7DD5C3-7D45-4C7A-B4B4-4F4BFDFFE05E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0" name="Rounded Rectangle 64">
                <a:extLst>
                  <a:ext uri="{FF2B5EF4-FFF2-40B4-BE49-F238E27FC236}">
                    <a16:creationId xmlns:a16="http://schemas.microsoft.com/office/drawing/2014/main" id="{505D9EA4-74FE-4879-857D-634DAB6B83FB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1" name="Rounded Rectangle 65">
                <a:extLst>
                  <a:ext uri="{FF2B5EF4-FFF2-40B4-BE49-F238E27FC236}">
                    <a16:creationId xmlns:a16="http://schemas.microsoft.com/office/drawing/2014/main" id="{C686235D-5F44-4F74-AAF2-B4B4E56E3477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2" name="Rounded Rectangle 66">
                <a:extLst>
                  <a:ext uri="{FF2B5EF4-FFF2-40B4-BE49-F238E27FC236}">
                    <a16:creationId xmlns:a16="http://schemas.microsoft.com/office/drawing/2014/main" id="{7314C52A-B61A-4585-8F1F-AFF363D3B35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3" name="Rounded Rectangle 67">
                <a:extLst>
                  <a:ext uri="{FF2B5EF4-FFF2-40B4-BE49-F238E27FC236}">
                    <a16:creationId xmlns:a16="http://schemas.microsoft.com/office/drawing/2014/main" id="{9B0660F4-F6C3-4E1C-A8A8-3FD2B2344CDA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4" name="Rounded Rectangle 68">
                <a:extLst>
                  <a:ext uri="{FF2B5EF4-FFF2-40B4-BE49-F238E27FC236}">
                    <a16:creationId xmlns:a16="http://schemas.microsoft.com/office/drawing/2014/main" id="{8EA90598-BAC1-4A88-8187-B8080D896A93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5" name="Rounded Rectangle 69">
                <a:extLst>
                  <a:ext uri="{FF2B5EF4-FFF2-40B4-BE49-F238E27FC236}">
                    <a16:creationId xmlns:a16="http://schemas.microsoft.com/office/drawing/2014/main" id="{3E2B7E8F-B72B-4336-8B44-3238483D049C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6" name="Oval 39">
                <a:extLst>
                  <a:ext uri="{FF2B5EF4-FFF2-40B4-BE49-F238E27FC236}">
                    <a16:creationId xmlns:a16="http://schemas.microsoft.com/office/drawing/2014/main" id="{90D714D1-A364-46DA-81ED-5C55D22D1C76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39">
                <a:extLst>
                  <a:ext uri="{FF2B5EF4-FFF2-40B4-BE49-F238E27FC236}">
                    <a16:creationId xmlns:a16="http://schemas.microsoft.com/office/drawing/2014/main" id="{E8B7BAEB-683F-4CBE-84A9-564348A68B0C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4" name="Group 114">
              <a:extLst>
                <a:ext uri="{FF2B5EF4-FFF2-40B4-BE49-F238E27FC236}">
                  <a16:creationId xmlns:a16="http://schemas.microsoft.com/office/drawing/2014/main" id="{6123DAD2-F956-4A46-99FF-5A88C82017DC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15" name="Rounded Rectangle 16">
                <a:extLst>
                  <a:ext uri="{FF2B5EF4-FFF2-40B4-BE49-F238E27FC236}">
                    <a16:creationId xmlns:a16="http://schemas.microsoft.com/office/drawing/2014/main" id="{67046428-14C4-4BF0-801D-09BFA8628720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6" name="Rounded Rectangle 17">
                <a:extLst>
                  <a:ext uri="{FF2B5EF4-FFF2-40B4-BE49-F238E27FC236}">
                    <a16:creationId xmlns:a16="http://schemas.microsoft.com/office/drawing/2014/main" id="{A0EE6222-B5EB-4780-88CD-FB4FBF308D73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Rounded Rectangle 18">
                <a:extLst>
                  <a:ext uri="{FF2B5EF4-FFF2-40B4-BE49-F238E27FC236}">
                    <a16:creationId xmlns:a16="http://schemas.microsoft.com/office/drawing/2014/main" id="{B4359223-AB9C-489B-82DB-22A8ED629971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8" name="Rounded Rectangle 19">
                <a:extLst>
                  <a:ext uri="{FF2B5EF4-FFF2-40B4-BE49-F238E27FC236}">
                    <a16:creationId xmlns:a16="http://schemas.microsoft.com/office/drawing/2014/main" id="{D64373E3-1902-4174-B627-03BF937964D8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9" name="Rounded Rectangle 20">
                <a:extLst>
                  <a:ext uri="{FF2B5EF4-FFF2-40B4-BE49-F238E27FC236}">
                    <a16:creationId xmlns:a16="http://schemas.microsoft.com/office/drawing/2014/main" id="{9271BABB-E743-4F92-ADA8-C1012FF1F10D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Rounded Rectangle 21">
                <a:extLst>
                  <a:ext uri="{FF2B5EF4-FFF2-40B4-BE49-F238E27FC236}">
                    <a16:creationId xmlns:a16="http://schemas.microsoft.com/office/drawing/2014/main" id="{9C8BF5E8-2C6B-44C9-985F-5954B52D2C8A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1" name="Rounded Rectangle 22">
                <a:extLst>
                  <a:ext uri="{FF2B5EF4-FFF2-40B4-BE49-F238E27FC236}">
                    <a16:creationId xmlns:a16="http://schemas.microsoft.com/office/drawing/2014/main" id="{D744DE82-5170-4BFB-B7CA-56A3C119E013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2" name="Rounded Rectangle 23">
                <a:extLst>
                  <a:ext uri="{FF2B5EF4-FFF2-40B4-BE49-F238E27FC236}">
                    <a16:creationId xmlns:a16="http://schemas.microsoft.com/office/drawing/2014/main" id="{98F18025-375A-4298-A5D3-736587126480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3" name="Rounded Rectangle 24">
                <a:extLst>
                  <a:ext uri="{FF2B5EF4-FFF2-40B4-BE49-F238E27FC236}">
                    <a16:creationId xmlns:a16="http://schemas.microsoft.com/office/drawing/2014/main" id="{FF72808D-79EC-41A5-8A1A-2193D3DA576D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4" name="Oval 39">
                <a:extLst>
                  <a:ext uri="{FF2B5EF4-FFF2-40B4-BE49-F238E27FC236}">
                    <a16:creationId xmlns:a16="http://schemas.microsoft.com/office/drawing/2014/main" id="{61653BB4-8D13-4DF1-9CC8-A88307E0CD37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5" name="Oval 39">
                <a:extLst>
                  <a:ext uri="{FF2B5EF4-FFF2-40B4-BE49-F238E27FC236}">
                    <a16:creationId xmlns:a16="http://schemas.microsoft.com/office/drawing/2014/main" id="{E119FDFC-3C45-40E2-AF8C-D14046FB47AE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6" name="Rounded Rectangle 21">
                <a:extLst>
                  <a:ext uri="{FF2B5EF4-FFF2-40B4-BE49-F238E27FC236}">
                    <a16:creationId xmlns:a16="http://schemas.microsoft.com/office/drawing/2014/main" id="{66E400E3-2643-42AA-9178-BC7FD61DC42C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38" name="Freeform: Shape 138">
            <a:extLst>
              <a:ext uri="{FF2B5EF4-FFF2-40B4-BE49-F238E27FC236}">
                <a16:creationId xmlns:a16="http://schemas.microsoft.com/office/drawing/2014/main" id="{296BB05B-D410-4793-8DF4-158BE2B6B40D}"/>
              </a:ext>
            </a:extLst>
          </p:cNvPr>
          <p:cNvSpPr/>
          <p:nvPr userDrawn="1"/>
        </p:nvSpPr>
        <p:spPr>
          <a:xfrm rot="355510">
            <a:off x="10018975" y="5092401"/>
            <a:ext cx="1129890" cy="114996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9" name="Freeform: Shape 139">
            <a:extLst>
              <a:ext uri="{FF2B5EF4-FFF2-40B4-BE49-F238E27FC236}">
                <a16:creationId xmlns:a16="http://schemas.microsoft.com/office/drawing/2014/main" id="{52ADA210-1481-499A-A0A4-CAC99418B3CE}"/>
              </a:ext>
            </a:extLst>
          </p:cNvPr>
          <p:cNvSpPr/>
          <p:nvPr userDrawn="1"/>
        </p:nvSpPr>
        <p:spPr>
          <a:xfrm rot="11654967" flipH="1">
            <a:off x="7657572" y="3615666"/>
            <a:ext cx="1313750" cy="1239828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0" name="Freeform: Shape 140">
            <a:extLst>
              <a:ext uri="{FF2B5EF4-FFF2-40B4-BE49-F238E27FC236}">
                <a16:creationId xmlns:a16="http://schemas.microsoft.com/office/drawing/2014/main" id="{F4047434-A391-4559-B3B3-EAA2BFA87140}"/>
              </a:ext>
            </a:extLst>
          </p:cNvPr>
          <p:cNvSpPr/>
          <p:nvPr userDrawn="1"/>
        </p:nvSpPr>
        <p:spPr>
          <a:xfrm rot="1022389">
            <a:off x="10763367" y="3963200"/>
            <a:ext cx="1025410" cy="838256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212">
            <a:extLst>
              <a:ext uri="{FF2B5EF4-FFF2-40B4-BE49-F238E27FC236}">
                <a16:creationId xmlns:a16="http://schemas.microsoft.com/office/drawing/2014/main" id="{0A4DA7A5-BE9C-4D16-8F3D-49C61AF1D01F}"/>
              </a:ext>
            </a:extLst>
          </p:cNvPr>
          <p:cNvGrpSpPr/>
          <p:nvPr userDrawn="1"/>
        </p:nvGrpSpPr>
        <p:grpSpPr>
          <a:xfrm>
            <a:off x="501570" y="1642689"/>
            <a:ext cx="1891725" cy="1331151"/>
            <a:chOff x="579703" y="1481608"/>
            <a:chExt cx="2452930" cy="1726055"/>
          </a:xfrm>
        </p:grpSpPr>
        <p:grpSp>
          <p:nvGrpSpPr>
            <p:cNvPr id="142" name="그룹 26">
              <a:extLst>
                <a:ext uri="{FF2B5EF4-FFF2-40B4-BE49-F238E27FC236}">
                  <a16:creationId xmlns:a16="http://schemas.microsoft.com/office/drawing/2014/main" id="{82FAEADB-08EA-4262-943B-304E3A9FDEF8}"/>
                </a:ext>
              </a:extLst>
            </p:cNvPr>
            <p:cNvGrpSpPr/>
            <p:nvPr/>
          </p:nvGrpSpPr>
          <p:grpSpPr>
            <a:xfrm>
              <a:off x="1886687" y="1481608"/>
              <a:ext cx="1145946" cy="1726055"/>
              <a:chOff x="6150565" y="3254095"/>
              <a:chExt cx="979312" cy="1475068"/>
            </a:xfrm>
          </p:grpSpPr>
          <p:sp>
            <p:nvSpPr>
              <p:cNvPr id="149" name="자유형: 도형 5">
                <a:extLst>
                  <a:ext uri="{FF2B5EF4-FFF2-40B4-BE49-F238E27FC236}">
                    <a16:creationId xmlns:a16="http://schemas.microsoft.com/office/drawing/2014/main" id="{44C346CC-4453-473D-B764-96FB30579257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자유형: 도형 12">
                <a:extLst>
                  <a:ext uri="{FF2B5EF4-FFF2-40B4-BE49-F238E27FC236}">
                    <a16:creationId xmlns:a16="http://schemas.microsoft.com/office/drawing/2014/main" id="{996923B0-8B25-4B00-84AC-1939A69985B0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자유형: 도형 13">
                <a:extLst>
                  <a:ext uri="{FF2B5EF4-FFF2-40B4-BE49-F238E27FC236}">
                    <a16:creationId xmlns:a16="http://schemas.microsoft.com/office/drawing/2014/main" id="{7C29BC78-5408-48EA-8594-0D87CE7E30A9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자유형: 도형 14">
                <a:extLst>
                  <a:ext uri="{FF2B5EF4-FFF2-40B4-BE49-F238E27FC236}">
                    <a16:creationId xmlns:a16="http://schemas.microsoft.com/office/drawing/2014/main" id="{B451D8E0-12A6-4EC2-AC3C-5E3672BAB4F1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53" name="직선 연결선 19">
                <a:extLst>
                  <a:ext uri="{FF2B5EF4-FFF2-40B4-BE49-F238E27FC236}">
                    <a16:creationId xmlns:a16="http://schemas.microsoft.com/office/drawing/2014/main" id="{F9ECD890-EF78-4C74-ADF5-2C32378D1C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67">
              <a:extLst>
                <a:ext uri="{FF2B5EF4-FFF2-40B4-BE49-F238E27FC236}">
                  <a16:creationId xmlns:a16="http://schemas.microsoft.com/office/drawing/2014/main" id="{9CC04B16-776C-43AC-ACF7-55669FF02B67}"/>
                </a:ext>
              </a:extLst>
            </p:cNvPr>
            <p:cNvGrpSpPr/>
            <p:nvPr/>
          </p:nvGrpSpPr>
          <p:grpSpPr>
            <a:xfrm flipH="1">
              <a:off x="579703" y="1481608"/>
              <a:ext cx="1145946" cy="1726055"/>
              <a:chOff x="6150565" y="3254095"/>
              <a:chExt cx="979312" cy="1475068"/>
            </a:xfrm>
          </p:grpSpPr>
          <p:sp>
            <p:nvSpPr>
              <p:cNvPr id="144" name="자유형: 도형 68">
                <a:extLst>
                  <a:ext uri="{FF2B5EF4-FFF2-40B4-BE49-F238E27FC236}">
                    <a16:creationId xmlns:a16="http://schemas.microsoft.com/office/drawing/2014/main" id="{E5E794FB-55C1-40C5-8D0F-E4D3EBC78C54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자유형: 도형 69">
                <a:extLst>
                  <a:ext uri="{FF2B5EF4-FFF2-40B4-BE49-F238E27FC236}">
                    <a16:creationId xmlns:a16="http://schemas.microsoft.com/office/drawing/2014/main" id="{9EE9C70F-BE88-4A6C-B419-5AEB70A23FA2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자유형: 도형 70">
                <a:extLst>
                  <a:ext uri="{FF2B5EF4-FFF2-40B4-BE49-F238E27FC236}">
                    <a16:creationId xmlns:a16="http://schemas.microsoft.com/office/drawing/2014/main" id="{0D592488-C8FF-4C53-A3A2-1C43BF2D7D66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자유형: 도형 71">
                <a:extLst>
                  <a:ext uri="{FF2B5EF4-FFF2-40B4-BE49-F238E27FC236}">
                    <a16:creationId xmlns:a16="http://schemas.microsoft.com/office/drawing/2014/main" id="{703B15DD-E311-426D-9802-8B6C51BBC393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48" name="직선 연결선 72">
                <a:extLst>
                  <a:ext uri="{FF2B5EF4-FFF2-40B4-BE49-F238E27FC236}">
                    <a16:creationId xmlns:a16="http://schemas.microsoft.com/office/drawing/2014/main" id="{96446FFE-0DED-42EA-91AF-BB33CCBCE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31">
            <a:extLst>
              <a:ext uri="{FF2B5EF4-FFF2-40B4-BE49-F238E27FC236}">
                <a16:creationId xmlns:a16="http://schemas.microsoft.com/office/drawing/2014/main" id="{70B94C9C-1BFA-42AD-BB25-2FD3247E9E60}"/>
              </a:ext>
            </a:extLst>
          </p:cNvPr>
          <p:cNvGrpSpPr/>
          <p:nvPr userDrawn="1"/>
        </p:nvGrpSpPr>
        <p:grpSpPr>
          <a:xfrm>
            <a:off x="2428634" y="1107111"/>
            <a:ext cx="1809131" cy="1850987"/>
            <a:chOff x="9087273" y="2875432"/>
            <a:chExt cx="2303626" cy="2356921"/>
          </a:xfrm>
          <a:solidFill>
            <a:schemeClr val="accent1"/>
          </a:solidFill>
        </p:grpSpPr>
        <p:sp>
          <p:nvSpPr>
            <p:cNvPr id="155" name="Rounded Rectangle 7">
              <a:extLst>
                <a:ext uri="{FF2B5EF4-FFF2-40B4-BE49-F238E27FC236}">
                  <a16:creationId xmlns:a16="http://schemas.microsoft.com/office/drawing/2014/main" id="{A860B3D6-AC1E-4EA6-BAE1-9A4E1D3DBFE5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6" name="Rounded Rectangle 8">
              <a:extLst>
                <a:ext uri="{FF2B5EF4-FFF2-40B4-BE49-F238E27FC236}">
                  <a16:creationId xmlns:a16="http://schemas.microsoft.com/office/drawing/2014/main" id="{9A276E63-440D-41A6-A1AA-4D796B22C38D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7" name="Rounded Rectangle 9">
              <a:extLst>
                <a:ext uri="{FF2B5EF4-FFF2-40B4-BE49-F238E27FC236}">
                  <a16:creationId xmlns:a16="http://schemas.microsoft.com/office/drawing/2014/main" id="{FDF88A8B-376D-43C9-876A-8CA79C18B290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8" name="Chord 8">
              <a:extLst>
                <a:ext uri="{FF2B5EF4-FFF2-40B4-BE49-F238E27FC236}">
                  <a16:creationId xmlns:a16="http://schemas.microsoft.com/office/drawing/2014/main" id="{D5441F95-7B59-4C91-8036-58C15482EADA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90AD40C-74DF-4429-9256-2FAECC8EE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0" name="Rectangle 204">
              <a:extLst>
                <a:ext uri="{FF2B5EF4-FFF2-40B4-BE49-F238E27FC236}">
                  <a16:creationId xmlns:a16="http://schemas.microsoft.com/office/drawing/2014/main" id="{AF1BDA5C-5A65-423D-8868-569AF0116A19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1" name="Rectangle 205">
              <a:extLst>
                <a:ext uri="{FF2B5EF4-FFF2-40B4-BE49-F238E27FC236}">
                  <a16:creationId xmlns:a16="http://schemas.microsoft.com/office/drawing/2014/main" id="{9610FA19-3F25-4EAF-81B9-C9C926400559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2" name="Rectangle 206">
              <a:extLst>
                <a:ext uri="{FF2B5EF4-FFF2-40B4-BE49-F238E27FC236}">
                  <a16:creationId xmlns:a16="http://schemas.microsoft.com/office/drawing/2014/main" id="{383E7C6D-1D8A-43B4-BFD9-361088C04A43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3" name="Freeform 4103">
              <a:extLst>
                <a:ext uri="{FF2B5EF4-FFF2-40B4-BE49-F238E27FC236}">
                  <a16:creationId xmlns:a16="http://schemas.microsoft.com/office/drawing/2014/main" id="{A2831EBE-1B1F-4CCF-98F4-F22AF50C6EA3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4" name="Freeform 123">
              <a:extLst>
                <a:ext uri="{FF2B5EF4-FFF2-40B4-BE49-F238E27FC236}">
                  <a16:creationId xmlns:a16="http://schemas.microsoft.com/office/drawing/2014/main" id="{270141F2-AC2E-4370-A986-A0BE0D4E69AB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5" name="Rectangle 209">
              <a:extLst>
                <a:ext uri="{FF2B5EF4-FFF2-40B4-BE49-F238E27FC236}">
                  <a16:creationId xmlns:a16="http://schemas.microsoft.com/office/drawing/2014/main" id="{230F18DF-074D-443F-8D7F-58FFDFEF195D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6" name="Rectangle 116">
              <a:extLst>
                <a:ext uri="{FF2B5EF4-FFF2-40B4-BE49-F238E27FC236}">
                  <a16:creationId xmlns:a16="http://schemas.microsoft.com/office/drawing/2014/main" id="{74D23FF7-2662-45EE-86DB-35498C819492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7" name="Rectangle 118">
              <a:extLst>
                <a:ext uri="{FF2B5EF4-FFF2-40B4-BE49-F238E27FC236}">
                  <a16:creationId xmlns:a16="http://schemas.microsoft.com/office/drawing/2014/main" id="{2C0C3276-47F4-4491-9C61-0A943DD3165A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68" name="Group 226">
            <a:extLst>
              <a:ext uri="{FF2B5EF4-FFF2-40B4-BE49-F238E27FC236}">
                <a16:creationId xmlns:a16="http://schemas.microsoft.com/office/drawing/2014/main" id="{39751AC7-D3EE-45EC-9ECA-9F952FE78495}"/>
              </a:ext>
            </a:extLst>
          </p:cNvPr>
          <p:cNvGrpSpPr/>
          <p:nvPr userDrawn="1"/>
        </p:nvGrpSpPr>
        <p:grpSpPr>
          <a:xfrm>
            <a:off x="4552001" y="1246164"/>
            <a:ext cx="2563070" cy="2046102"/>
            <a:chOff x="481157" y="2167303"/>
            <a:chExt cx="4949776" cy="3951413"/>
          </a:xfrm>
        </p:grpSpPr>
        <p:sp>
          <p:nvSpPr>
            <p:cNvPr id="169" name="Freeform 2">
              <a:extLst>
                <a:ext uri="{FF2B5EF4-FFF2-40B4-BE49-F238E27FC236}">
                  <a16:creationId xmlns:a16="http://schemas.microsoft.com/office/drawing/2014/main" id="{A16B4080-862E-4117-82A4-6BD59AD3FC9E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70" name="Group 228">
              <a:extLst>
                <a:ext uri="{FF2B5EF4-FFF2-40B4-BE49-F238E27FC236}">
                  <a16:creationId xmlns:a16="http://schemas.microsoft.com/office/drawing/2014/main" id="{B453DC68-036A-493B-BCFF-326C1A620FC2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179" name="Rectangle 237">
                <a:extLst>
                  <a:ext uri="{FF2B5EF4-FFF2-40B4-BE49-F238E27FC236}">
                    <a16:creationId xmlns:a16="http://schemas.microsoft.com/office/drawing/2014/main" id="{E7C88B34-4F74-4FA4-8F2A-9168B14CFEA9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Rectangle 238">
                <a:extLst>
                  <a:ext uri="{FF2B5EF4-FFF2-40B4-BE49-F238E27FC236}">
                    <a16:creationId xmlns:a16="http://schemas.microsoft.com/office/drawing/2014/main" id="{00618638-83B7-4BFD-AD2F-909FCD4A6792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1" name="Group 229">
              <a:extLst>
                <a:ext uri="{FF2B5EF4-FFF2-40B4-BE49-F238E27FC236}">
                  <a16:creationId xmlns:a16="http://schemas.microsoft.com/office/drawing/2014/main" id="{314D5BB6-C315-4903-9F30-103985729878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177" name="Rectangle 235">
                <a:extLst>
                  <a:ext uri="{FF2B5EF4-FFF2-40B4-BE49-F238E27FC236}">
                    <a16:creationId xmlns:a16="http://schemas.microsoft.com/office/drawing/2014/main" id="{525AF3B4-405C-43AA-9201-AB16EE282DE0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Rectangle 236">
                <a:extLst>
                  <a:ext uri="{FF2B5EF4-FFF2-40B4-BE49-F238E27FC236}">
                    <a16:creationId xmlns:a16="http://schemas.microsoft.com/office/drawing/2014/main" id="{83EE8C98-B9D4-4368-A1EE-37197C71EE0C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2" name="Group 230">
              <a:extLst>
                <a:ext uri="{FF2B5EF4-FFF2-40B4-BE49-F238E27FC236}">
                  <a16:creationId xmlns:a16="http://schemas.microsoft.com/office/drawing/2014/main" id="{442768FE-3477-4922-83AB-5BCCDE170C70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175" name="Oval 233">
                <a:extLst>
                  <a:ext uri="{FF2B5EF4-FFF2-40B4-BE49-F238E27FC236}">
                    <a16:creationId xmlns:a16="http://schemas.microsoft.com/office/drawing/2014/main" id="{A5623F15-7120-4715-8B17-B14754AAA3EA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234">
                <a:extLst>
                  <a:ext uri="{FF2B5EF4-FFF2-40B4-BE49-F238E27FC236}">
                    <a16:creationId xmlns:a16="http://schemas.microsoft.com/office/drawing/2014/main" id="{BB67F4C5-E342-4933-A25E-AF5FD7ECFE43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73" name="Rounded Rectangle 14">
              <a:extLst>
                <a:ext uri="{FF2B5EF4-FFF2-40B4-BE49-F238E27FC236}">
                  <a16:creationId xmlns:a16="http://schemas.microsoft.com/office/drawing/2014/main" id="{39CDED29-610D-4F6D-8771-1A04A5BF36C5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Diagonal Stripe 232">
              <a:extLst>
                <a:ext uri="{FF2B5EF4-FFF2-40B4-BE49-F238E27FC236}">
                  <a16:creationId xmlns:a16="http://schemas.microsoft.com/office/drawing/2014/main" id="{9AF225B1-5E63-43BD-A960-17370EC9AD1E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81" name="Group 260">
            <a:extLst>
              <a:ext uri="{FF2B5EF4-FFF2-40B4-BE49-F238E27FC236}">
                <a16:creationId xmlns:a16="http://schemas.microsoft.com/office/drawing/2014/main" id="{114AE347-1B56-442B-A95E-E71649EC5BD1}"/>
              </a:ext>
            </a:extLst>
          </p:cNvPr>
          <p:cNvGrpSpPr/>
          <p:nvPr userDrawn="1"/>
        </p:nvGrpSpPr>
        <p:grpSpPr>
          <a:xfrm>
            <a:off x="6778910" y="909149"/>
            <a:ext cx="1954036" cy="2400980"/>
            <a:chOff x="5094895" y="2639865"/>
            <a:chExt cx="2149967" cy="2641726"/>
          </a:xfrm>
        </p:grpSpPr>
        <p:grpSp>
          <p:nvGrpSpPr>
            <p:cNvPr id="182" name="Group 261">
              <a:extLst>
                <a:ext uri="{FF2B5EF4-FFF2-40B4-BE49-F238E27FC236}">
                  <a16:creationId xmlns:a16="http://schemas.microsoft.com/office/drawing/2014/main" id="{8DF46A6A-8C1F-4BE5-83E6-C31611F74668}"/>
                </a:ext>
              </a:extLst>
            </p:cNvPr>
            <p:cNvGrpSpPr/>
            <p:nvPr/>
          </p:nvGrpSpPr>
          <p:grpSpPr>
            <a:xfrm>
              <a:off x="5094895" y="3711725"/>
              <a:ext cx="2113260" cy="1375670"/>
              <a:chOff x="5094895" y="3711725"/>
              <a:chExt cx="2113260" cy="1375670"/>
            </a:xfrm>
          </p:grpSpPr>
          <p:grpSp>
            <p:nvGrpSpPr>
              <p:cNvPr id="196" name="Group 275">
                <a:extLst>
                  <a:ext uri="{FF2B5EF4-FFF2-40B4-BE49-F238E27FC236}">
                    <a16:creationId xmlns:a16="http://schemas.microsoft.com/office/drawing/2014/main" id="{07EAB79F-881C-4F7A-B3A4-1D77F512361F}"/>
                  </a:ext>
                </a:extLst>
              </p:cNvPr>
              <p:cNvGrpSpPr/>
              <p:nvPr/>
            </p:nvGrpSpPr>
            <p:grpSpPr>
              <a:xfrm>
                <a:off x="5094895" y="3711725"/>
                <a:ext cx="2113260" cy="628134"/>
                <a:chOff x="5094895" y="3711725"/>
                <a:chExt cx="2113260" cy="628134"/>
              </a:xfrm>
            </p:grpSpPr>
            <p:sp>
              <p:nvSpPr>
                <p:cNvPr id="199" name="Freeform: Shape 278">
                  <a:extLst>
                    <a:ext uri="{FF2B5EF4-FFF2-40B4-BE49-F238E27FC236}">
                      <a16:creationId xmlns:a16="http://schemas.microsoft.com/office/drawing/2014/main" id="{38F308D6-829A-4988-89DE-515752294D01}"/>
                    </a:ext>
                  </a:extLst>
                </p:cNvPr>
                <p:cNvSpPr/>
                <p:nvPr/>
              </p:nvSpPr>
              <p:spPr>
                <a:xfrm>
                  <a:off x="5094895" y="3863696"/>
                  <a:ext cx="336036" cy="476163"/>
                </a:xfrm>
                <a:custGeom>
                  <a:avLst/>
                  <a:gdLst>
                    <a:gd name="connsiteX0" fmla="*/ 218675 w 336036"/>
                    <a:gd name="connsiteY0" fmla="*/ 0 h 476163"/>
                    <a:gd name="connsiteX1" fmla="*/ 336036 w 336036"/>
                    <a:gd name="connsiteY1" fmla="*/ 0 h 476163"/>
                    <a:gd name="connsiteX2" fmla="*/ 336036 w 336036"/>
                    <a:gd name="connsiteY2" fmla="*/ 476163 h 476163"/>
                    <a:gd name="connsiteX3" fmla="*/ 218675 w 336036"/>
                    <a:gd name="connsiteY3" fmla="*/ 476163 h 476163"/>
                    <a:gd name="connsiteX4" fmla="*/ 218675 w 336036"/>
                    <a:gd name="connsiteY4" fmla="*/ 375461 h 476163"/>
                    <a:gd name="connsiteX5" fmla="*/ 0 w 336036"/>
                    <a:gd name="connsiteY5" fmla="*/ 375461 h 476163"/>
                    <a:gd name="connsiteX6" fmla="*/ 0 w 336036"/>
                    <a:gd name="connsiteY6" fmla="*/ 96603 h 476163"/>
                    <a:gd name="connsiteX7" fmla="*/ 218675 w 336036"/>
                    <a:gd name="connsiteY7" fmla="*/ 96603 h 47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6036" h="476163">
                      <a:moveTo>
                        <a:pt x="218675" y="0"/>
                      </a:moveTo>
                      <a:lnTo>
                        <a:pt x="336036" y="0"/>
                      </a:lnTo>
                      <a:lnTo>
                        <a:pt x="336036" y="476163"/>
                      </a:lnTo>
                      <a:lnTo>
                        <a:pt x="218675" y="476163"/>
                      </a:lnTo>
                      <a:lnTo>
                        <a:pt x="218675" y="375461"/>
                      </a:lnTo>
                      <a:lnTo>
                        <a:pt x="0" y="375461"/>
                      </a:lnTo>
                      <a:lnTo>
                        <a:pt x="0" y="96603"/>
                      </a:lnTo>
                      <a:lnTo>
                        <a:pt x="218675" y="966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279">
                  <a:extLst>
                    <a:ext uri="{FF2B5EF4-FFF2-40B4-BE49-F238E27FC236}">
                      <a16:creationId xmlns:a16="http://schemas.microsoft.com/office/drawing/2014/main" id="{3A98F069-CC5E-404D-8D17-140C555648C0}"/>
                    </a:ext>
                  </a:extLst>
                </p:cNvPr>
                <p:cNvSpPr/>
                <p:nvPr/>
              </p:nvSpPr>
              <p:spPr>
                <a:xfrm>
                  <a:off x="5477203" y="3837325"/>
                  <a:ext cx="1730952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: Shape 280">
                  <a:extLst>
                    <a:ext uri="{FF2B5EF4-FFF2-40B4-BE49-F238E27FC236}">
                      <a16:creationId xmlns:a16="http://schemas.microsoft.com/office/drawing/2014/main" id="{5F82051F-7696-40EE-9C5E-43A88B3CCE3F}"/>
                    </a:ext>
                  </a:extLst>
                </p:cNvPr>
                <p:cNvSpPr/>
                <p:nvPr/>
              </p:nvSpPr>
              <p:spPr>
                <a:xfrm>
                  <a:off x="6157841" y="3711725"/>
                  <a:ext cx="300038" cy="442408"/>
                </a:xfrm>
                <a:custGeom>
                  <a:avLst/>
                  <a:gdLst>
                    <a:gd name="connsiteX0" fmla="*/ 53611 w 300038"/>
                    <a:gd name="connsiteY0" fmla="*/ 0 h 442408"/>
                    <a:gd name="connsiteX1" fmla="*/ 246428 w 300038"/>
                    <a:gd name="connsiteY1" fmla="*/ 0 h 442408"/>
                    <a:gd name="connsiteX2" fmla="*/ 246428 w 300038"/>
                    <a:gd name="connsiteY2" fmla="*/ 239398 h 442408"/>
                    <a:gd name="connsiteX3" fmla="*/ 248641 w 300038"/>
                    <a:gd name="connsiteY3" fmla="*/ 239398 h 442408"/>
                    <a:gd name="connsiteX4" fmla="*/ 300038 w 300038"/>
                    <a:gd name="connsiteY4" fmla="*/ 391590 h 442408"/>
                    <a:gd name="connsiteX5" fmla="*/ 201048 w 300038"/>
                    <a:gd name="connsiteY5" fmla="*/ 391590 h 442408"/>
                    <a:gd name="connsiteX6" fmla="*/ 201048 w 300038"/>
                    <a:gd name="connsiteY6" fmla="*/ 408574 h 442408"/>
                    <a:gd name="connsiteX7" fmla="*/ 167214 w 300038"/>
                    <a:gd name="connsiteY7" fmla="*/ 442408 h 442408"/>
                    <a:gd name="connsiteX8" fmla="*/ 132826 w 300038"/>
                    <a:gd name="connsiteY8" fmla="*/ 442408 h 442408"/>
                    <a:gd name="connsiteX9" fmla="*/ 98992 w 300038"/>
                    <a:gd name="connsiteY9" fmla="*/ 408574 h 442408"/>
                    <a:gd name="connsiteX10" fmla="*/ 98992 w 300038"/>
                    <a:gd name="connsiteY10" fmla="*/ 391590 h 442408"/>
                    <a:gd name="connsiteX11" fmla="*/ 0 w 300038"/>
                    <a:gd name="connsiteY11" fmla="*/ 391590 h 442408"/>
                    <a:gd name="connsiteX12" fmla="*/ 51397 w 300038"/>
                    <a:gd name="connsiteY12" fmla="*/ 239398 h 442408"/>
                    <a:gd name="connsiteX13" fmla="*/ 53611 w 300038"/>
                    <a:gd name="connsiteY13" fmla="*/ 239398 h 44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0038" h="442408">
                      <a:moveTo>
                        <a:pt x="53611" y="0"/>
                      </a:moveTo>
                      <a:lnTo>
                        <a:pt x="246428" y="0"/>
                      </a:lnTo>
                      <a:lnTo>
                        <a:pt x="246428" y="239398"/>
                      </a:lnTo>
                      <a:lnTo>
                        <a:pt x="248641" y="239398"/>
                      </a:lnTo>
                      <a:lnTo>
                        <a:pt x="300038" y="391590"/>
                      </a:lnTo>
                      <a:lnTo>
                        <a:pt x="201048" y="391590"/>
                      </a:lnTo>
                      <a:lnTo>
                        <a:pt x="201048" y="408574"/>
                      </a:lnTo>
                      <a:cubicBezTo>
                        <a:pt x="201048" y="427260"/>
                        <a:pt x="185900" y="442408"/>
                        <a:pt x="167214" y="442408"/>
                      </a:cubicBezTo>
                      <a:lnTo>
                        <a:pt x="132826" y="442408"/>
                      </a:lnTo>
                      <a:cubicBezTo>
                        <a:pt x="114140" y="442408"/>
                        <a:pt x="98992" y="427260"/>
                        <a:pt x="98992" y="408574"/>
                      </a:cubicBezTo>
                      <a:lnTo>
                        <a:pt x="98992" y="391590"/>
                      </a:lnTo>
                      <a:lnTo>
                        <a:pt x="0" y="391590"/>
                      </a:lnTo>
                      <a:lnTo>
                        <a:pt x="51397" y="239398"/>
                      </a:lnTo>
                      <a:lnTo>
                        <a:pt x="53611" y="23939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: Top Corners Rounded 276">
                <a:extLst>
                  <a:ext uri="{FF2B5EF4-FFF2-40B4-BE49-F238E27FC236}">
                    <a16:creationId xmlns:a16="http://schemas.microsoft.com/office/drawing/2014/main" id="{622C4369-75DB-44FF-B177-A185BD6F96AF}"/>
                  </a:ext>
                </a:extLst>
              </p:cNvPr>
              <p:cNvSpPr/>
              <p:nvPr/>
            </p:nvSpPr>
            <p:spPr>
              <a:xfrm rot="10800000">
                <a:off x="5773715" y="4944366"/>
                <a:ext cx="1128366" cy="45719"/>
              </a:xfrm>
              <a:prstGeom prst="round2SameRect">
                <a:avLst>
                  <a:gd name="adj1" fmla="val 3315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277">
                <a:extLst>
                  <a:ext uri="{FF2B5EF4-FFF2-40B4-BE49-F238E27FC236}">
                    <a16:creationId xmlns:a16="http://schemas.microsoft.com/office/drawing/2014/main" id="{D59FD6CA-3C9E-45CC-BB6C-9C3E1BBEF80C}"/>
                  </a:ext>
                </a:extLst>
              </p:cNvPr>
              <p:cNvSpPr/>
              <p:nvPr/>
            </p:nvSpPr>
            <p:spPr>
              <a:xfrm>
                <a:off x="6164691" y="4965793"/>
                <a:ext cx="346413" cy="12160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262">
              <a:extLst>
                <a:ext uri="{FF2B5EF4-FFF2-40B4-BE49-F238E27FC236}">
                  <a16:creationId xmlns:a16="http://schemas.microsoft.com/office/drawing/2014/main" id="{54CF2C5C-7E14-4EBB-A7DA-5C6F4B24BA05}"/>
                </a:ext>
              </a:extLst>
            </p:cNvPr>
            <p:cNvGrpSpPr/>
            <p:nvPr/>
          </p:nvGrpSpPr>
          <p:grpSpPr>
            <a:xfrm>
              <a:off x="5176309" y="2639865"/>
              <a:ext cx="1156513" cy="1833233"/>
              <a:chOff x="5176309" y="2639865"/>
              <a:chExt cx="1156513" cy="1833233"/>
            </a:xfrm>
          </p:grpSpPr>
          <p:sp>
            <p:nvSpPr>
              <p:cNvPr id="192" name="Rectangle 271">
                <a:extLst>
                  <a:ext uri="{FF2B5EF4-FFF2-40B4-BE49-F238E27FC236}">
                    <a16:creationId xmlns:a16="http://schemas.microsoft.com/office/drawing/2014/main" id="{125F9235-1DDA-4038-AABC-4E88A9283FC1}"/>
                  </a:ext>
                </a:extLst>
              </p:cNvPr>
              <p:cNvSpPr/>
              <p:nvPr/>
            </p:nvSpPr>
            <p:spPr>
              <a:xfrm>
                <a:off x="5176309" y="3763758"/>
                <a:ext cx="194549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Block Arc 272">
                <a:extLst>
                  <a:ext uri="{FF2B5EF4-FFF2-40B4-BE49-F238E27FC236}">
                    <a16:creationId xmlns:a16="http://schemas.microsoft.com/office/drawing/2014/main" id="{7DBB10BC-931C-42E9-81AD-772C83D68FF9}"/>
                  </a:ext>
                </a:extLst>
              </p:cNvPr>
              <p:cNvSpPr/>
              <p:nvPr/>
            </p:nvSpPr>
            <p:spPr>
              <a:xfrm>
                <a:off x="5333128" y="2639865"/>
                <a:ext cx="999694" cy="999694"/>
              </a:xfrm>
              <a:prstGeom prst="blockArc">
                <a:avLst>
                  <a:gd name="adj1" fmla="val 10800000"/>
                  <a:gd name="adj2" fmla="val 21545197"/>
                  <a:gd name="adj3" fmla="val 366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273">
                <a:extLst>
                  <a:ext uri="{FF2B5EF4-FFF2-40B4-BE49-F238E27FC236}">
                    <a16:creationId xmlns:a16="http://schemas.microsoft.com/office/drawing/2014/main" id="{178E7152-D22A-4693-BF79-05C0D71F69A5}"/>
                  </a:ext>
                </a:extLst>
              </p:cNvPr>
              <p:cNvSpPr/>
              <p:nvPr/>
            </p:nvSpPr>
            <p:spPr>
              <a:xfrm>
                <a:off x="5334282" y="3118735"/>
                <a:ext cx="36576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274">
                <a:extLst>
                  <a:ext uri="{FF2B5EF4-FFF2-40B4-BE49-F238E27FC236}">
                    <a16:creationId xmlns:a16="http://schemas.microsoft.com/office/drawing/2014/main" id="{17342F94-198D-4944-BE2B-F89CB216ECDA}"/>
                  </a:ext>
                </a:extLst>
              </p:cNvPr>
              <p:cNvSpPr/>
              <p:nvPr/>
            </p:nvSpPr>
            <p:spPr>
              <a:xfrm>
                <a:off x="6296246" y="3118317"/>
                <a:ext cx="36576" cy="61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263">
              <a:extLst>
                <a:ext uri="{FF2B5EF4-FFF2-40B4-BE49-F238E27FC236}">
                  <a16:creationId xmlns:a16="http://schemas.microsoft.com/office/drawing/2014/main" id="{E53F5F8C-0B97-4BB2-9922-5291F05CA273}"/>
                </a:ext>
              </a:extLst>
            </p:cNvPr>
            <p:cNvGrpSpPr/>
            <p:nvPr/>
          </p:nvGrpSpPr>
          <p:grpSpPr>
            <a:xfrm>
              <a:off x="5981094" y="4134870"/>
              <a:ext cx="733628" cy="784146"/>
              <a:chOff x="5724251" y="3033712"/>
              <a:chExt cx="733628" cy="784146"/>
            </a:xfrm>
            <a:solidFill>
              <a:schemeClr val="accent4"/>
            </a:solidFill>
          </p:grpSpPr>
          <p:sp>
            <p:nvSpPr>
              <p:cNvPr id="189" name="Freeform: Shape 268">
                <a:extLst>
                  <a:ext uri="{FF2B5EF4-FFF2-40B4-BE49-F238E27FC236}">
                    <a16:creationId xmlns:a16="http://schemas.microsoft.com/office/drawing/2014/main" id="{69CBFB8A-8A12-4FFE-88BB-AB499BFCA18F}"/>
                  </a:ext>
                </a:extLst>
              </p:cNvPr>
              <p:cNvSpPr/>
              <p:nvPr/>
            </p:nvSpPr>
            <p:spPr>
              <a:xfrm>
                <a:off x="5731996" y="3033712"/>
                <a:ext cx="600075" cy="342900"/>
              </a:xfrm>
              <a:custGeom>
                <a:avLst/>
                <a:gdLst>
                  <a:gd name="connsiteX0" fmla="*/ 562124 w 600075"/>
                  <a:gd name="connsiteY0" fmla="*/ 244793 h 342900"/>
                  <a:gd name="connsiteX1" fmla="*/ 503069 w 600075"/>
                  <a:gd name="connsiteY1" fmla="*/ 225743 h 342900"/>
                  <a:gd name="connsiteX2" fmla="*/ 55394 w 600075"/>
                  <a:gd name="connsiteY2" fmla="*/ 226695 h 342900"/>
                  <a:gd name="connsiteX3" fmla="*/ 149 w 600075"/>
                  <a:gd name="connsiteY3" fmla="*/ 173355 h 342900"/>
                  <a:gd name="connsiteX4" fmla="*/ 81112 w 600075"/>
                  <a:gd name="connsiteY4" fmla="*/ 93345 h 342900"/>
                  <a:gd name="connsiteX5" fmla="*/ 252562 w 600075"/>
                  <a:gd name="connsiteY5" fmla="*/ 94298 h 342900"/>
                  <a:gd name="connsiteX6" fmla="*/ 290662 w 600075"/>
                  <a:gd name="connsiteY6" fmla="*/ 57150 h 342900"/>
                  <a:gd name="connsiteX7" fmla="*/ 290662 w 600075"/>
                  <a:gd name="connsiteY7" fmla="*/ 28575 h 342900"/>
                  <a:gd name="connsiteX8" fmla="*/ 317332 w 600075"/>
                  <a:gd name="connsiteY8" fmla="*/ 0 h 342900"/>
                  <a:gd name="connsiteX9" fmla="*/ 343049 w 600075"/>
                  <a:gd name="connsiteY9" fmla="*/ 28575 h 342900"/>
                  <a:gd name="connsiteX10" fmla="*/ 343049 w 600075"/>
                  <a:gd name="connsiteY10" fmla="*/ 114300 h 342900"/>
                  <a:gd name="connsiteX11" fmla="*/ 294472 w 600075"/>
                  <a:gd name="connsiteY11" fmla="*/ 146685 h 342900"/>
                  <a:gd name="connsiteX12" fmla="*/ 84922 w 600075"/>
                  <a:gd name="connsiteY12" fmla="*/ 146685 h 342900"/>
                  <a:gd name="connsiteX13" fmla="*/ 52537 w 600075"/>
                  <a:gd name="connsiteY13" fmla="*/ 161925 h 342900"/>
                  <a:gd name="connsiteX14" fmla="*/ 85874 w 600075"/>
                  <a:gd name="connsiteY14" fmla="*/ 176213 h 342900"/>
                  <a:gd name="connsiteX15" fmla="*/ 547837 w 600075"/>
                  <a:gd name="connsiteY15" fmla="*/ 175260 h 342900"/>
                  <a:gd name="connsiteX16" fmla="*/ 604987 w 600075"/>
                  <a:gd name="connsiteY16" fmla="*/ 232410 h 342900"/>
                  <a:gd name="connsiteX17" fmla="*/ 548789 w 600075"/>
                  <a:gd name="connsiteY17" fmla="*/ 294323 h 342900"/>
                  <a:gd name="connsiteX18" fmla="*/ 467827 w 600075"/>
                  <a:gd name="connsiteY18" fmla="*/ 293370 h 342900"/>
                  <a:gd name="connsiteX19" fmla="*/ 409724 w 600075"/>
                  <a:gd name="connsiteY19" fmla="*/ 331470 h 342900"/>
                  <a:gd name="connsiteX20" fmla="*/ 372577 w 600075"/>
                  <a:gd name="connsiteY20" fmla="*/ 343853 h 342900"/>
                  <a:gd name="connsiteX21" fmla="*/ 364957 w 600075"/>
                  <a:gd name="connsiteY21" fmla="*/ 266700 h 342900"/>
                  <a:gd name="connsiteX22" fmla="*/ 404962 w 600075"/>
                  <a:gd name="connsiteY22" fmla="*/ 243840 h 342900"/>
                  <a:gd name="connsiteX23" fmla="*/ 562124 w 600075"/>
                  <a:gd name="connsiteY23" fmla="*/ 24479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0075" h="342900">
                    <a:moveTo>
                      <a:pt x="562124" y="244793"/>
                    </a:moveTo>
                    <a:cubicBezTo>
                      <a:pt x="537359" y="219075"/>
                      <a:pt x="519262" y="226695"/>
                      <a:pt x="503069" y="225743"/>
                    </a:cubicBezTo>
                    <a:cubicBezTo>
                      <a:pt x="353527" y="224790"/>
                      <a:pt x="204937" y="223838"/>
                      <a:pt x="55394" y="226695"/>
                    </a:cubicBezTo>
                    <a:cubicBezTo>
                      <a:pt x="14437" y="227648"/>
                      <a:pt x="-1756" y="216218"/>
                      <a:pt x="149" y="173355"/>
                    </a:cubicBezTo>
                    <a:cubicBezTo>
                      <a:pt x="2054" y="93345"/>
                      <a:pt x="149" y="93345"/>
                      <a:pt x="81112" y="93345"/>
                    </a:cubicBezTo>
                    <a:cubicBezTo>
                      <a:pt x="138262" y="93345"/>
                      <a:pt x="195412" y="92393"/>
                      <a:pt x="252562" y="94298"/>
                    </a:cubicBezTo>
                    <a:cubicBezTo>
                      <a:pt x="280184" y="95250"/>
                      <a:pt x="295424" y="88583"/>
                      <a:pt x="290662" y="57150"/>
                    </a:cubicBezTo>
                    <a:cubicBezTo>
                      <a:pt x="289709" y="47625"/>
                      <a:pt x="289709" y="38100"/>
                      <a:pt x="290662" y="28575"/>
                    </a:cubicBezTo>
                    <a:cubicBezTo>
                      <a:pt x="292567" y="12383"/>
                      <a:pt x="300187" y="0"/>
                      <a:pt x="317332" y="0"/>
                    </a:cubicBezTo>
                    <a:cubicBezTo>
                      <a:pt x="334477" y="0"/>
                      <a:pt x="343049" y="13335"/>
                      <a:pt x="343049" y="28575"/>
                    </a:cubicBezTo>
                    <a:cubicBezTo>
                      <a:pt x="344002" y="57150"/>
                      <a:pt x="344954" y="85725"/>
                      <a:pt x="343049" y="114300"/>
                    </a:cubicBezTo>
                    <a:cubicBezTo>
                      <a:pt x="341144" y="143828"/>
                      <a:pt x="318284" y="146685"/>
                      <a:pt x="294472" y="146685"/>
                    </a:cubicBezTo>
                    <a:cubicBezTo>
                      <a:pt x="224939" y="146685"/>
                      <a:pt x="154454" y="146685"/>
                      <a:pt x="84922" y="146685"/>
                    </a:cubicBezTo>
                    <a:cubicBezTo>
                      <a:pt x="72539" y="146685"/>
                      <a:pt x="51584" y="140018"/>
                      <a:pt x="52537" y="161925"/>
                    </a:cubicBezTo>
                    <a:cubicBezTo>
                      <a:pt x="53489" y="183833"/>
                      <a:pt x="73492" y="176213"/>
                      <a:pt x="85874" y="176213"/>
                    </a:cubicBezTo>
                    <a:cubicBezTo>
                      <a:pt x="240179" y="177165"/>
                      <a:pt x="393532" y="178118"/>
                      <a:pt x="547837" y="175260"/>
                    </a:cubicBezTo>
                    <a:cubicBezTo>
                      <a:pt x="592604" y="174308"/>
                      <a:pt x="605939" y="188595"/>
                      <a:pt x="604987" y="232410"/>
                    </a:cubicBezTo>
                    <a:cubicBezTo>
                      <a:pt x="604034" y="274320"/>
                      <a:pt x="598319" y="300038"/>
                      <a:pt x="548789" y="294323"/>
                    </a:cubicBezTo>
                    <a:cubicBezTo>
                      <a:pt x="522119" y="291465"/>
                      <a:pt x="494497" y="294323"/>
                      <a:pt x="467827" y="293370"/>
                    </a:cubicBezTo>
                    <a:cubicBezTo>
                      <a:pt x="440204" y="293370"/>
                      <a:pt x="410677" y="285750"/>
                      <a:pt x="409724" y="331470"/>
                    </a:cubicBezTo>
                    <a:cubicBezTo>
                      <a:pt x="409724" y="349568"/>
                      <a:pt x="384959" y="356235"/>
                      <a:pt x="372577" y="343853"/>
                    </a:cubicBezTo>
                    <a:cubicBezTo>
                      <a:pt x="352574" y="321945"/>
                      <a:pt x="362099" y="292418"/>
                      <a:pt x="364957" y="266700"/>
                    </a:cubicBezTo>
                    <a:cubicBezTo>
                      <a:pt x="366862" y="242888"/>
                      <a:pt x="387817" y="243840"/>
                      <a:pt x="404962" y="243840"/>
                    </a:cubicBezTo>
                    <a:cubicBezTo>
                      <a:pt x="454492" y="244793"/>
                      <a:pt x="503069" y="244793"/>
                      <a:pt x="562124" y="2447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69">
                <a:extLst>
                  <a:ext uri="{FF2B5EF4-FFF2-40B4-BE49-F238E27FC236}">
                    <a16:creationId xmlns:a16="http://schemas.microsoft.com/office/drawing/2014/main" id="{67D1F54E-AA46-4DA9-A152-5982055C36A9}"/>
                  </a:ext>
                </a:extLst>
              </p:cNvPr>
              <p:cNvSpPr/>
              <p:nvPr/>
            </p:nvSpPr>
            <p:spPr>
              <a:xfrm>
                <a:off x="5724251" y="3427333"/>
                <a:ext cx="285750" cy="390525"/>
              </a:xfrm>
              <a:custGeom>
                <a:avLst/>
                <a:gdLst>
                  <a:gd name="connsiteX0" fmla="*/ 2179 w 285750"/>
                  <a:gd name="connsiteY0" fmla="*/ 302657 h 390525"/>
                  <a:gd name="connsiteX1" fmla="*/ 126004 w 285750"/>
                  <a:gd name="connsiteY1" fmla="*/ 326469 h 390525"/>
                  <a:gd name="connsiteX2" fmla="*/ 190774 w 285750"/>
                  <a:gd name="connsiteY2" fmla="*/ 276939 h 390525"/>
                  <a:gd name="connsiteX3" fmla="*/ 130767 w 285750"/>
                  <a:gd name="connsiteY3" fmla="*/ 222647 h 390525"/>
                  <a:gd name="connsiteX4" fmla="*/ 92667 w 285750"/>
                  <a:gd name="connsiteY4" fmla="*/ 221694 h 390525"/>
                  <a:gd name="connsiteX5" fmla="*/ 67902 w 285750"/>
                  <a:gd name="connsiteY5" fmla="*/ 192167 h 390525"/>
                  <a:gd name="connsiteX6" fmla="*/ 92667 w 285750"/>
                  <a:gd name="connsiteY6" fmla="*/ 156924 h 390525"/>
                  <a:gd name="connsiteX7" fmla="*/ 140292 w 285750"/>
                  <a:gd name="connsiteY7" fmla="*/ 155019 h 390525"/>
                  <a:gd name="connsiteX8" fmla="*/ 182202 w 285750"/>
                  <a:gd name="connsiteY8" fmla="*/ 112157 h 390525"/>
                  <a:gd name="connsiteX9" fmla="*/ 141244 w 285750"/>
                  <a:gd name="connsiteY9" fmla="*/ 68342 h 390525"/>
                  <a:gd name="connsiteX10" fmla="*/ 25039 w 285750"/>
                  <a:gd name="connsiteY10" fmla="*/ 81677 h 390525"/>
                  <a:gd name="connsiteX11" fmla="*/ 84094 w 285750"/>
                  <a:gd name="connsiteY11" fmla="*/ 1667 h 390525"/>
                  <a:gd name="connsiteX12" fmla="*/ 187917 w 285750"/>
                  <a:gd name="connsiteY12" fmla="*/ 2619 h 390525"/>
                  <a:gd name="connsiteX13" fmla="*/ 277452 w 285750"/>
                  <a:gd name="connsiteY13" fmla="*/ 73104 h 390525"/>
                  <a:gd name="connsiteX14" fmla="*/ 221254 w 285750"/>
                  <a:gd name="connsiteY14" fmla="*/ 178832 h 390525"/>
                  <a:gd name="connsiteX15" fmla="*/ 285072 w 285750"/>
                  <a:gd name="connsiteY15" fmla="*/ 245507 h 390525"/>
                  <a:gd name="connsiteX16" fmla="*/ 216492 w 285750"/>
                  <a:gd name="connsiteY16" fmla="*/ 378857 h 390525"/>
                  <a:gd name="connsiteX17" fmla="*/ 25039 w 285750"/>
                  <a:gd name="connsiteY17" fmla="*/ 380762 h 390525"/>
                  <a:gd name="connsiteX18" fmla="*/ 2179 w 285750"/>
                  <a:gd name="connsiteY18" fmla="*/ 302657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5750" h="390525">
                    <a:moveTo>
                      <a:pt x="2179" y="302657"/>
                    </a:moveTo>
                    <a:cubicBezTo>
                      <a:pt x="45994" y="316944"/>
                      <a:pt x="84094" y="331232"/>
                      <a:pt x="126004" y="326469"/>
                    </a:cubicBezTo>
                    <a:cubicBezTo>
                      <a:pt x="157437" y="322659"/>
                      <a:pt x="187917" y="315039"/>
                      <a:pt x="190774" y="276939"/>
                    </a:cubicBezTo>
                    <a:cubicBezTo>
                      <a:pt x="193632" y="236934"/>
                      <a:pt x="160294" y="229314"/>
                      <a:pt x="130767" y="222647"/>
                    </a:cubicBezTo>
                    <a:cubicBezTo>
                      <a:pt x="118384" y="219789"/>
                      <a:pt x="105049" y="220742"/>
                      <a:pt x="92667" y="221694"/>
                    </a:cubicBezTo>
                    <a:cubicBezTo>
                      <a:pt x="69807" y="223599"/>
                      <a:pt x="66949" y="210264"/>
                      <a:pt x="67902" y="192167"/>
                    </a:cubicBezTo>
                    <a:cubicBezTo>
                      <a:pt x="68854" y="175022"/>
                      <a:pt x="64092" y="155972"/>
                      <a:pt x="92667" y="156924"/>
                    </a:cubicBezTo>
                    <a:cubicBezTo>
                      <a:pt x="108859" y="157877"/>
                      <a:pt x="124099" y="156924"/>
                      <a:pt x="140292" y="155019"/>
                    </a:cubicBezTo>
                    <a:cubicBezTo>
                      <a:pt x="165057" y="152162"/>
                      <a:pt x="182202" y="139779"/>
                      <a:pt x="182202" y="112157"/>
                    </a:cubicBezTo>
                    <a:cubicBezTo>
                      <a:pt x="182202" y="85487"/>
                      <a:pt x="166009" y="72152"/>
                      <a:pt x="141244" y="68342"/>
                    </a:cubicBezTo>
                    <a:cubicBezTo>
                      <a:pt x="101239" y="61674"/>
                      <a:pt x="63139" y="71199"/>
                      <a:pt x="25039" y="81677"/>
                    </a:cubicBezTo>
                    <a:cubicBezTo>
                      <a:pt x="14562" y="9287"/>
                      <a:pt x="16467" y="6429"/>
                      <a:pt x="84094" y="1667"/>
                    </a:cubicBezTo>
                    <a:cubicBezTo>
                      <a:pt x="118384" y="-238"/>
                      <a:pt x="153627" y="-1191"/>
                      <a:pt x="187917" y="2619"/>
                    </a:cubicBezTo>
                    <a:cubicBezTo>
                      <a:pt x="230779" y="7382"/>
                      <a:pt x="267927" y="24527"/>
                      <a:pt x="277452" y="73104"/>
                    </a:cubicBezTo>
                    <a:cubicBezTo>
                      <a:pt x="286977" y="122634"/>
                      <a:pt x="273642" y="148352"/>
                      <a:pt x="221254" y="178832"/>
                    </a:cubicBezTo>
                    <a:cubicBezTo>
                      <a:pt x="248877" y="195977"/>
                      <a:pt x="275547" y="212169"/>
                      <a:pt x="285072" y="245507"/>
                    </a:cubicBezTo>
                    <a:cubicBezTo>
                      <a:pt x="301264" y="303609"/>
                      <a:pt x="274594" y="358854"/>
                      <a:pt x="216492" y="378857"/>
                    </a:cubicBezTo>
                    <a:cubicBezTo>
                      <a:pt x="152674" y="400764"/>
                      <a:pt x="87904" y="397907"/>
                      <a:pt x="25039" y="380762"/>
                    </a:cubicBezTo>
                    <a:cubicBezTo>
                      <a:pt x="-17823" y="369332"/>
                      <a:pt x="8847" y="332184"/>
                      <a:pt x="2179" y="30265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270">
                <a:extLst>
                  <a:ext uri="{FF2B5EF4-FFF2-40B4-BE49-F238E27FC236}">
                    <a16:creationId xmlns:a16="http://schemas.microsoft.com/office/drawing/2014/main" id="{A19EA87B-11F5-468A-8DFD-9978D5A71A9C}"/>
                  </a:ext>
                </a:extLst>
              </p:cNvPr>
              <p:cNvSpPr/>
              <p:nvPr/>
            </p:nvSpPr>
            <p:spPr>
              <a:xfrm>
                <a:off x="6105454" y="3430840"/>
                <a:ext cx="352425" cy="381000"/>
              </a:xfrm>
              <a:custGeom>
                <a:avLst/>
                <a:gdLst>
                  <a:gd name="connsiteX0" fmla="*/ 199143 w 352425"/>
                  <a:gd name="connsiteY0" fmla="*/ 7684 h 381000"/>
                  <a:gd name="connsiteX1" fmla="*/ 32456 w 352425"/>
                  <a:gd name="connsiteY1" fmla="*/ 65 h 381000"/>
                  <a:gd name="connsiteX2" fmla="*/ 71 w 352425"/>
                  <a:gd name="connsiteY2" fmla="*/ 33402 h 381000"/>
                  <a:gd name="connsiteX3" fmla="*/ 71 w 352425"/>
                  <a:gd name="connsiteY3" fmla="*/ 190565 h 381000"/>
                  <a:gd name="connsiteX4" fmla="*/ 71 w 352425"/>
                  <a:gd name="connsiteY4" fmla="*/ 352489 h 381000"/>
                  <a:gd name="connsiteX5" fmla="*/ 30551 w 352425"/>
                  <a:gd name="connsiteY5" fmla="*/ 382970 h 381000"/>
                  <a:gd name="connsiteX6" fmla="*/ 192476 w 352425"/>
                  <a:gd name="connsiteY6" fmla="*/ 379160 h 381000"/>
                  <a:gd name="connsiteX7" fmla="*/ 358211 w 352425"/>
                  <a:gd name="connsiteY7" fmla="*/ 199137 h 381000"/>
                  <a:gd name="connsiteX8" fmla="*/ 199143 w 352425"/>
                  <a:gd name="connsiteY8" fmla="*/ 7684 h 381000"/>
                  <a:gd name="connsiteX9" fmla="*/ 257246 w 352425"/>
                  <a:gd name="connsiteY9" fmla="*/ 210567 h 381000"/>
                  <a:gd name="connsiteX10" fmla="*/ 119133 w 352425"/>
                  <a:gd name="connsiteY10" fmla="*/ 307722 h 381000"/>
                  <a:gd name="connsiteX11" fmla="*/ 96273 w 352425"/>
                  <a:gd name="connsiteY11" fmla="*/ 279147 h 381000"/>
                  <a:gd name="connsiteX12" fmla="*/ 96273 w 352425"/>
                  <a:gd name="connsiteY12" fmla="*/ 189612 h 381000"/>
                  <a:gd name="connsiteX13" fmla="*/ 95321 w 352425"/>
                  <a:gd name="connsiteY13" fmla="*/ 127699 h 381000"/>
                  <a:gd name="connsiteX14" fmla="*/ 150566 w 352425"/>
                  <a:gd name="connsiteY14" fmla="*/ 75312 h 381000"/>
                  <a:gd name="connsiteX15" fmla="*/ 257246 w 352425"/>
                  <a:gd name="connsiteY15" fmla="*/ 210567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425" h="381000">
                    <a:moveTo>
                      <a:pt x="199143" y="7684"/>
                    </a:moveTo>
                    <a:cubicBezTo>
                      <a:pt x="143898" y="-888"/>
                      <a:pt x="88653" y="1970"/>
                      <a:pt x="32456" y="65"/>
                    </a:cubicBezTo>
                    <a:cubicBezTo>
                      <a:pt x="7691" y="-888"/>
                      <a:pt x="-882" y="8637"/>
                      <a:pt x="71" y="33402"/>
                    </a:cubicBezTo>
                    <a:cubicBezTo>
                      <a:pt x="1023" y="85790"/>
                      <a:pt x="71" y="138177"/>
                      <a:pt x="71" y="190565"/>
                    </a:cubicBezTo>
                    <a:cubicBezTo>
                      <a:pt x="71" y="244857"/>
                      <a:pt x="1023" y="298197"/>
                      <a:pt x="71" y="352489"/>
                    </a:cubicBezTo>
                    <a:cubicBezTo>
                      <a:pt x="71" y="374397"/>
                      <a:pt x="7691" y="383922"/>
                      <a:pt x="30551" y="382970"/>
                    </a:cubicBezTo>
                    <a:cubicBezTo>
                      <a:pt x="84843" y="381064"/>
                      <a:pt x="139136" y="383922"/>
                      <a:pt x="192476" y="379160"/>
                    </a:cubicBezTo>
                    <a:cubicBezTo>
                      <a:pt x="293441" y="370587"/>
                      <a:pt x="356306" y="300102"/>
                      <a:pt x="358211" y="199137"/>
                    </a:cubicBezTo>
                    <a:cubicBezTo>
                      <a:pt x="359163" y="90552"/>
                      <a:pt x="302013" y="23877"/>
                      <a:pt x="199143" y="7684"/>
                    </a:cubicBezTo>
                    <a:close/>
                    <a:moveTo>
                      <a:pt x="257246" y="210567"/>
                    </a:moveTo>
                    <a:cubicBezTo>
                      <a:pt x="248673" y="278195"/>
                      <a:pt x="190571" y="318199"/>
                      <a:pt x="119133" y="307722"/>
                    </a:cubicBezTo>
                    <a:cubicBezTo>
                      <a:pt x="100083" y="304864"/>
                      <a:pt x="96273" y="295339"/>
                      <a:pt x="96273" y="279147"/>
                    </a:cubicBezTo>
                    <a:cubicBezTo>
                      <a:pt x="96273" y="249620"/>
                      <a:pt x="96273" y="219139"/>
                      <a:pt x="96273" y="189612"/>
                    </a:cubicBezTo>
                    <a:cubicBezTo>
                      <a:pt x="96273" y="168657"/>
                      <a:pt x="99131" y="148654"/>
                      <a:pt x="95321" y="127699"/>
                    </a:cubicBezTo>
                    <a:cubicBezTo>
                      <a:pt x="88653" y="81979"/>
                      <a:pt x="108656" y="70549"/>
                      <a:pt x="150566" y="75312"/>
                    </a:cubicBezTo>
                    <a:cubicBezTo>
                      <a:pt x="224861" y="84837"/>
                      <a:pt x="266771" y="136272"/>
                      <a:pt x="257246" y="21056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Group 264">
              <a:extLst>
                <a:ext uri="{FF2B5EF4-FFF2-40B4-BE49-F238E27FC236}">
                  <a16:creationId xmlns:a16="http://schemas.microsoft.com/office/drawing/2014/main" id="{4793FEF3-5C53-4C5E-BD3F-AA16B001BF69}"/>
                </a:ext>
              </a:extLst>
            </p:cNvPr>
            <p:cNvGrpSpPr/>
            <p:nvPr/>
          </p:nvGrpSpPr>
          <p:grpSpPr>
            <a:xfrm>
              <a:off x="5430933" y="3429000"/>
              <a:ext cx="1813929" cy="1852591"/>
              <a:chOff x="5430933" y="3429000"/>
              <a:chExt cx="1813929" cy="1852591"/>
            </a:xfrm>
          </p:grpSpPr>
          <p:sp>
            <p:nvSpPr>
              <p:cNvPr id="186" name="Frame 265">
                <a:extLst>
                  <a:ext uri="{FF2B5EF4-FFF2-40B4-BE49-F238E27FC236}">
                    <a16:creationId xmlns:a16="http://schemas.microsoft.com/office/drawing/2014/main" id="{71152C4E-D4DD-4F33-B5E8-259A5946E0EA}"/>
                  </a:ext>
                </a:extLst>
              </p:cNvPr>
              <p:cNvSpPr/>
              <p:nvPr/>
            </p:nvSpPr>
            <p:spPr>
              <a:xfrm>
                <a:off x="5430933" y="3429000"/>
                <a:ext cx="1813929" cy="1752653"/>
              </a:xfrm>
              <a:prstGeom prst="frame">
                <a:avLst>
                  <a:gd name="adj1" fmla="val 7537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266">
                <a:extLst>
                  <a:ext uri="{FF2B5EF4-FFF2-40B4-BE49-F238E27FC236}">
                    <a16:creationId xmlns:a16="http://schemas.microsoft.com/office/drawing/2014/main" id="{0907C9E8-94ED-4DD2-905A-FF92FFDB55F6}"/>
                  </a:ext>
                </a:extLst>
              </p:cNvPr>
              <p:cNvSpPr/>
              <p:nvPr/>
            </p:nvSpPr>
            <p:spPr>
              <a:xfrm>
                <a:off x="5430933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267">
                <a:extLst>
                  <a:ext uri="{FF2B5EF4-FFF2-40B4-BE49-F238E27FC236}">
                    <a16:creationId xmlns:a16="http://schemas.microsoft.com/office/drawing/2014/main" id="{8E03E586-D078-461B-9F19-466CDB6F4DF1}"/>
                  </a:ext>
                </a:extLst>
              </p:cNvPr>
              <p:cNvSpPr/>
              <p:nvPr/>
            </p:nvSpPr>
            <p:spPr>
              <a:xfrm>
                <a:off x="7019194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9004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02" name="Group 34">
            <a:extLst>
              <a:ext uri="{FF2B5EF4-FFF2-40B4-BE49-F238E27FC236}">
                <a16:creationId xmlns:a16="http://schemas.microsoft.com/office/drawing/2014/main" id="{B97AF50E-9E6C-4B8B-A61A-6E96B4B15065}"/>
              </a:ext>
            </a:extLst>
          </p:cNvPr>
          <p:cNvGrpSpPr/>
          <p:nvPr userDrawn="1"/>
        </p:nvGrpSpPr>
        <p:grpSpPr>
          <a:xfrm>
            <a:off x="10483058" y="1702391"/>
            <a:ext cx="1087000" cy="2018714"/>
            <a:chOff x="741800" y="1570966"/>
            <a:chExt cx="2520000" cy="4680000"/>
          </a:xfrm>
        </p:grpSpPr>
        <p:grpSp>
          <p:nvGrpSpPr>
            <p:cNvPr id="203" name="Group 8">
              <a:extLst>
                <a:ext uri="{FF2B5EF4-FFF2-40B4-BE49-F238E27FC236}">
                  <a16:creationId xmlns:a16="http://schemas.microsoft.com/office/drawing/2014/main" id="{F64D194F-0694-4F56-94AC-5E7FF77113B0}"/>
                </a:ext>
              </a:extLst>
            </p:cNvPr>
            <p:cNvGrpSpPr/>
            <p:nvPr/>
          </p:nvGrpSpPr>
          <p:grpSpPr>
            <a:xfrm>
              <a:off x="741800" y="1570966"/>
              <a:ext cx="2520000" cy="4680000"/>
              <a:chOff x="445712" y="1449040"/>
              <a:chExt cx="2520000" cy="4680000"/>
            </a:xfrm>
          </p:grpSpPr>
          <p:sp>
            <p:nvSpPr>
              <p:cNvPr id="205" name="Rounded Rectangle 3">
                <a:extLst>
                  <a:ext uri="{FF2B5EF4-FFF2-40B4-BE49-F238E27FC236}">
                    <a16:creationId xmlns:a16="http://schemas.microsoft.com/office/drawing/2014/main" id="{91E6834F-96D4-4525-937D-23A3565F2B3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520000" cy="4680000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F2F7FB57-2819-424C-B0B9-0BC3F3801CD7}"/>
                  </a:ext>
                </a:extLst>
              </p:cNvPr>
              <p:cNvSpPr/>
              <p:nvPr userDrawn="1"/>
            </p:nvSpPr>
            <p:spPr>
              <a:xfrm>
                <a:off x="1597700" y="1680321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7" name="Group 1">
                <a:extLst>
                  <a:ext uri="{FF2B5EF4-FFF2-40B4-BE49-F238E27FC236}">
                    <a16:creationId xmlns:a16="http://schemas.microsoft.com/office/drawing/2014/main" id="{4C4E5084-F78D-41CA-89AA-A97FE76AEABB}"/>
                  </a:ext>
                </a:extLst>
              </p:cNvPr>
              <p:cNvGrpSpPr/>
              <p:nvPr userDrawn="1"/>
            </p:nvGrpSpPr>
            <p:grpSpPr>
              <a:xfrm>
                <a:off x="1549420" y="5712364"/>
                <a:ext cx="312583" cy="312583"/>
                <a:chOff x="1570727" y="5532687"/>
                <a:chExt cx="312583" cy="312583"/>
              </a:xfrm>
            </p:grpSpPr>
            <p:sp>
              <p:nvSpPr>
                <p:cNvPr id="208" name="Oval 4">
                  <a:extLst>
                    <a:ext uri="{FF2B5EF4-FFF2-40B4-BE49-F238E27FC236}">
                      <a16:creationId xmlns:a16="http://schemas.microsoft.com/office/drawing/2014/main" id="{D6C448DA-F07D-4997-BA5D-D39B0266492F}"/>
                    </a:ext>
                  </a:extLst>
                </p:cNvPr>
                <p:cNvSpPr/>
                <p:nvPr userDrawn="1"/>
              </p:nvSpPr>
              <p:spPr>
                <a:xfrm>
                  <a:off x="1570727" y="5532687"/>
                  <a:ext cx="312583" cy="31258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09" name="Rounded Rectangle 7">
                  <a:extLst>
                    <a:ext uri="{FF2B5EF4-FFF2-40B4-BE49-F238E27FC236}">
                      <a16:creationId xmlns:a16="http://schemas.microsoft.com/office/drawing/2014/main" id="{48A9CAC0-C4E5-4137-9C20-331977C2FDE2}"/>
                    </a:ext>
                  </a:extLst>
                </p:cNvPr>
                <p:cNvSpPr/>
                <p:nvPr userDrawn="1"/>
              </p:nvSpPr>
              <p:spPr>
                <a:xfrm>
                  <a:off x="1655532" y="5616970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04" name="Picture Placeholder 9">
              <a:extLst>
                <a:ext uri="{FF2B5EF4-FFF2-40B4-BE49-F238E27FC236}">
                  <a16:creationId xmlns:a16="http://schemas.microsoft.com/office/drawing/2014/main" id="{D2A1E162-68D5-4521-826B-994D2937281A}"/>
                </a:ext>
              </a:extLst>
            </p:cNvPr>
            <p:cNvSpPr txBox="1">
              <a:spLocks/>
            </p:cNvSpPr>
            <p:nvPr/>
          </p:nvSpPr>
          <p:spPr>
            <a:xfrm>
              <a:off x="921680" y="1930403"/>
              <a:ext cx="2160240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marR="0" indent="0" algn="ctr" defTabSz="914446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10" name="Group 42">
            <a:extLst>
              <a:ext uri="{FF2B5EF4-FFF2-40B4-BE49-F238E27FC236}">
                <a16:creationId xmlns:a16="http://schemas.microsoft.com/office/drawing/2014/main" id="{11ABAC7E-BC11-42CA-829A-B0C4318442A9}"/>
              </a:ext>
            </a:extLst>
          </p:cNvPr>
          <p:cNvGrpSpPr/>
          <p:nvPr userDrawn="1"/>
        </p:nvGrpSpPr>
        <p:grpSpPr>
          <a:xfrm flipH="1">
            <a:off x="162768" y="808291"/>
            <a:ext cx="2580226" cy="3156179"/>
            <a:chOff x="6446339" y="1280897"/>
            <a:chExt cx="4320717" cy="5285178"/>
          </a:xfrm>
        </p:grpSpPr>
        <p:sp>
          <p:nvSpPr>
            <p:cNvPr id="211" name="Freeform: Shape 43">
              <a:extLst>
                <a:ext uri="{FF2B5EF4-FFF2-40B4-BE49-F238E27FC236}">
                  <a16:creationId xmlns:a16="http://schemas.microsoft.com/office/drawing/2014/main" id="{3EFA3547-24C0-48EB-87F3-8B1B41E2316A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44">
              <a:extLst>
                <a:ext uri="{FF2B5EF4-FFF2-40B4-BE49-F238E27FC236}">
                  <a16:creationId xmlns:a16="http://schemas.microsoft.com/office/drawing/2014/main" id="{D8A1E364-C6D2-435E-BBA8-38CBE3D2A4F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45">
              <a:extLst>
                <a:ext uri="{FF2B5EF4-FFF2-40B4-BE49-F238E27FC236}">
                  <a16:creationId xmlns:a16="http://schemas.microsoft.com/office/drawing/2014/main" id="{B11A2399-A17E-449C-9765-C734D88AAFAD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46">
              <a:extLst>
                <a:ext uri="{FF2B5EF4-FFF2-40B4-BE49-F238E27FC236}">
                  <a16:creationId xmlns:a16="http://schemas.microsoft.com/office/drawing/2014/main" id="{AEB5E1D0-A32C-43C2-BE06-032EB16088E8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47">
              <a:extLst>
                <a:ext uri="{FF2B5EF4-FFF2-40B4-BE49-F238E27FC236}">
                  <a16:creationId xmlns:a16="http://schemas.microsoft.com/office/drawing/2014/main" id="{847720BB-6942-47D3-8A53-8A5F45ADE6F4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48">
              <a:extLst>
                <a:ext uri="{FF2B5EF4-FFF2-40B4-BE49-F238E27FC236}">
                  <a16:creationId xmlns:a16="http://schemas.microsoft.com/office/drawing/2014/main" id="{ACB1CCA9-DB02-488B-AB0A-5BC33EEC408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49">
              <a:extLst>
                <a:ext uri="{FF2B5EF4-FFF2-40B4-BE49-F238E27FC236}">
                  <a16:creationId xmlns:a16="http://schemas.microsoft.com/office/drawing/2014/main" id="{D86E65B7-3F26-412A-AC93-4A87ABBC573A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aphic 14">
            <a:extLst>
              <a:ext uri="{FF2B5EF4-FFF2-40B4-BE49-F238E27FC236}">
                <a16:creationId xmlns:a16="http://schemas.microsoft.com/office/drawing/2014/main" id="{EE4DA052-54CA-471C-B393-9B01E34B37EE}"/>
              </a:ext>
            </a:extLst>
          </p:cNvPr>
          <p:cNvGrpSpPr/>
          <p:nvPr userDrawn="1"/>
        </p:nvGrpSpPr>
        <p:grpSpPr>
          <a:xfrm>
            <a:off x="3479578" y="1592566"/>
            <a:ext cx="2724617" cy="2142959"/>
            <a:chOff x="2444748" y="555045"/>
            <a:chExt cx="7282048" cy="5727454"/>
          </a:xfrm>
        </p:grpSpPr>
        <p:sp>
          <p:nvSpPr>
            <p:cNvPr id="219" name="Freeform: Shape 61">
              <a:extLst>
                <a:ext uri="{FF2B5EF4-FFF2-40B4-BE49-F238E27FC236}">
                  <a16:creationId xmlns:a16="http://schemas.microsoft.com/office/drawing/2014/main" id="{FBCA1C8C-0130-4393-B3B6-807E42EDCBA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62">
              <a:extLst>
                <a:ext uri="{FF2B5EF4-FFF2-40B4-BE49-F238E27FC236}">
                  <a16:creationId xmlns:a16="http://schemas.microsoft.com/office/drawing/2014/main" id="{5CA795F2-DB57-46A8-AC54-E3BCFB74D69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63">
              <a:extLst>
                <a:ext uri="{FF2B5EF4-FFF2-40B4-BE49-F238E27FC236}">
                  <a16:creationId xmlns:a16="http://schemas.microsoft.com/office/drawing/2014/main" id="{23657602-9131-43D9-89D8-9629536C685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64">
              <a:extLst>
                <a:ext uri="{FF2B5EF4-FFF2-40B4-BE49-F238E27FC236}">
                  <a16:creationId xmlns:a16="http://schemas.microsoft.com/office/drawing/2014/main" id="{611A4683-F08A-4E44-A7CB-08B366E896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65">
              <a:extLst>
                <a:ext uri="{FF2B5EF4-FFF2-40B4-BE49-F238E27FC236}">
                  <a16:creationId xmlns:a16="http://schemas.microsoft.com/office/drawing/2014/main" id="{7038DA06-7FB0-4F6B-AE8A-F8DD9B2A942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66">
              <a:extLst>
                <a:ext uri="{FF2B5EF4-FFF2-40B4-BE49-F238E27FC236}">
                  <a16:creationId xmlns:a16="http://schemas.microsoft.com/office/drawing/2014/main" id="{98BE3E96-1220-4E95-A287-D4BB59D2B6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67">
              <a:extLst>
                <a:ext uri="{FF2B5EF4-FFF2-40B4-BE49-F238E27FC236}">
                  <a16:creationId xmlns:a16="http://schemas.microsoft.com/office/drawing/2014/main" id="{DC02CDF8-116D-49CB-9054-57949A0CF58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68">
              <a:extLst>
                <a:ext uri="{FF2B5EF4-FFF2-40B4-BE49-F238E27FC236}">
                  <a16:creationId xmlns:a16="http://schemas.microsoft.com/office/drawing/2014/main" id="{46B13020-B197-43DE-A88E-08DA7C53CCC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7" name="Group 69">
            <a:extLst>
              <a:ext uri="{FF2B5EF4-FFF2-40B4-BE49-F238E27FC236}">
                <a16:creationId xmlns:a16="http://schemas.microsoft.com/office/drawing/2014/main" id="{146E9D7A-D085-48E5-B074-42076DB8063E}"/>
              </a:ext>
            </a:extLst>
          </p:cNvPr>
          <p:cNvGrpSpPr/>
          <p:nvPr userDrawn="1"/>
        </p:nvGrpSpPr>
        <p:grpSpPr>
          <a:xfrm>
            <a:off x="6851877" y="1688485"/>
            <a:ext cx="3097626" cy="1701936"/>
            <a:chOff x="-548507" y="477868"/>
            <a:chExt cx="11570449" cy="6357177"/>
          </a:xfrm>
        </p:grpSpPr>
        <p:sp>
          <p:nvSpPr>
            <p:cNvPr id="228" name="Freeform: Shape 70">
              <a:extLst>
                <a:ext uri="{FF2B5EF4-FFF2-40B4-BE49-F238E27FC236}">
                  <a16:creationId xmlns:a16="http://schemas.microsoft.com/office/drawing/2014/main" id="{9897B797-8C01-4ED8-87CE-B853BBEB05B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71">
              <a:extLst>
                <a:ext uri="{FF2B5EF4-FFF2-40B4-BE49-F238E27FC236}">
                  <a16:creationId xmlns:a16="http://schemas.microsoft.com/office/drawing/2014/main" id="{B84E81E7-B0E4-4A43-9EB1-DD429AB45B3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72">
              <a:extLst>
                <a:ext uri="{FF2B5EF4-FFF2-40B4-BE49-F238E27FC236}">
                  <a16:creationId xmlns:a16="http://schemas.microsoft.com/office/drawing/2014/main" id="{54968F7C-F88B-4CBA-A247-DFAF92E9C1D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73">
              <a:extLst>
                <a:ext uri="{FF2B5EF4-FFF2-40B4-BE49-F238E27FC236}">
                  <a16:creationId xmlns:a16="http://schemas.microsoft.com/office/drawing/2014/main" id="{8C13E6A0-FEBF-43ED-8756-0A86291F558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74">
              <a:extLst>
                <a:ext uri="{FF2B5EF4-FFF2-40B4-BE49-F238E27FC236}">
                  <a16:creationId xmlns:a16="http://schemas.microsoft.com/office/drawing/2014/main" id="{A3B00489-9875-434B-AB56-B2E46F3F183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3" name="Group 75">
              <a:extLst>
                <a:ext uri="{FF2B5EF4-FFF2-40B4-BE49-F238E27FC236}">
                  <a16:creationId xmlns:a16="http://schemas.microsoft.com/office/drawing/2014/main" id="{7E889574-556C-4D72-9964-8CE0AACBA65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8" name="Rectangle: Rounded Corners 80">
                <a:extLst>
                  <a:ext uri="{FF2B5EF4-FFF2-40B4-BE49-F238E27FC236}">
                    <a16:creationId xmlns:a16="http://schemas.microsoft.com/office/drawing/2014/main" id="{7D69B0E2-6EFC-4C71-B785-0EF55590C15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: Rounded Corners 81">
                <a:extLst>
                  <a:ext uri="{FF2B5EF4-FFF2-40B4-BE49-F238E27FC236}">
                    <a16:creationId xmlns:a16="http://schemas.microsoft.com/office/drawing/2014/main" id="{E93140F5-DF5B-403A-9A38-0EC70C82F45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76">
              <a:extLst>
                <a:ext uri="{FF2B5EF4-FFF2-40B4-BE49-F238E27FC236}">
                  <a16:creationId xmlns:a16="http://schemas.microsoft.com/office/drawing/2014/main" id="{75E18A9E-E9FC-421B-89F1-C6F54773D5B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6" name="Rectangle: Rounded Corners 78">
                <a:extLst>
                  <a:ext uri="{FF2B5EF4-FFF2-40B4-BE49-F238E27FC236}">
                    <a16:creationId xmlns:a16="http://schemas.microsoft.com/office/drawing/2014/main" id="{26BAD0AD-57B8-44C5-A1E3-B53A28F7A47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: Rounded Corners 79">
                <a:extLst>
                  <a:ext uri="{FF2B5EF4-FFF2-40B4-BE49-F238E27FC236}">
                    <a16:creationId xmlns:a16="http://schemas.microsoft.com/office/drawing/2014/main" id="{FA16A1C5-AAEC-44BF-A4EE-EC64BB77225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5" name="Freeform: Shape 77">
              <a:extLst>
                <a:ext uri="{FF2B5EF4-FFF2-40B4-BE49-F238E27FC236}">
                  <a16:creationId xmlns:a16="http://schemas.microsoft.com/office/drawing/2014/main" id="{DCD062F9-641A-44D1-8BDB-1AEE9ACDFCF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0" name="Freeform 3">
            <a:extLst>
              <a:ext uri="{FF2B5EF4-FFF2-40B4-BE49-F238E27FC236}">
                <a16:creationId xmlns:a16="http://schemas.microsoft.com/office/drawing/2014/main" id="{B9C00F1B-6811-41E7-A0C3-A315456497BB}"/>
              </a:ext>
            </a:extLst>
          </p:cNvPr>
          <p:cNvSpPr/>
          <p:nvPr userDrawn="1"/>
        </p:nvSpPr>
        <p:spPr>
          <a:xfrm>
            <a:off x="19049" y="3564557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964253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41" name="Group 31">
            <a:extLst>
              <a:ext uri="{FF2B5EF4-FFF2-40B4-BE49-F238E27FC236}">
                <a16:creationId xmlns:a16="http://schemas.microsoft.com/office/drawing/2014/main" id="{5423A24C-B92E-4C9E-B933-C4A416F05C0D}"/>
              </a:ext>
            </a:extLst>
          </p:cNvPr>
          <p:cNvGrpSpPr/>
          <p:nvPr userDrawn="1"/>
        </p:nvGrpSpPr>
        <p:grpSpPr>
          <a:xfrm>
            <a:off x="4570118" y="1476000"/>
            <a:ext cx="3170998" cy="2578199"/>
            <a:chOff x="1914525" y="1276351"/>
            <a:chExt cx="5333999" cy="4336841"/>
          </a:xfrm>
        </p:grpSpPr>
        <p:sp>
          <p:nvSpPr>
            <p:cNvPr id="242" name="Freeform 3">
              <a:extLst>
                <a:ext uri="{FF2B5EF4-FFF2-40B4-BE49-F238E27FC236}">
                  <a16:creationId xmlns:a16="http://schemas.microsoft.com/office/drawing/2014/main" id="{E4E1F326-7C39-44F4-B7D0-940BF955C826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43" name="Freeform 4">
              <a:extLst>
                <a:ext uri="{FF2B5EF4-FFF2-40B4-BE49-F238E27FC236}">
                  <a16:creationId xmlns:a16="http://schemas.microsoft.com/office/drawing/2014/main" id="{90D97B95-E04D-4753-9AFB-40A47F750470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4" name="Freeform 5">
              <a:extLst>
                <a:ext uri="{FF2B5EF4-FFF2-40B4-BE49-F238E27FC236}">
                  <a16:creationId xmlns:a16="http://schemas.microsoft.com/office/drawing/2014/main" id="{41E2E304-6270-4B4E-ACD4-F91B9CD26771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45" name="Group 36">
            <a:extLst>
              <a:ext uri="{FF2B5EF4-FFF2-40B4-BE49-F238E27FC236}">
                <a16:creationId xmlns:a16="http://schemas.microsoft.com/office/drawing/2014/main" id="{B711FD03-0991-4D8C-9DC7-56B521CDDE50}"/>
              </a:ext>
            </a:extLst>
          </p:cNvPr>
          <p:cNvGrpSpPr/>
          <p:nvPr userDrawn="1"/>
        </p:nvGrpSpPr>
        <p:grpSpPr>
          <a:xfrm rot="2700000">
            <a:off x="540000" y="1260000"/>
            <a:ext cx="2867579" cy="2801829"/>
            <a:chOff x="5090840" y="2579702"/>
            <a:chExt cx="2387934" cy="2333182"/>
          </a:xfrm>
          <a:solidFill>
            <a:schemeClr val="bg1">
              <a:lumMod val="50000"/>
            </a:schemeClr>
          </a:solidFill>
        </p:grpSpPr>
        <p:sp>
          <p:nvSpPr>
            <p:cNvPr id="246" name="Freeform: Shape 37">
              <a:extLst>
                <a:ext uri="{FF2B5EF4-FFF2-40B4-BE49-F238E27FC236}">
                  <a16:creationId xmlns:a16="http://schemas.microsoft.com/office/drawing/2014/main" id="{25E97277-661D-4FD1-A5BE-4913EE6DAFC6}"/>
                </a:ext>
              </a:extLst>
            </p:cNvPr>
            <p:cNvSpPr/>
            <p:nvPr/>
          </p:nvSpPr>
          <p:spPr>
            <a:xfrm>
              <a:off x="5621493" y="4116906"/>
              <a:ext cx="1326628" cy="79597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38">
              <a:extLst>
                <a:ext uri="{FF2B5EF4-FFF2-40B4-BE49-F238E27FC236}">
                  <a16:creationId xmlns:a16="http://schemas.microsoft.com/office/drawing/2014/main" id="{2D9FE812-8E49-4B43-835E-D9E2416E3115}"/>
                </a:ext>
              </a:extLst>
            </p:cNvPr>
            <p:cNvSpPr/>
            <p:nvPr/>
          </p:nvSpPr>
          <p:spPr>
            <a:xfrm>
              <a:off x="5886818" y="2579702"/>
              <a:ext cx="795978" cy="1061303"/>
            </a:xfrm>
            <a:custGeom>
              <a:avLst/>
              <a:gdLst>
                <a:gd name="connsiteX0" fmla="*/ 222086 w 442678"/>
                <a:gd name="connsiteY0" fmla="*/ 1407 h 590237"/>
                <a:gd name="connsiteX1" fmla="*/ 418832 w 442678"/>
                <a:gd name="connsiteY1" fmla="*/ 704 h 590237"/>
                <a:gd name="connsiteX2" fmla="*/ 443425 w 442678"/>
                <a:gd name="connsiteY2" fmla="*/ 23892 h 590237"/>
                <a:gd name="connsiteX3" fmla="*/ 442722 w 442678"/>
                <a:gd name="connsiteY3" fmla="*/ 136318 h 590237"/>
                <a:gd name="connsiteX4" fmla="*/ 428669 w 442678"/>
                <a:gd name="connsiteY4" fmla="*/ 176370 h 590237"/>
                <a:gd name="connsiteX5" fmla="*/ 380185 w 442678"/>
                <a:gd name="connsiteY5" fmla="*/ 175667 h 590237"/>
                <a:gd name="connsiteX6" fmla="*/ 338025 w 442678"/>
                <a:gd name="connsiteY6" fmla="*/ 153182 h 590237"/>
                <a:gd name="connsiteX7" fmla="*/ 295163 w 442678"/>
                <a:gd name="connsiteY7" fmla="*/ 201666 h 590237"/>
                <a:gd name="connsiteX8" fmla="*/ 319756 w 442678"/>
                <a:gd name="connsiteY8" fmla="*/ 280365 h 590237"/>
                <a:gd name="connsiteX9" fmla="*/ 373861 w 442678"/>
                <a:gd name="connsiteY9" fmla="*/ 275446 h 590237"/>
                <a:gd name="connsiteX10" fmla="*/ 410400 w 442678"/>
                <a:gd name="connsiteY10" fmla="*/ 254366 h 590237"/>
                <a:gd name="connsiteX11" fmla="*/ 442020 w 442678"/>
                <a:gd name="connsiteY11" fmla="*/ 298634 h 590237"/>
                <a:gd name="connsiteX12" fmla="*/ 442722 w 442678"/>
                <a:gd name="connsiteY12" fmla="*/ 430032 h 590237"/>
                <a:gd name="connsiteX13" fmla="*/ 425156 w 442678"/>
                <a:gd name="connsiteY13" fmla="*/ 443382 h 590237"/>
                <a:gd name="connsiteX14" fmla="*/ 307811 w 442678"/>
                <a:gd name="connsiteY14" fmla="*/ 443382 h 590237"/>
                <a:gd name="connsiteX15" fmla="*/ 276894 w 442678"/>
                <a:gd name="connsiteY15" fmla="*/ 451112 h 590237"/>
                <a:gd name="connsiteX16" fmla="*/ 276191 w 442678"/>
                <a:gd name="connsiteY16" fmla="*/ 482732 h 590237"/>
                <a:gd name="connsiteX17" fmla="*/ 301487 w 442678"/>
                <a:gd name="connsiteY17" fmla="*/ 538242 h 590237"/>
                <a:gd name="connsiteX18" fmla="*/ 245976 w 442678"/>
                <a:gd name="connsiteY18" fmla="*/ 588834 h 590237"/>
                <a:gd name="connsiteX19" fmla="*/ 152522 w 442678"/>
                <a:gd name="connsiteY19" fmla="*/ 560025 h 590237"/>
                <a:gd name="connsiteX20" fmla="*/ 158846 w 442678"/>
                <a:gd name="connsiteY20" fmla="*/ 488353 h 590237"/>
                <a:gd name="connsiteX21" fmla="*/ 175007 w 442678"/>
                <a:gd name="connsiteY21" fmla="*/ 463760 h 590237"/>
                <a:gd name="connsiteX22" fmla="*/ 142685 w 442678"/>
                <a:gd name="connsiteY22" fmla="*/ 443382 h 590237"/>
                <a:gd name="connsiteX23" fmla="*/ 22529 w 442678"/>
                <a:gd name="connsiteY23" fmla="*/ 444085 h 590237"/>
                <a:gd name="connsiteX24" fmla="*/ 44 w 442678"/>
                <a:gd name="connsiteY24" fmla="*/ 423708 h 590237"/>
                <a:gd name="connsiteX25" fmla="*/ 44 w 442678"/>
                <a:gd name="connsiteY25" fmla="*/ 300742 h 590237"/>
                <a:gd name="connsiteX26" fmla="*/ 18313 w 442678"/>
                <a:gd name="connsiteY26" fmla="*/ 262798 h 590237"/>
                <a:gd name="connsiteX27" fmla="*/ 59770 w 442678"/>
                <a:gd name="connsiteY27" fmla="*/ 265609 h 590237"/>
                <a:gd name="connsiteX28" fmla="*/ 106146 w 442678"/>
                <a:gd name="connsiteY28" fmla="*/ 289499 h 590237"/>
                <a:gd name="connsiteX29" fmla="*/ 148306 w 442678"/>
                <a:gd name="connsiteY29" fmla="*/ 233989 h 590237"/>
                <a:gd name="connsiteX30" fmla="*/ 143388 w 442678"/>
                <a:gd name="connsiteY30" fmla="*/ 188316 h 590237"/>
                <a:gd name="connsiteX31" fmla="*/ 64689 w 442678"/>
                <a:gd name="connsiteY31" fmla="*/ 171452 h 590237"/>
                <a:gd name="connsiteX32" fmla="*/ 35880 w 442678"/>
                <a:gd name="connsiteY32" fmla="*/ 190423 h 590237"/>
                <a:gd name="connsiteX33" fmla="*/ 2152 w 442678"/>
                <a:gd name="connsiteY33" fmla="*/ 151777 h 590237"/>
                <a:gd name="connsiteX34" fmla="*/ 1449 w 442678"/>
                <a:gd name="connsiteY34" fmla="*/ 11947 h 590237"/>
                <a:gd name="connsiteX35" fmla="*/ 20421 w 442678"/>
                <a:gd name="connsiteY35" fmla="*/ 704 h 590237"/>
                <a:gd name="connsiteX36" fmla="*/ 222086 w 442678"/>
                <a:gd name="connsiteY36" fmla="*/ 14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590237">
                  <a:moveTo>
                    <a:pt x="222086" y="1407"/>
                  </a:moveTo>
                  <a:cubicBezTo>
                    <a:pt x="287434" y="1407"/>
                    <a:pt x="353484" y="2110"/>
                    <a:pt x="418832" y="704"/>
                  </a:cubicBezTo>
                  <a:cubicBezTo>
                    <a:pt x="437101" y="704"/>
                    <a:pt x="444830" y="4218"/>
                    <a:pt x="443425" y="23892"/>
                  </a:cubicBezTo>
                  <a:cubicBezTo>
                    <a:pt x="442020" y="61133"/>
                    <a:pt x="442722" y="98374"/>
                    <a:pt x="442722" y="136318"/>
                  </a:cubicBezTo>
                  <a:cubicBezTo>
                    <a:pt x="442722" y="151777"/>
                    <a:pt x="439209" y="165128"/>
                    <a:pt x="428669" y="176370"/>
                  </a:cubicBezTo>
                  <a:cubicBezTo>
                    <a:pt x="408994" y="197450"/>
                    <a:pt x="399157" y="197450"/>
                    <a:pt x="380185" y="175667"/>
                  </a:cubicBezTo>
                  <a:cubicBezTo>
                    <a:pt x="368943" y="163020"/>
                    <a:pt x="358403" y="146156"/>
                    <a:pt x="338025" y="153182"/>
                  </a:cubicBezTo>
                  <a:cubicBezTo>
                    <a:pt x="315540" y="161614"/>
                    <a:pt x="298676" y="176370"/>
                    <a:pt x="295163" y="201666"/>
                  </a:cubicBezTo>
                  <a:cubicBezTo>
                    <a:pt x="290947" y="231881"/>
                    <a:pt x="291649" y="259987"/>
                    <a:pt x="319756" y="280365"/>
                  </a:cubicBezTo>
                  <a:cubicBezTo>
                    <a:pt x="342241" y="296526"/>
                    <a:pt x="354889" y="295823"/>
                    <a:pt x="373861" y="275446"/>
                  </a:cubicBezTo>
                  <a:cubicBezTo>
                    <a:pt x="383699" y="264906"/>
                    <a:pt x="390022" y="245231"/>
                    <a:pt x="410400" y="254366"/>
                  </a:cubicBezTo>
                  <a:cubicBezTo>
                    <a:pt x="429372" y="262798"/>
                    <a:pt x="441317" y="277554"/>
                    <a:pt x="442020" y="298634"/>
                  </a:cubicBezTo>
                  <a:cubicBezTo>
                    <a:pt x="442722" y="342199"/>
                    <a:pt x="442020" y="386467"/>
                    <a:pt x="442722" y="430032"/>
                  </a:cubicBezTo>
                  <a:cubicBezTo>
                    <a:pt x="442722" y="444085"/>
                    <a:pt x="434993" y="444085"/>
                    <a:pt x="425156" y="443382"/>
                  </a:cubicBezTo>
                  <a:cubicBezTo>
                    <a:pt x="385807" y="443382"/>
                    <a:pt x="346457" y="443382"/>
                    <a:pt x="307811" y="443382"/>
                  </a:cubicBezTo>
                  <a:cubicBezTo>
                    <a:pt x="296568" y="443382"/>
                    <a:pt x="286028" y="442680"/>
                    <a:pt x="276894" y="451112"/>
                  </a:cubicBezTo>
                  <a:cubicBezTo>
                    <a:pt x="266354" y="461652"/>
                    <a:pt x="258624" y="470786"/>
                    <a:pt x="276191" y="482732"/>
                  </a:cubicBezTo>
                  <a:cubicBezTo>
                    <a:pt x="295163" y="495380"/>
                    <a:pt x="309919" y="513649"/>
                    <a:pt x="301487" y="538242"/>
                  </a:cubicBezTo>
                  <a:cubicBezTo>
                    <a:pt x="292352" y="564241"/>
                    <a:pt x="274786" y="583213"/>
                    <a:pt x="245976" y="588834"/>
                  </a:cubicBezTo>
                  <a:cubicBezTo>
                    <a:pt x="209438" y="595861"/>
                    <a:pt x="177115" y="591645"/>
                    <a:pt x="152522" y="560025"/>
                  </a:cubicBezTo>
                  <a:cubicBezTo>
                    <a:pt x="131442" y="532621"/>
                    <a:pt x="133550" y="512244"/>
                    <a:pt x="158846" y="488353"/>
                  </a:cubicBezTo>
                  <a:cubicBezTo>
                    <a:pt x="165873" y="481326"/>
                    <a:pt x="181331" y="478516"/>
                    <a:pt x="175007" y="463760"/>
                  </a:cubicBezTo>
                  <a:cubicBezTo>
                    <a:pt x="169386" y="450409"/>
                    <a:pt x="158143" y="443382"/>
                    <a:pt x="142685" y="443382"/>
                  </a:cubicBezTo>
                  <a:cubicBezTo>
                    <a:pt x="102633" y="443382"/>
                    <a:pt x="62581" y="442680"/>
                    <a:pt x="22529" y="444085"/>
                  </a:cubicBezTo>
                  <a:cubicBezTo>
                    <a:pt x="7071" y="444788"/>
                    <a:pt x="-659" y="442680"/>
                    <a:pt x="44" y="423708"/>
                  </a:cubicBezTo>
                  <a:cubicBezTo>
                    <a:pt x="1449" y="382953"/>
                    <a:pt x="747" y="341496"/>
                    <a:pt x="44" y="300742"/>
                  </a:cubicBezTo>
                  <a:cubicBezTo>
                    <a:pt x="44" y="284580"/>
                    <a:pt x="6368" y="272635"/>
                    <a:pt x="18313" y="262798"/>
                  </a:cubicBezTo>
                  <a:cubicBezTo>
                    <a:pt x="33069" y="250150"/>
                    <a:pt x="46420" y="248042"/>
                    <a:pt x="59770" y="265609"/>
                  </a:cubicBezTo>
                  <a:cubicBezTo>
                    <a:pt x="71013" y="280365"/>
                    <a:pt x="82958" y="299336"/>
                    <a:pt x="106146" y="289499"/>
                  </a:cubicBezTo>
                  <a:cubicBezTo>
                    <a:pt x="130037" y="279662"/>
                    <a:pt x="146198" y="261393"/>
                    <a:pt x="148306" y="233989"/>
                  </a:cubicBezTo>
                  <a:cubicBezTo>
                    <a:pt x="149009" y="218530"/>
                    <a:pt x="149712" y="203072"/>
                    <a:pt x="143388" y="188316"/>
                  </a:cubicBezTo>
                  <a:cubicBezTo>
                    <a:pt x="125821" y="149669"/>
                    <a:pt x="90688" y="142642"/>
                    <a:pt x="64689" y="171452"/>
                  </a:cubicBezTo>
                  <a:cubicBezTo>
                    <a:pt x="56960" y="179884"/>
                    <a:pt x="52041" y="196045"/>
                    <a:pt x="35880" y="190423"/>
                  </a:cubicBezTo>
                  <a:cubicBezTo>
                    <a:pt x="17611" y="184100"/>
                    <a:pt x="2855" y="171452"/>
                    <a:pt x="2152" y="151777"/>
                  </a:cubicBezTo>
                  <a:cubicBezTo>
                    <a:pt x="747" y="105401"/>
                    <a:pt x="1449" y="59025"/>
                    <a:pt x="1449" y="11947"/>
                  </a:cubicBezTo>
                  <a:cubicBezTo>
                    <a:pt x="1449" y="-4214"/>
                    <a:pt x="12692" y="704"/>
                    <a:pt x="20421" y="704"/>
                  </a:cubicBezTo>
                  <a:cubicBezTo>
                    <a:pt x="87174" y="1407"/>
                    <a:pt x="154630" y="1407"/>
                    <a:pt x="222086" y="140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39">
              <a:extLst>
                <a:ext uri="{FF2B5EF4-FFF2-40B4-BE49-F238E27FC236}">
                  <a16:creationId xmlns:a16="http://schemas.microsoft.com/office/drawing/2014/main" id="{6B72AF48-DD30-4449-841B-F1C08A1F0500}"/>
                </a:ext>
              </a:extLst>
            </p:cNvPr>
            <p:cNvSpPr/>
            <p:nvPr/>
          </p:nvSpPr>
          <p:spPr>
            <a:xfrm>
              <a:off x="6682796" y="3092504"/>
              <a:ext cx="795978" cy="1061303"/>
            </a:xfrm>
            <a:custGeom>
              <a:avLst/>
              <a:gdLst>
                <a:gd name="connsiteX0" fmla="*/ 442778 w 442678"/>
                <a:gd name="connsiteY0" fmla="*/ 370410 h 590237"/>
                <a:gd name="connsiteX1" fmla="*/ 443481 w 442678"/>
                <a:gd name="connsiteY1" fmla="*/ 570669 h 590237"/>
                <a:gd name="connsiteX2" fmla="*/ 422401 w 442678"/>
                <a:gd name="connsiteY2" fmla="*/ 592452 h 590237"/>
                <a:gd name="connsiteX3" fmla="*/ 307164 w 442678"/>
                <a:gd name="connsiteY3" fmla="*/ 591749 h 590237"/>
                <a:gd name="connsiteX4" fmla="*/ 269220 w 442678"/>
                <a:gd name="connsiteY4" fmla="*/ 579803 h 590237"/>
                <a:gd name="connsiteX5" fmla="*/ 268517 w 442678"/>
                <a:gd name="connsiteY5" fmla="*/ 529212 h 590237"/>
                <a:gd name="connsiteX6" fmla="*/ 290300 w 442678"/>
                <a:gd name="connsiteY6" fmla="*/ 489160 h 590237"/>
                <a:gd name="connsiteX7" fmla="*/ 246032 w 442678"/>
                <a:gd name="connsiteY7" fmla="*/ 445595 h 590237"/>
                <a:gd name="connsiteX8" fmla="*/ 165929 w 442678"/>
                <a:gd name="connsiteY8" fmla="*/ 465972 h 590237"/>
                <a:gd name="connsiteX9" fmla="*/ 169442 w 442678"/>
                <a:gd name="connsiteY9" fmla="*/ 524293 h 590237"/>
                <a:gd name="connsiteX10" fmla="*/ 189819 w 442678"/>
                <a:gd name="connsiteY10" fmla="*/ 558021 h 590237"/>
                <a:gd name="connsiteX11" fmla="*/ 143443 w 442678"/>
                <a:gd name="connsiteY11" fmla="*/ 590343 h 590237"/>
                <a:gd name="connsiteX12" fmla="*/ 14856 w 442678"/>
                <a:gd name="connsiteY12" fmla="*/ 591046 h 590237"/>
                <a:gd name="connsiteX13" fmla="*/ 100 w 442678"/>
                <a:gd name="connsiteY13" fmla="*/ 574885 h 590237"/>
                <a:gd name="connsiteX14" fmla="*/ 100 w 442678"/>
                <a:gd name="connsiteY14" fmla="*/ 446297 h 590237"/>
                <a:gd name="connsiteX15" fmla="*/ 31720 w 442678"/>
                <a:gd name="connsiteY15" fmla="*/ 402732 h 590237"/>
                <a:gd name="connsiteX16" fmla="*/ 66150 w 442678"/>
                <a:gd name="connsiteY16" fmla="*/ 421704 h 590237"/>
                <a:gd name="connsiteX17" fmla="*/ 142038 w 442678"/>
                <a:gd name="connsiteY17" fmla="*/ 406246 h 590237"/>
                <a:gd name="connsiteX18" fmla="*/ 125174 w 442678"/>
                <a:gd name="connsiteY18" fmla="*/ 313494 h 590237"/>
                <a:gd name="connsiteX19" fmla="*/ 66853 w 442678"/>
                <a:gd name="connsiteY19" fmla="*/ 317710 h 590237"/>
                <a:gd name="connsiteX20" fmla="*/ 33828 w 442678"/>
                <a:gd name="connsiteY20" fmla="*/ 337384 h 590237"/>
                <a:gd name="connsiteX21" fmla="*/ 802 w 442678"/>
                <a:gd name="connsiteY21" fmla="*/ 291711 h 590237"/>
                <a:gd name="connsiteX22" fmla="*/ 100 w 442678"/>
                <a:gd name="connsiteY22" fmla="*/ 168745 h 590237"/>
                <a:gd name="connsiteX23" fmla="*/ 19774 w 442678"/>
                <a:gd name="connsiteY23" fmla="*/ 149071 h 590237"/>
                <a:gd name="connsiteX24" fmla="*/ 135011 w 442678"/>
                <a:gd name="connsiteY24" fmla="*/ 149773 h 590237"/>
                <a:gd name="connsiteX25" fmla="*/ 165929 w 442678"/>
                <a:gd name="connsiteY25" fmla="*/ 141341 h 590237"/>
                <a:gd name="connsiteX26" fmla="*/ 166631 w 442678"/>
                <a:gd name="connsiteY26" fmla="*/ 107613 h 590237"/>
                <a:gd name="connsiteX27" fmla="*/ 163820 w 442678"/>
                <a:gd name="connsiteY27" fmla="*/ 21186 h 590237"/>
                <a:gd name="connsiteX28" fmla="*/ 294516 w 442678"/>
                <a:gd name="connsiteY28" fmla="*/ 35942 h 590237"/>
                <a:gd name="connsiteX29" fmla="*/ 288192 w 442678"/>
                <a:gd name="connsiteY29" fmla="*/ 101992 h 590237"/>
                <a:gd name="connsiteX30" fmla="*/ 269923 w 442678"/>
                <a:gd name="connsiteY30" fmla="*/ 130099 h 590237"/>
                <a:gd name="connsiteX31" fmla="*/ 308569 w 442678"/>
                <a:gd name="connsiteY31" fmla="*/ 150476 h 590237"/>
                <a:gd name="connsiteX32" fmla="*/ 420995 w 442678"/>
                <a:gd name="connsiteY32" fmla="*/ 149773 h 590237"/>
                <a:gd name="connsiteX33" fmla="*/ 444183 w 442678"/>
                <a:gd name="connsiteY33" fmla="*/ 174367 h 590237"/>
                <a:gd name="connsiteX34" fmla="*/ 442778 w 442678"/>
                <a:gd name="connsiteY34" fmla="*/ 3704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590237">
                  <a:moveTo>
                    <a:pt x="442778" y="370410"/>
                  </a:moveTo>
                  <a:cubicBezTo>
                    <a:pt x="442778" y="437163"/>
                    <a:pt x="442075" y="503916"/>
                    <a:pt x="443481" y="570669"/>
                  </a:cubicBezTo>
                  <a:cubicBezTo>
                    <a:pt x="443481" y="587533"/>
                    <a:pt x="439967" y="592452"/>
                    <a:pt x="422401" y="592452"/>
                  </a:cubicBezTo>
                  <a:cubicBezTo>
                    <a:pt x="384457" y="591046"/>
                    <a:pt x="345810" y="591749"/>
                    <a:pt x="307164" y="591749"/>
                  </a:cubicBezTo>
                  <a:cubicBezTo>
                    <a:pt x="293111" y="591749"/>
                    <a:pt x="279760" y="590343"/>
                    <a:pt x="269220" y="579803"/>
                  </a:cubicBezTo>
                  <a:cubicBezTo>
                    <a:pt x="252356" y="562940"/>
                    <a:pt x="241114" y="548184"/>
                    <a:pt x="268517" y="529212"/>
                  </a:cubicBezTo>
                  <a:cubicBezTo>
                    <a:pt x="281868" y="520077"/>
                    <a:pt x="296624" y="508835"/>
                    <a:pt x="290300" y="489160"/>
                  </a:cubicBezTo>
                  <a:cubicBezTo>
                    <a:pt x="283273" y="467377"/>
                    <a:pt x="269220" y="450514"/>
                    <a:pt x="246032" y="445595"/>
                  </a:cubicBezTo>
                  <a:cubicBezTo>
                    <a:pt x="216520" y="439271"/>
                    <a:pt x="187711" y="439974"/>
                    <a:pt x="165929" y="465972"/>
                  </a:cubicBezTo>
                  <a:cubicBezTo>
                    <a:pt x="146957" y="488457"/>
                    <a:pt x="147659" y="504619"/>
                    <a:pt x="169442" y="524293"/>
                  </a:cubicBezTo>
                  <a:cubicBezTo>
                    <a:pt x="179279" y="533428"/>
                    <a:pt x="197548" y="539049"/>
                    <a:pt x="189819" y="558021"/>
                  </a:cubicBezTo>
                  <a:cubicBezTo>
                    <a:pt x="181387" y="577696"/>
                    <a:pt x="165929" y="590343"/>
                    <a:pt x="143443" y="590343"/>
                  </a:cubicBezTo>
                  <a:cubicBezTo>
                    <a:pt x="100581" y="590343"/>
                    <a:pt x="57718" y="590343"/>
                    <a:pt x="14856" y="591046"/>
                  </a:cubicBezTo>
                  <a:cubicBezTo>
                    <a:pt x="2208" y="591046"/>
                    <a:pt x="-603" y="586128"/>
                    <a:pt x="100" y="574885"/>
                  </a:cubicBezTo>
                  <a:cubicBezTo>
                    <a:pt x="802" y="532022"/>
                    <a:pt x="100" y="489160"/>
                    <a:pt x="100" y="446297"/>
                  </a:cubicBezTo>
                  <a:cubicBezTo>
                    <a:pt x="100" y="424515"/>
                    <a:pt x="13450" y="410462"/>
                    <a:pt x="31720" y="402732"/>
                  </a:cubicBezTo>
                  <a:cubicBezTo>
                    <a:pt x="49989" y="394300"/>
                    <a:pt x="57016" y="411164"/>
                    <a:pt x="66150" y="421704"/>
                  </a:cubicBezTo>
                  <a:cubicBezTo>
                    <a:pt x="90743" y="449108"/>
                    <a:pt x="122363" y="442784"/>
                    <a:pt x="142038" y="406246"/>
                  </a:cubicBezTo>
                  <a:cubicBezTo>
                    <a:pt x="156794" y="378139"/>
                    <a:pt x="148362" y="332466"/>
                    <a:pt x="125174" y="313494"/>
                  </a:cubicBezTo>
                  <a:cubicBezTo>
                    <a:pt x="101986" y="294522"/>
                    <a:pt x="87230" y="295927"/>
                    <a:pt x="66853" y="317710"/>
                  </a:cubicBezTo>
                  <a:cubicBezTo>
                    <a:pt x="57718" y="326844"/>
                    <a:pt x="54205" y="346519"/>
                    <a:pt x="33828" y="337384"/>
                  </a:cubicBezTo>
                  <a:cubicBezTo>
                    <a:pt x="13450" y="328953"/>
                    <a:pt x="802" y="314899"/>
                    <a:pt x="802" y="291711"/>
                  </a:cubicBezTo>
                  <a:cubicBezTo>
                    <a:pt x="100" y="250957"/>
                    <a:pt x="1505" y="209500"/>
                    <a:pt x="100" y="168745"/>
                  </a:cubicBezTo>
                  <a:cubicBezTo>
                    <a:pt x="-603" y="153287"/>
                    <a:pt x="3613" y="148368"/>
                    <a:pt x="19774" y="149071"/>
                  </a:cubicBezTo>
                  <a:cubicBezTo>
                    <a:pt x="58421" y="150476"/>
                    <a:pt x="96365" y="149071"/>
                    <a:pt x="135011" y="149773"/>
                  </a:cubicBezTo>
                  <a:cubicBezTo>
                    <a:pt x="146254" y="149773"/>
                    <a:pt x="156794" y="149071"/>
                    <a:pt x="165929" y="141341"/>
                  </a:cubicBezTo>
                  <a:cubicBezTo>
                    <a:pt x="179279" y="130099"/>
                    <a:pt x="184198" y="121667"/>
                    <a:pt x="166631" y="107613"/>
                  </a:cubicBezTo>
                  <a:cubicBezTo>
                    <a:pt x="130795" y="79507"/>
                    <a:pt x="130795" y="52103"/>
                    <a:pt x="163820" y="21186"/>
                  </a:cubicBezTo>
                  <a:cubicBezTo>
                    <a:pt x="199656" y="-12542"/>
                    <a:pt x="266409" y="-4813"/>
                    <a:pt x="294516" y="35942"/>
                  </a:cubicBezTo>
                  <a:cubicBezTo>
                    <a:pt x="312083" y="61238"/>
                    <a:pt x="309272" y="79507"/>
                    <a:pt x="288192" y="101992"/>
                  </a:cubicBezTo>
                  <a:cubicBezTo>
                    <a:pt x="280463" y="109721"/>
                    <a:pt x="260788" y="112532"/>
                    <a:pt x="269923" y="130099"/>
                  </a:cubicBezTo>
                  <a:cubicBezTo>
                    <a:pt x="277652" y="144855"/>
                    <a:pt x="291705" y="150476"/>
                    <a:pt x="308569" y="150476"/>
                  </a:cubicBezTo>
                  <a:cubicBezTo>
                    <a:pt x="345810" y="149773"/>
                    <a:pt x="383754" y="151881"/>
                    <a:pt x="420995" y="149773"/>
                  </a:cubicBezTo>
                  <a:cubicBezTo>
                    <a:pt x="441373" y="149071"/>
                    <a:pt x="444886" y="155395"/>
                    <a:pt x="444183" y="174367"/>
                  </a:cubicBezTo>
                  <a:cubicBezTo>
                    <a:pt x="442075" y="239011"/>
                    <a:pt x="442778" y="305062"/>
                    <a:pt x="442778" y="370410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40">
              <a:extLst>
                <a:ext uri="{FF2B5EF4-FFF2-40B4-BE49-F238E27FC236}">
                  <a16:creationId xmlns:a16="http://schemas.microsoft.com/office/drawing/2014/main" id="{1E4DFD16-2DF7-4FD7-9076-51A149A68170}"/>
                </a:ext>
              </a:extLst>
            </p:cNvPr>
            <p:cNvSpPr/>
            <p:nvPr/>
          </p:nvSpPr>
          <p:spPr>
            <a:xfrm>
              <a:off x="5090840" y="3092504"/>
              <a:ext cx="795978" cy="1326628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184">
            <a:extLst>
              <a:ext uri="{FF2B5EF4-FFF2-40B4-BE49-F238E27FC236}">
                <a16:creationId xmlns:a16="http://schemas.microsoft.com/office/drawing/2014/main" id="{547A1E4A-D478-4E97-B10F-9B45999F5FCB}"/>
              </a:ext>
            </a:extLst>
          </p:cNvPr>
          <p:cNvGrpSpPr/>
          <p:nvPr userDrawn="1"/>
        </p:nvGrpSpPr>
        <p:grpSpPr>
          <a:xfrm>
            <a:off x="419948" y="4850164"/>
            <a:ext cx="2782515" cy="889187"/>
            <a:chOff x="2670350" y="1534411"/>
            <a:chExt cx="6851301" cy="2189418"/>
          </a:xfrm>
          <a:solidFill>
            <a:schemeClr val="bg1">
              <a:lumMod val="50000"/>
            </a:schemeClr>
          </a:solidFill>
        </p:grpSpPr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C6FA58F2-CBEC-427C-BD7A-30F2E7B39BD7}"/>
                </a:ext>
              </a:extLst>
            </p:cNvPr>
            <p:cNvSpPr/>
            <p:nvPr/>
          </p:nvSpPr>
          <p:spPr>
            <a:xfrm rot="5400000">
              <a:off x="6157610" y="1570415"/>
              <a:ext cx="1620536" cy="2686291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5CA51E2A-982A-421C-822C-BABC4DD28F68}"/>
                </a:ext>
              </a:extLst>
            </p:cNvPr>
            <p:cNvSpPr/>
            <p:nvPr/>
          </p:nvSpPr>
          <p:spPr>
            <a:xfrm rot="16200000">
              <a:off x="2937315" y="1836328"/>
              <a:ext cx="1620536" cy="2154466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21">
              <a:extLst>
                <a:ext uri="{FF2B5EF4-FFF2-40B4-BE49-F238E27FC236}">
                  <a16:creationId xmlns:a16="http://schemas.microsoft.com/office/drawing/2014/main" id="{6853F4FD-AF8C-4920-85F4-C653F63945D3}"/>
                </a:ext>
              </a:extLst>
            </p:cNvPr>
            <p:cNvSpPr/>
            <p:nvPr/>
          </p:nvSpPr>
          <p:spPr>
            <a:xfrm rot="10800000">
              <a:off x="4427358" y="1534411"/>
              <a:ext cx="1598922" cy="2183591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EFFE5AE6-AAFD-420C-B881-EF55FA29063B}"/>
                </a:ext>
              </a:extLst>
            </p:cNvPr>
            <p:cNvSpPr/>
            <p:nvPr/>
          </p:nvSpPr>
          <p:spPr>
            <a:xfrm rot="10800000">
              <a:off x="7922729" y="1534466"/>
              <a:ext cx="1598922" cy="2183538"/>
            </a:xfrm>
            <a:custGeom>
              <a:avLst/>
              <a:gdLst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427338 w 1449013"/>
                <a:gd name="connsiteY2" fmla="*/ 719582 h 1952424"/>
                <a:gd name="connsiteX3" fmla="*/ 141381 w 1449013"/>
                <a:gd name="connsiteY3" fmla="*/ 433619 h 1952424"/>
                <a:gd name="connsiteX4" fmla="*/ 0 w 1449013"/>
                <a:gd name="connsiteY4" fmla="*/ 471304 h 1952424"/>
                <a:gd name="connsiteX5" fmla="*/ 0 w 1449013"/>
                <a:gd name="connsiteY5" fmla="*/ 0 h 1952424"/>
                <a:gd name="connsiteX6" fmla="*/ 1449013 w 1449013"/>
                <a:gd name="connsiteY6" fmla="*/ 0 h 1952424"/>
                <a:gd name="connsiteX7" fmla="*/ 1449013 w 1449013"/>
                <a:gd name="connsiteY7" fmla="*/ 466693 h 1952424"/>
                <a:gd name="connsiteX8" fmla="*/ 1317742 w 1449013"/>
                <a:gd name="connsiteY8" fmla="*/ 433619 h 1952424"/>
                <a:gd name="connsiteX9" fmla="*/ 1031784 w 1449013"/>
                <a:gd name="connsiteY9" fmla="*/ 719582 h 1952424"/>
                <a:gd name="connsiteX10" fmla="*/ 1317742 w 1449013"/>
                <a:gd name="connsiteY10" fmla="*/ 1005545 h 1952424"/>
                <a:gd name="connsiteX11" fmla="*/ 1449013 w 1449013"/>
                <a:gd name="connsiteY11" fmla="*/ 972471 h 1952424"/>
                <a:gd name="connsiteX12" fmla="*/ 1449013 w 1449013"/>
                <a:gd name="connsiteY12" fmla="*/ 1444024 h 1952424"/>
                <a:gd name="connsiteX13" fmla="*/ 857954 w 1449013"/>
                <a:gd name="connsiteY13" fmla="*/ 1444024 h 1952424"/>
                <a:gd name="connsiteX14" fmla="*/ 857954 w 1449013"/>
                <a:gd name="connsiteY14" fmla="*/ 1542797 h 1952424"/>
                <a:gd name="connsiteX15" fmla="*/ 953273 w 1449013"/>
                <a:gd name="connsiteY15" fmla="*/ 1723653 h 1952424"/>
                <a:gd name="connsiteX16" fmla="*/ 724507 w 1449013"/>
                <a:gd name="connsiteY16" fmla="*/ 1952424 h 1952424"/>
                <a:gd name="connsiteX17" fmla="*/ 495741 w 1449013"/>
                <a:gd name="connsiteY17" fmla="*/ 1723653 h 1952424"/>
                <a:gd name="connsiteX18" fmla="*/ 591060 w 1449013"/>
                <a:gd name="connsiteY18" fmla="*/ 1542797 h 1952424"/>
                <a:gd name="connsiteX19" fmla="*/ 591060 w 1449013"/>
                <a:gd name="connsiteY19" fmla="*/ 1444024 h 1952424"/>
                <a:gd name="connsiteX20" fmla="*/ 0 w 1449013"/>
                <a:gd name="connsiteY20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141381 w 1449013"/>
                <a:gd name="connsiteY2" fmla="*/ 433619 h 1952424"/>
                <a:gd name="connsiteX3" fmla="*/ 0 w 1449013"/>
                <a:gd name="connsiteY3" fmla="*/ 471304 h 1952424"/>
                <a:gd name="connsiteX4" fmla="*/ 0 w 1449013"/>
                <a:gd name="connsiteY4" fmla="*/ 0 h 1952424"/>
                <a:gd name="connsiteX5" fmla="*/ 1449013 w 1449013"/>
                <a:gd name="connsiteY5" fmla="*/ 0 h 1952424"/>
                <a:gd name="connsiteX6" fmla="*/ 1449013 w 1449013"/>
                <a:gd name="connsiteY6" fmla="*/ 466693 h 1952424"/>
                <a:gd name="connsiteX7" fmla="*/ 1317742 w 1449013"/>
                <a:gd name="connsiteY7" fmla="*/ 433619 h 1952424"/>
                <a:gd name="connsiteX8" fmla="*/ 1031784 w 1449013"/>
                <a:gd name="connsiteY8" fmla="*/ 719582 h 1952424"/>
                <a:gd name="connsiteX9" fmla="*/ 1317742 w 1449013"/>
                <a:gd name="connsiteY9" fmla="*/ 1005545 h 1952424"/>
                <a:gd name="connsiteX10" fmla="*/ 1449013 w 1449013"/>
                <a:gd name="connsiteY10" fmla="*/ 972471 h 1952424"/>
                <a:gd name="connsiteX11" fmla="*/ 1449013 w 1449013"/>
                <a:gd name="connsiteY11" fmla="*/ 1444024 h 1952424"/>
                <a:gd name="connsiteX12" fmla="*/ 857954 w 1449013"/>
                <a:gd name="connsiteY12" fmla="*/ 1444024 h 1952424"/>
                <a:gd name="connsiteX13" fmla="*/ 857954 w 1449013"/>
                <a:gd name="connsiteY13" fmla="*/ 1542797 h 1952424"/>
                <a:gd name="connsiteX14" fmla="*/ 953273 w 1449013"/>
                <a:gd name="connsiteY14" fmla="*/ 1723653 h 1952424"/>
                <a:gd name="connsiteX15" fmla="*/ 724507 w 1449013"/>
                <a:gd name="connsiteY15" fmla="*/ 1952424 h 1952424"/>
                <a:gd name="connsiteX16" fmla="*/ 495741 w 1449013"/>
                <a:gd name="connsiteY16" fmla="*/ 1723653 h 1952424"/>
                <a:gd name="connsiteX17" fmla="*/ 591060 w 1449013"/>
                <a:gd name="connsiteY17" fmla="*/ 1542797 h 1952424"/>
                <a:gd name="connsiteX18" fmla="*/ 591060 w 1449013"/>
                <a:gd name="connsiteY18" fmla="*/ 1444024 h 1952424"/>
                <a:gd name="connsiteX19" fmla="*/ 0 w 1449013"/>
                <a:gd name="connsiteY19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471304 h 1952424"/>
                <a:gd name="connsiteX3" fmla="*/ 0 w 1449013"/>
                <a:gd name="connsiteY3" fmla="*/ 0 h 1952424"/>
                <a:gd name="connsiteX4" fmla="*/ 1449013 w 1449013"/>
                <a:gd name="connsiteY4" fmla="*/ 0 h 1952424"/>
                <a:gd name="connsiteX5" fmla="*/ 1449013 w 1449013"/>
                <a:gd name="connsiteY5" fmla="*/ 466693 h 1952424"/>
                <a:gd name="connsiteX6" fmla="*/ 1317742 w 1449013"/>
                <a:gd name="connsiteY6" fmla="*/ 433619 h 1952424"/>
                <a:gd name="connsiteX7" fmla="*/ 1031784 w 1449013"/>
                <a:gd name="connsiteY7" fmla="*/ 719582 h 1952424"/>
                <a:gd name="connsiteX8" fmla="*/ 1317742 w 1449013"/>
                <a:gd name="connsiteY8" fmla="*/ 1005545 h 1952424"/>
                <a:gd name="connsiteX9" fmla="*/ 1449013 w 1449013"/>
                <a:gd name="connsiteY9" fmla="*/ 972471 h 1952424"/>
                <a:gd name="connsiteX10" fmla="*/ 1449013 w 1449013"/>
                <a:gd name="connsiteY10" fmla="*/ 1444024 h 1952424"/>
                <a:gd name="connsiteX11" fmla="*/ 857954 w 1449013"/>
                <a:gd name="connsiteY11" fmla="*/ 1444024 h 1952424"/>
                <a:gd name="connsiteX12" fmla="*/ 857954 w 1449013"/>
                <a:gd name="connsiteY12" fmla="*/ 1542797 h 1952424"/>
                <a:gd name="connsiteX13" fmla="*/ 953273 w 1449013"/>
                <a:gd name="connsiteY13" fmla="*/ 1723653 h 1952424"/>
                <a:gd name="connsiteX14" fmla="*/ 724507 w 1449013"/>
                <a:gd name="connsiteY14" fmla="*/ 1952424 h 1952424"/>
                <a:gd name="connsiteX15" fmla="*/ 495741 w 1449013"/>
                <a:gd name="connsiteY15" fmla="*/ 1723653 h 1952424"/>
                <a:gd name="connsiteX16" fmla="*/ 591060 w 1449013"/>
                <a:gd name="connsiteY16" fmla="*/ 1542797 h 1952424"/>
                <a:gd name="connsiteX17" fmla="*/ 591060 w 1449013"/>
                <a:gd name="connsiteY17" fmla="*/ 1444024 h 1952424"/>
                <a:gd name="connsiteX18" fmla="*/ 0 w 1449013"/>
                <a:gd name="connsiteY18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0 h 1952424"/>
                <a:gd name="connsiteX3" fmla="*/ 1449013 w 1449013"/>
                <a:gd name="connsiteY3" fmla="*/ 0 h 1952424"/>
                <a:gd name="connsiteX4" fmla="*/ 1449013 w 1449013"/>
                <a:gd name="connsiteY4" fmla="*/ 466693 h 1952424"/>
                <a:gd name="connsiteX5" fmla="*/ 1317742 w 1449013"/>
                <a:gd name="connsiteY5" fmla="*/ 433619 h 1952424"/>
                <a:gd name="connsiteX6" fmla="*/ 1031784 w 1449013"/>
                <a:gd name="connsiteY6" fmla="*/ 719582 h 1952424"/>
                <a:gd name="connsiteX7" fmla="*/ 1317742 w 1449013"/>
                <a:gd name="connsiteY7" fmla="*/ 1005545 h 1952424"/>
                <a:gd name="connsiteX8" fmla="*/ 1449013 w 1449013"/>
                <a:gd name="connsiteY8" fmla="*/ 972471 h 1952424"/>
                <a:gd name="connsiteX9" fmla="*/ 1449013 w 1449013"/>
                <a:gd name="connsiteY9" fmla="*/ 1444024 h 1952424"/>
                <a:gd name="connsiteX10" fmla="*/ 857954 w 1449013"/>
                <a:gd name="connsiteY10" fmla="*/ 1444024 h 1952424"/>
                <a:gd name="connsiteX11" fmla="*/ 857954 w 1449013"/>
                <a:gd name="connsiteY11" fmla="*/ 1542797 h 1952424"/>
                <a:gd name="connsiteX12" fmla="*/ 953273 w 1449013"/>
                <a:gd name="connsiteY12" fmla="*/ 1723653 h 1952424"/>
                <a:gd name="connsiteX13" fmla="*/ 724507 w 1449013"/>
                <a:gd name="connsiteY13" fmla="*/ 1952424 h 1952424"/>
                <a:gd name="connsiteX14" fmla="*/ 495741 w 1449013"/>
                <a:gd name="connsiteY14" fmla="*/ 1723653 h 1952424"/>
                <a:gd name="connsiteX15" fmla="*/ 591060 w 1449013"/>
                <a:gd name="connsiteY15" fmla="*/ 1542797 h 1952424"/>
                <a:gd name="connsiteX16" fmla="*/ 591060 w 1449013"/>
                <a:gd name="connsiteY16" fmla="*/ 1444024 h 1952424"/>
                <a:gd name="connsiteX17" fmla="*/ 0 w 1449013"/>
                <a:gd name="connsiteY17" fmla="*/ 1444024 h 1952424"/>
                <a:gd name="connsiteX0" fmla="*/ 0 w 1449013"/>
                <a:gd name="connsiteY0" fmla="*/ 1444024 h 1952424"/>
                <a:gd name="connsiteX1" fmla="*/ 0 w 1449013"/>
                <a:gd name="connsiteY1" fmla="*/ 0 h 1952424"/>
                <a:gd name="connsiteX2" fmla="*/ 1449013 w 1449013"/>
                <a:gd name="connsiteY2" fmla="*/ 0 h 1952424"/>
                <a:gd name="connsiteX3" fmla="*/ 1449013 w 1449013"/>
                <a:gd name="connsiteY3" fmla="*/ 466693 h 1952424"/>
                <a:gd name="connsiteX4" fmla="*/ 1317742 w 1449013"/>
                <a:gd name="connsiteY4" fmla="*/ 433619 h 1952424"/>
                <a:gd name="connsiteX5" fmla="*/ 1031784 w 1449013"/>
                <a:gd name="connsiteY5" fmla="*/ 719582 h 1952424"/>
                <a:gd name="connsiteX6" fmla="*/ 1317742 w 1449013"/>
                <a:gd name="connsiteY6" fmla="*/ 1005545 h 1952424"/>
                <a:gd name="connsiteX7" fmla="*/ 1449013 w 1449013"/>
                <a:gd name="connsiteY7" fmla="*/ 972471 h 1952424"/>
                <a:gd name="connsiteX8" fmla="*/ 1449013 w 1449013"/>
                <a:gd name="connsiteY8" fmla="*/ 1444024 h 1952424"/>
                <a:gd name="connsiteX9" fmla="*/ 857954 w 1449013"/>
                <a:gd name="connsiteY9" fmla="*/ 1444024 h 1952424"/>
                <a:gd name="connsiteX10" fmla="*/ 857954 w 1449013"/>
                <a:gd name="connsiteY10" fmla="*/ 1542797 h 1952424"/>
                <a:gd name="connsiteX11" fmla="*/ 953273 w 1449013"/>
                <a:gd name="connsiteY11" fmla="*/ 1723653 h 1952424"/>
                <a:gd name="connsiteX12" fmla="*/ 724507 w 1449013"/>
                <a:gd name="connsiteY12" fmla="*/ 1952424 h 1952424"/>
                <a:gd name="connsiteX13" fmla="*/ 495741 w 1449013"/>
                <a:gd name="connsiteY13" fmla="*/ 1723653 h 1952424"/>
                <a:gd name="connsiteX14" fmla="*/ 591060 w 1449013"/>
                <a:gd name="connsiteY14" fmla="*/ 1542797 h 1952424"/>
                <a:gd name="connsiteX15" fmla="*/ 591060 w 1449013"/>
                <a:gd name="connsiteY15" fmla="*/ 1444024 h 1952424"/>
                <a:gd name="connsiteX16" fmla="*/ 0 w 1449013"/>
                <a:gd name="connsiteY16" fmla="*/ 1444024 h 19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lnTo>
                    <a:pt x="0" y="1444024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Round Same Side Corner Rectangle 9">
            <a:extLst>
              <a:ext uri="{FF2B5EF4-FFF2-40B4-BE49-F238E27FC236}">
                <a16:creationId xmlns:a16="http://schemas.microsoft.com/office/drawing/2014/main" id="{EED35C50-83F1-466C-98B6-5A1A30E67FFB}"/>
              </a:ext>
            </a:extLst>
          </p:cNvPr>
          <p:cNvSpPr/>
          <p:nvPr/>
        </p:nvSpPr>
        <p:spPr>
          <a:xfrm rot="8594075">
            <a:off x="9223197" y="1091915"/>
            <a:ext cx="2264815" cy="3648088"/>
          </a:xfrm>
          <a:custGeom>
            <a:avLst/>
            <a:gdLst/>
            <a:ahLst/>
            <a:cxnLst/>
            <a:rect l="l" t="t" r="r" b="b"/>
            <a:pathLst>
              <a:path w="2808349" h="4523596">
                <a:moveTo>
                  <a:pt x="567373" y="3851649"/>
                </a:moveTo>
                <a:cubicBezTo>
                  <a:pt x="971771" y="4313801"/>
                  <a:pt x="1674249" y="4360621"/>
                  <a:pt x="2136401" y="3956223"/>
                </a:cubicBezTo>
                <a:cubicBezTo>
                  <a:pt x="2598554" y="3551825"/>
                  <a:pt x="2645373" y="2849347"/>
                  <a:pt x="2240976" y="2387195"/>
                </a:cubicBezTo>
                <a:cubicBezTo>
                  <a:pt x="1836578" y="1925042"/>
                  <a:pt x="1134100" y="1878223"/>
                  <a:pt x="671947" y="2282621"/>
                </a:cubicBezTo>
                <a:cubicBezTo>
                  <a:pt x="209795" y="2687018"/>
                  <a:pt x="162975" y="3389496"/>
                  <a:pt x="567373" y="3851649"/>
                </a:cubicBezTo>
                <a:close/>
                <a:moveTo>
                  <a:pt x="347455" y="4044083"/>
                </a:moveTo>
                <a:cubicBezTo>
                  <a:pt x="-163221" y="3460474"/>
                  <a:pt x="-104097" y="2573380"/>
                  <a:pt x="479512" y="2062703"/>
                </a:cubicBezTo>
                <a:cubicBezTo>
                  <a:pt x="688143" y="1880145"/>
                  <a:pt x="935556" y="1770404"/>
                  <a:pt x="1190892" y="1732712"/>
                </a:cubicBezTo>
                <a:lnTo>
                  <a:pt x="1190892" y="228600"/>
                </a:lnTo>
                <a:cubicBezTo>
                  <a:pt x="1190892" y="102348"/>
                  <a:pt x="1293240" y="0"/>
                  <a:pt x="1419492" y="0"/>
                </a:cubicBezTo>
                <a:cubicBezTo>
                  <a:pt x="1545744" y="0"/>
                  <a:pt x="1648092" y="102348"/>
                  <a:pt x="1648092" y="228600"/>
                </a:cubicBezTo>
                <a:lnTo>
                  <a:pt x="1648092" y="1737288"/>
                </a:lnTo>
                <a:cubicBezTo>
                  <a:pt x="1952641" y="1790115"/>
                  <a:pt x="2241503" y="1944038"/>
                  <a:pt x="2460893" y="2194760"/>
                </a:cubicBezTo>
                <a:cubicBezTo>
                  <a:pt x="2971570" y="2778370"/>
                  <a:pt x="2912446" y="3665464"/>
                  <a:pt x="2328836" y="4176140"/>
                </a:cubicBezTo>
                <a:cubicBezTo>
                  <a:pt x="1745226" y="4686817"/>
                  <a:pt x="858132" y="4627693"/>
                  <a:pt x="347455" y="404408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1270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90" name="Group 173">
            <a:extLst>
              <a:ext uri="{FF2B5EF4-FFF2-40B4-BE49-F238E27FC236}">
                <a16:creationId xmlns:a16="http://schemas.microsoft.com/office/drawing/2014/main" id="{78BBA32C-FA61-4DDD-BCEC-BDCFA185D31F}"/>
              </a:ext>
            </a:extLst>
          </p:cNvPr>
          <p:cNvGrpSpPr/>
          <p:nvPr userDrawn="1"/>
        </p:nvGrpSpPr>
        <p:grpSpPr>
          <a:xfrm rot="1067839">
            <a:off x="5182345" y="4543207"/>
            <a:ext cx="1420220" cy="1416516"/>
            <a:chOff x="5137988" y="1148280"/>
            <a:chExt cx="1160378" cy="1157352"/>
          </a:xfrm>
        </p:grpSpPr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7DE57916-80F5-420F-A9A1-CE0E3853E33E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47">
              <a:extLst>
                <a:ext uri="{FF2B5EF4-FFF2-40B4-BE49-F238E27FC236}">
                  <a16:creationId xmlns:a16="http://schemas.microsoft.com/office/drawing/2014/main" id="{8EA9B0ED-DD02-4646-BFCA-A36C6D719BF6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47">
              <a:extLst>
                <a:ext uri="{FF2B5EF4-FFF2-40B4-BE49-F238E27FC236}">
                  <a16:creationId xmlns:a16="http://schemas.microsoft.com/office/drawing/2014/main" id="{723FFC2F-0229-4B7C-B5A0-A921B0D5C7F9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177">
              <a:extLst>
                <a:ext uri="{FF2B5EF4-FFF2-40B4-BE49-F238E27FC236}">
                  <a16:creationId xmlns:a16="http://schemas.microsoft.com/office/drawing/2014/main" id="{409E4A8E-C197-4ACC-A9C0-5DA93430A1D0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83">
            <a:extLst>
              <a:ext uri="{FF2B5EF4-FFF2-40B4-BE49-F238E27FC236}">
                <a16:creationId xmlns:a16="http://schemas.microsoft.com/office/drawing/2014/main" id="{60734529-9F25-42C8-94FF-E99D960B0044}"/>
              </a:ext>
            </a:extLst>
          </p:cNvPr>
          <p:cNvGrpSpPr/>
          <p:nvPr userDrawn="1"/>
        </p:nvGrpSpPr>
        <p:grpSpPr>
          <a:xfrm>
            <a:off x="7317807" y="3571495"/>
            <a:ext cx="2558649" cy="2557337"/>
            <a:chOff x="4574848" y="1897856"/>
            <a:chExt cx="3028217" cy="3026664"/>
          </a:xfrm>
        </p:grpSpPr>
        <p:sp>
          <p:nvSpPr>
            <p:cNvPr id="96" name="Freeform: Shape 84">
              <a:extLst>
                <a:ext uri="{FF2B5EF4-FFF2-40B4-BE49-F238E27FC236}">
                  <a16:creationId xmlns:a16="http://schemas.microsoft.com/office/drawing/2014/main" id="{935F8659-B251-40AD-B348-9873BFDC7B7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85">
              <a:extLst>
                <a:ext uri="{FF2B5EF4-FFF2-40B4-BE49-F238E27FC236}">
                  <a16:creationId xmlns:a16="http://schemas.microsoft.com/office/drawing/2014/main" id="{8C38674F-5D2E-4E9E-8882-5D3B840D4FFA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519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  <p:sp>
        <p:nvSpPr>
          <p:cNvPr id="12" name="Shape 215">
            <a:extLst>
              <a:ext uri="{FF2B5EF4-FFF2-40B4-BE49-F238E27FC236}">
                <a16:creationId xmlns:a16="http://schemas.microsoft.com/office/drawing/2014/main" id="{A972D2AC-ED10-4431-B782-AB97831285BC}"/>
              </a:ext>
            </a:extLst>
          </p:cNvPr>
          <p:cNvSpPr/>
          <p:nvPr userDrawn="1"/>
        </p:nvSpPr>
        <p:spPr>
          <a:xfrm>
            <a:off x="4101548" y="2074486"/>
            <a:ext cx="7975623" cy="379941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Shape 219">
            <a:extLst>
              <a:ext uri="{FF2B5EF4-FFF2-40B4-BE49-F238E27FC236}">
                <a16:creationId xmlns:a16="http://schemas.microsoft.com/office/drawing/2014/main" id="{BE74BBEA-F625-4D87-BB4F-605A87CFCAF2}"/>
              </a:ext>
            </a:extLst>
          </p:cNvPr>
          <p:cNvGrpSpPr/>
          <p:nvPr userDrawn="1"/>
        </p:nvGrpSpPr>
        <p:grpSpPr>
          <a:xfrm>
            <a:off x="10842867" y="1229337"/>
            <a:ext cx="790375" cy="667855"/>
            <a:chOff x="3918650" y="293075"/>
            <a:chExt cx="488500" cy="412775"/>
          </a:xfrm>
          <a:solidFill>
            <a:schemeClr val="bg1">
              <a:lumMod val="65000"/>
            </a:schemeClr>
          </a:solidFill>
        </p:grpSpPr>
        <p:sp>
          <p:nvSpPr>
            <p:cNvPr id="14" name="Shape 220">
              <a:extLst>
                <a:ext uri="{FF2B5EF4-FFF2-40B4-BE49-F238E27FC236}">
                  <a16:creationId xmlns:a16="http://schemas.microsoft.com/office/drawing/2014/main" id="{F99B594D-7FBE-4C6E-A15B-D4075B2168F9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21">
              <a:extLst>
                <a:ext uri="{FF2B5EF4-FFF2-40B4-BE49-F238E27FC236}">
                  <a16:creationId xmlns:a16="http://schemas.microsoft.com/office/drawing/2014/main" id="{2E1EE0E2-6EA6-4C0B-BAFA-552FBDD4496C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22">
              <a:extLst>
                <a:ext uri="{FF2B5EF4-FFF2-40B4-BE49-F238E27FC236}">
                  <a16:creationId xmlns:a16="http://schemas.microsoft.com/office/drawing/2014/main" id="{EF553479-4E3A-4D7F-B6A1-4BEDFDA67916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217">
            <a:extLst>
              <a:ext uri="{FF2B5EF4-FFF2-40B4-BE49-F238E27FC236}">
                <a16:creationId xmlns:a16="http://schemas.microsoft.com/office/drawing/2014/main" id="{5EF2C178-136C-4BEC-B359-598655A84A3E}"/>
              </a:ext>
            </a:extLst>
          </p:cNvPr>
          <p:cNvSpPr/>
          <p:nvPr userDrawn="1"/>
        </p:nvSpPr>
        <p:spPr>
          <a:xfrm>
            <a:off x="7606623" y="2732374"/>
            <a:ext cx="755499" cy="168641"/>
          </a:xfrm>
          <a:prstGeom prst="wedgeRectCallout">
            <a:avLst>
              <a:gd name="adj1" fmla="val -32570"/>
              <a:gd name="adj2" fmla="val 958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+mj-lt"/>
                <a:ea typeface="Raleway Light"/>
                <a:cs typeface="Poppins" panose="00000500000000000000" pitchFamily="2" charset="0"/>
                <a:sym typeface="Raleway Light"/>
              </a:rPr>
              <a:t>PoliTO</a:t>
            </a:r>
            <a:endParaRPr sz="1400" dirty="0">
              <a:solidFill>
                <a:srgbClr val="FFFFFF"/>
              </a:solidFill>
              <a:latin typeface="+mj-lt"/>
              <a:ea typeface="Raleway Light"/>
              <a:cs typeface="Poppins" panose="00000500000000000000" pitchFamily="2" charset="0"/>
              <a:sym typeface="Raleway Light"/>
            </a:endParaRPr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0B4D8284-A13A-48D9-8E44-4CA20F2EE3BC}"/>
              </a:ext>
            </a:extLst>
          </p:cNvPr>
          <p:cNvSpPr/>
          <p:nvPr userDrawn="1"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FAACBFE5-5EC3-4514-B73D-56A4E5872B31}"/>
              </a:ext>
            </a:extLst>
          </p:cNvPr>
          <p:cNvSpPr/>
          <p:nvPr userDrawn="1"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Half Frame 4">
            <a:extLst>
              <a:ext uri="{FF2B5EF4-FFF2-40B4-BE49-F238E27FC236}">
                <a16:creationId xmlns:a16="http://schemas.microsoft.com/office/drawing/2014/main" id="{ABBBF0ED-8552-47F2-BA5A-44ECAD72C43A}"/>
              </a:ext>
            </a:extLst>
          </p:cNvPr>
          <p:cNvSpPr/>
          <p:nvPr userDrawn="1"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4" name="TextBox 57">
            <a:extLst>
              <a:ext uri="{FF2B5EF4-FFF2-40B4-BE49-F238E27FC236}">
                <a16:creationId xmlns:a16="http://schemas.microsoft.com/office/drawing/2014/main" id="{6470E98D-3B6C-489A-A015-939941D9EB2A}"/>
              </a:ext>
            </a:extLst>
          </p:cNvPr>
          <p:cNvSpPr txBox="1"/>
          <p:nvPr userDrawn="1"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C5F7ADFC-6F7F-4E77-907F-3EC7568827B8}"/>
              </a:ext>
            </a:extLst>
          </p:cNvPr>
          <p:cNvSpPr txBox="1"/>
          <p:nvPr userDrawn="1"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60">
            <a:extLst>
              <a:ext uri="{FF2B5EF4-FFF2-40B4-BE49-F238E27FC236}">
                <a16:creationId xmlns:a16="http://schemas.microsoft.com/office/drawing/2014/main" id="{010DB92C-60C5-4D76-BDCC-479A4879F991}"/>
              </a:ext>
            </a:extLst>
          </p:cNvPr>
          <p:cNvSpPr txBox="1"/>
          <p:nvPr userDrawn="1"/>
        </p:nvSpPr>
        <p:spPr>
          <a:xfrm>
            <a:off x="630743" y="4406663"/>
            <a:ext cx="33574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MAPPA MODIFICABILE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7CCBF-C56D-4497-8D3D-79B7878105CD}"/>
              </a:ext>
            </a:extLst>
          </p:cNvPr>
          <p:cNvSpPr txBox="1"/>
          <p:nvPr userDrawn="1"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471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b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9">
            <a:extLst>
              <a:ext uri="{FF2B5EF4-FFF2-40B4-BE49-F238E27FC236}">
                <a16:creationId xmlns:a16="http://schemas.microsoft.com/office/drawing/2014/main" id="{6FBA6DEE-0205-4890-B5C2-68EBCDF54691}"/>
              </a:ext>
            </a:extLst>
          </p:cNvPr>
          <p:cNvSpPr/>
          <p:nvPr userDrawn="1"/>
        </p:nvSpPr>
        <p:spPr>
          <a:xfrm>
            <a:off x="1227401" y="1453101"/>
            <a:ext cx="10010775" cy="478388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C8E5F231-AC6C-405D-897C-FF9958B141E0}"/>
              </a:ext>
            </a:extLst>
          </p:cNvPr>
          <p:cNvSpPr/>
          <p:nvPr userDrawn="1"/>
        </p:nvSpPr>
        <p:spPr>
          <a:xfrm rot="10800000">
            <a:off x="2052167" y="29840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74">
            <a:extLst>
              <a:ext uri="{FF2B5EF4-FFF2-40B4-BE49-F238E27FC236}">
                <a16:creationId xmlns:a16="http://schemas.microsoft.com/office/drawing/2014/main" id="{DA357DF7-EDFB-4A79-947D-1F918BB56C6E}"/>
              </a:ext>
            </a:extLst>
          </p:cNvPr>
          <p:cNvSpPr/>
          <p:nvPr userDrawn="1"/>
        </p:nvSpPr>
        <p:spPr>
          <a:xfrm rot="10800000">
            <a:off x="4108600" y="49462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Shape 175">
            <a:extLst>
              <a:ext uri="{FF2B5EF4-FFF2-40B4-BE49-F238E27FC236}">
                <a16:creationId xmlns:a16="http://schemas.microsoft.com/office/drawing/2014/main" id="{2F631DDD-2C6D-4FFE-8A05-5488BB92DCFF}"/>
              </a:ext>
            </a:extLst>
          </p:cNvPr>
          <p:cNvSpPr/>
          <p:nvPr userDrawn="1"/>
        </p:nvSpPr>
        <p:spPr>
          <a:xfrm rot="10800000">
            <a:off x="5348333" y="26575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Shape 176">
            <a:extLst>
              <a:ext uri="{FF2B5EF4-FFF2-40B4-BE49-F238E27FC236}">
                <a16:creationId xmlns:a16="http://schemas.microsoft.com/office/drawing/2014/main" id="{39E13EB0-E17D-4916-8CD0-3241BD95EC64}"/>
              </a:ext>
            </a:extLst>
          </p:cNvPr>
          <p:cNvSpPr/>
          <p:nvPr userDrawn="1"/>
        </p:nvSpPr>
        <p:spPr>
          <a:xfrm rot="10800000">
            <a:off x="6263533" y="5300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Shape 177">
            <a:extLst>
              <a:ext uri="{FF2B5EF4-FFF2-40B4-BE49-F238E27FC236}">
                <a16:creationId xmlns:a16="http://schemas.microsoft.com/office/drawing/2014/main" id="{7571A997-2DC4-445F-A978-38206869A68F}"/>
              </a:ext>
            </a:extLst>
          </p:cNvPr>
          <p:cNvSpPr/>
          <p:nvPr userDrawn="1"/>
        </p:nvSpPr>
        <p:spPr>
          <a:xfrm rot="10800000">
            <a:off x="8833000" y="3294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Shape 178">
            <a:extLst>
              <a:ext uri="{FF2B5EF4-FFF2-40B4-BE49-F238E27FC236}">
                <a16:creationId xmlns:a16="http://schemas.microsoft.com/office/drawing/2014/main" id="{D3808E6E-40E2-4F47-8796-AB8588B31845}"/>
              </a:ext>
            </a:extLst>
          </p:cNvPr>
          <p:cNvSpPr/>
          <p:nvPr userDrawn="1"/>
        </p:nvSpPr>
        <p:spPr>
          <a:xfrm rot="10800000">
            <a:off x="9821467" y="54239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6A8902-3170-49B0-B5BB-C4B5149AC8C5}"/>
              </a:ext>
            </a:extLst>
          </p:cNvPr>
          <p:cNvSpPr txBox="1"/>
          <p:nvPr userDrawn="1"/>
        </p:nvSpPr>
        <p:spPr>
          <a:xfrm>
            <a:off x="1861931" y="2614252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3D6ED5-5BD5-452B-A9B2-02EAC2EBB0D3}"/>
              </a:ext>
            </a:extLst>
          </p:cNvPr>
          <p:cNvSpPr txBox="1"/>
          <p:nvPr userDrawn="1"/>
        </p:nvSpPr>
        <p:spPr>
          <a:xfrm>
            <a:off x="1861931" y="4573552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976D0B-E27A-46CA-A8A9-C6419CBE3C40}"/>
              </a:ext>
            </a:extLst>
          </p:cNvPr>
          <p:cNvSpPr txBox="1"/>
          <p:nvPr userDrawn="1"/>
        </p:nvSpPr>
        <p:spPr>
          <a:xfrm>
            <a:off x="5732677" y="4913103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5E7814D-165D-4333-AFE9-175F8999FA73}"/>
              </a:ext>
            </a:extLst>
          </p:cNvPr>
          <p:cNvSpPr txBox="1"/>
          <p:nvPr userDrawn="1"/>
        </p:nvSpPr>
        <p:spPr>
          <a:xfrm>
            <a:off x="5176086" y="2278896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D0F5C7-D61E-407B-B944-035CB89FFCE2}"/>
              </a:ext>
            </a:extLst>
          </p:cNvPr>
          <p:cNvSpPr txBox="1"/>
          <p:nvPr userDrawn="1"/>
        </p:nvSpPr>
        <p:spPr>
          <a:xfrm>
            <a:off x="8674550" y="2922029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58E9C1-DF93-431E-8101-EB88D4890D9C}"/>
              </a:ext>
            </a:extLst>
          </p:cNvPr>
          <p:cNvSpPr txBox="1"/>
          <p:nvPr userDrawn="1"/>
        </p:nvSpPr>
        <p:spPr>
          <a:xfrm>
            <a:off x="9193069" y="5055300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</p:spTree>
    <p:extLst>
      <p:ext uri="{BB962C8B-B14F-4D97-AF65-F5344CB8AC3E}">
        <p14:creationId xmlns:p14="http://schemas.microsoft.com/office/powerpoint/2010/main" val="3609357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467B1EFD-3A9D-457D-BBE0-7ACE87EB3F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78622" y="0"/>
            <a:ext cx="841337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                                      </a:t>
            </a:r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E6CEB77F-C2FB-412D-ABD2-524F04C33F6A}"/>
              </a:ext>
            </a:extLst>
          </p:cNvPr>
          <p:cNvSpPr/>
          <p:nvPr userDrawn="1"/>
        </p:nvSpPr>
        <p:spPr>
          <a:xfrm flipH="1">
            <a:off x="-7127" y="-1"/>
            <a:ext cx="3779026" cy="6857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A73D10D-42B2-4140-B143-9E1099C04D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875" y="260351"/>
            <a:ext cx="3486150" cy="488315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000" b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titolo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98B74FA1-92E9-41CD-8A30-4D1772522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2471" y="5290344"/>
            <a:ext cx="3486150" cy="1307306"/>
          </a:xfrm>
          <a:prstGeom prst="rect">
            <a:avLst/>
          </a:prstGeom>
        </p:spPr>
        <p:txBody>
          <a:bodyPr lIns="108000"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sottotitolo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7AE522-6203-4B27-B07D-312A2F226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5906" y="266400"/>
            <a:ext cx="1310643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F03F2-89AF-42A3-A2AB-51741EB9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B3A445-4E39-4C60-BF68-A49E8563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548000"/>
            <a:ext cx="11664950" cy="4680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A537EB43-17D5-43D5-8B5C-F13E97A98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3A129462-641F-489A-A50D-A08E3B9A06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252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entral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11662075" cy="10800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11662075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C5FC7-708D-4EF6-A855-401DEBC422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A6DDF61-F6DE-4361-AD5B-BABAFEB1D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06753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622800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6228000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267495"/>
            <a:ext cx="5341937" cy="57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EF62B772-15B1-4C16-AF67-AAB45B0D7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17EE76B7-0AC3-403C-99D7-5D0C6FC4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1514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entrale e contenut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C0186C3-F33D-48EE-9789-261D989339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98" y="1548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AA2408B2-ADE8-49FE-8028-675AFACD7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548000"/>
            <a:ext cx="5832475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6882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39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3920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266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AC2C2F-E25F-420E-994E-2D89E412151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3200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59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720000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7200000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865995" y="26749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7865995" y="221798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7865995" y="416847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DD4EF6CB-752B-4DA4-9672-38F2AE423C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421CB9B6-9C83-4513-BC3D-71361799A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3930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CB7020CC-1F43-4307-885B-9C5B8595FB35}"/>
              </a:ext>
            </a:extLst>
          </p:cNvPr>
          <p:cNvSpPr/>
          <p:nvPr userDrawn="1"/>
        </p:nvSpPr>
        <p:spPr bwMode="auto">
          <a:xfrm>
            <a:off x="0" y="6308725"/>
            <a:ext cx="12192000" cy="54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525B60-4CE1-4B14-BFEA-0C3F4F11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1166495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D3A30F-644A-447F-AE26-65EEFAD4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00" y="1533167"/>
            <a:ext cx="1166495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7C92E-8ADD-4880-9C12-BC8CB27C40E9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400800"/>
            <a:ext cx="81865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9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3" r:id="rId3"/>
    <p:sldLayoutId id="2147483650" r:id="rId4"/>
    <p:sldLayoutId id="2147483654" r:id="rId5"/>
    <p:sldLayoutId id="2147483656" r:id="rId6"/>
    <p:sldLayoutId id="2147483665" r:id="rId7"/>
    <p:sldLayoutId id="2147483660" r:id="rId8"/>
    <p:sldLayoutId id="2147483662" r:id="rId9"/>
    <p:sldLayoutId id="2147483679" r:id="rId10"/>
    <p:sldLayoutId id="2147483658" r:id="rId11"/>
    <p:sldLayoutId id="2147483663" r:id="rId12"/>
    <p:sldLayoutId id="2147483664" r:id="rId13"/>
    <p:sldLayoutId id="2147483666" r:id="rId14"/>
    <p:sldLayoutId id="2147483667" r:id="rId15"/>
    <p:sldLayoutId id="2147483668" r:id="rId16"/>
    <p:sldLayoutId id="2147483669" r:id="rId17"/>
    <p:sldLayoutId id="2147483652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</p:sldLayoutIdLs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3600" b="1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orient="horz" pos="164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9911FF0-5115-413C-A149-CF162B8BA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195D0B-8BF5-42BC-AF0D-9E67A4661F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</p:spTree>
    <p:extLst>
      <p:ext uri="{BB962C8B-B14F-4D97-AF65-F5344CB8AC3E}">
        <p14:creationId xmlns:p14="http://schemas.microsoft.com/office/powerpoint/2010/main" val="379078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Review on Optical Fiber Sensors for Environmental</a:t>
            </a:r>
            <a:br>
              <a:rPr lang="en-GB" dirty="0"/>
            </a:br>
            <a:r>
              <a:rPr lang="en-GB" dirty="0"/>
              <a:t>Monitoring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Hang-Eun Joe, </a:t>
            </a:r>
            <a:r>
              <a:rPr lang="en-GB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Huitaek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Yun, Seung-Hwan Jo, Martin B.G. Jun, and Byung-Kwon Min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548000"/>
            <a:ext cx="6712898" cy="4680000"/>
          </a:xfrm>
        </p:spPr>
        <p:txBody>
          <a:bodyPr/>
          <a:lstStyle/>
          <a:p>
            <a:r>
              <a:rPr lang="en-GB" b="1" dirty="0"/>
              <a:t>Environmental</a:t>
            </a:r>
            <a:r>
              <a:rPr lang="en-GB" dirty="0"/>
              <a:t> </a:t>
            </a:r>
            <a:r>
              <a:rPr lang="en-GB" b="1" dirty="0"/>
              <a:t>monitoring</a:t>
            </a:r>
            <a:r>
              <a:rPr lang="en-GB" dirty="0"/>
              <a:t>, nowadays is a must for most facilities. In the ones that happens to operate in </a:t>
            </a:r>
            <a:r>
              <a:rPr lang="en-GB" b="1" dirty="0"/>
              <a:t>harsh</a:t>
            </a:r>
            <a:r>
              <a:rPr lang="en-GB" dirty="0"/>
              <a:t> </a:t>
            </a:r>
            <a:r>
              <a:rPr lang="en-GB" b="1" dirty="0"/>
              <a:t>conditions</a:t>
            </a:r>
            <a:r>
              <a:rPr lang="en-GB" dirty="0"/>
              <a:t>, optical fiber sensors (</a:t>
            </a:r>
            <a:r>
              <a:rPr lang="en-GB" b="1" dirty="0"/>
              <a:t>OFS</a:t>
            </a:r>
            <a:r>
              <a:rPr lang="en-GB" dirty="0"/>
              <a:t>) have some great </a:t>
            </a:r>
            <a:r>
              <a:rPr lang="en-GB" b="1" dirty="0"/>
              <a:t>advantages</a:t>
            </a:r>
            <a:r>
              <a:rPr lang="en-GB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to electromagnetic </a:t>
            </a:r>
            <a:r>
              <a:rPr lang="en-GB" b="1" dirty="0"/>
              <a:t>interference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low</a:t>
            </a:r>
            <a:r>
              <a:rPr lang="en-GB" b="1" dirty="0"/>
              <a:t> losses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</a:t>
            </a:r>
            <a:r>
              <a:rPr lang="en-GB" b="1" dirty="0"/>
              <a:t> sizes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0AA46-07B3-197C-8215-514F58EEB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8" t="24942" r="6385" b="9253"/>
          <a:stretch/>
        </p:blipFill>
        <p:spPr>
          <a:xfrm>
            <a:off x="7072604" y="1548000"/>
            <a:ext cx="4852996" cy="2463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7F2FA-1209-6E89-3392-31BEC32481B4}"/>
              </a:ext>
            </a:extLst>
          </p:cNvPr>
          <p:cNvSpPr txBox="1"/>
          <p:nvPr/>
        </p:nvSpPr>
        <p:spPr>
          <a:xfrm>
            <a:off x="7072604" y="4124131"/>
            <a:ext cx="48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Cable layer vessel “Leonardo da Vinci”</a:t>
            </a:r>
          </a:p>
        </p:txBody>
      </p:sp>
    </p:spTree>
    <p:extLst>
      <p:ext uri="{BB962C8B-B14F-4D97-AF65-F5344CB8AC3E}">
        <p14:creationId xmlns:p14="http://schemas.microsoft.com/office/powerpoint/2010/main" val="292162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51" y="885527"/>
            <a:ext cx="3779504" cy="4680000"/>
          </a:xfrm>
        </p:spPr>
        <p:txBody>
          <a:bodyPr/>
          <a:lstStyle/>
          <a:p>
            <a:r>
              <a:rPr lang="en-GB" b="1" dirty="0"/>
              <a:t>Electrochemical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low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274C1A-0F30-C416-B96F-4F520E80B49F}"/>
              </a:ext>
            </a:extLst>
          </p:cNvPr>
          <p:cNvSpPr txBox="1">
            <a:spLocks/>
          </p:cNvSpPr>
          <p:nvPr/>
        </p:nvSpPr>
        <p:spPr>
          <a:xfrm>
            <a:off x="4040155" y="896328"/>
            <a:ext cx="3779504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Micro-</a:t>
            </a:r>
            <a:r>
              <a:rPr lang="en-GB" b="1" dirty="0" err="1"/>
              <a:t>electromech</a:t>
            </a:r>
            <a:r>
              <a:rPr lang="en-GB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short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disturbance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39F189-A739-2951-7B03-E16E977A058C}"/>
              </a:ext>
            </a:extLst>
          </p:cNvPr>
          <p:cNvSpPr txBox="1">
            <a:spLocks/>
          </p:cNvSpPr>
          <p:nvPr/>
        </p:nvSpPr>
        <p:spPr>
          <a:xfrm>
            <a:off x="7835006" y="885527"/>
            <a:ext cx="3779504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Optical fiber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high </a:t>
            </a:r>
            <a:r>
              <a:rPr lang="en-GB" b="1" dirty="0"/>
              <a:t>bandwidth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compatible with existing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to electromagnetic </a:t>
            </a:r>
            <a:r>
              <a:rPr lang="en-GB" b="1" dirty="0"/>
              <a:t>interference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low</a:t>
            </a:r>
            <a:r>
              <a:rPr lang="en-GB" b="1" dirty="0"/>
              <a:t> losses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</a:t>
            </a:r>
            <a:r>
              <a:rPr lang="en-GB" b="1" dirty="0"/>
              <a:t> sizes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OFS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548000"/>
            <a:ext cx="6712898" cy="468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Point-Based – sensitivity / selectivity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fiber gratings ( sensing T, </a:t>
            </a:r>
            <a:r>
              <a:rPr lang="el-GR" dirty="0"/>
              <a:t>ε</a:t>
            </a:r>
            <a:r>
              <a:rPr lang="en-GB" dirty="0"/>
              <a:t>, correlated)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inline interferometer (a lot of phis. </a:t>
            </a:r>
            <a:r>
              <a:rPr lang="en-GB"/>
              <a:t>quantities)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0BEB20-003C-4AB8-2578-4FFE2DA5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40" y="377692"/>
            <a:ext cx="4422650" cy="1764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A96188-066F-0B1B-2EAF-61AB1E49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377" y="2264129"/>
            <a:ext cx="4877223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7989"/>
      </p:ext>
    </p:extLst>
  </p:cSld>
  <p:clrMapOvr>
    <a:masterClrMapping/>
  </p:clrMapOvr>
</p:sld>
</file>

<file path=ppt/theme/theme1.xml><?xml version="1.0" encoding="utf-8"?>
<a:theme xmlns:a="http://schemas.openxmlformats.org/drawingml/2006/main" name="PoliTO Layout Generico TITOLO BLU">
  <a:themeElements>
    <a:clrScheme name="PoliTO">
      <a:dk1>
        <a:srgbClr val="00284B"/>
      </a:dk1>
      <a:lt1>
        <a:srgbClr val="FFFFFF"/>
      </a:lt1>
      <a:dk2>
        <a:srgbClr val="00284B"/>
      </a:dk2>
      <a:lt2>
        <a:srgbClr val="FFFFFF"/>
      </a:lt2>
      <a:accent1>
        <a:srgbClr val="185A7D"/>
      </a:accent1>
      <a:accent2>
        <a:srgbClr val="028FBE"/>
      </a:accent2>
      <a:accent3>
        <a:srgbClr val="EF7B00"/>
      </a:accent3>
      <a:accent4>
        <a:srgbClr val="FFC743"/>
      </a:accent4>
      <a:accent5>
        <a:srgbClr val="038375"/>
      </a:accent5>
      <a:accent6>
        <a:srgbClr val="8DD4BD"/>
      </a:accent6>
      <a:hlink>
        <a:srgbClr val="839794"/>
      </a:hlink>
      <a:folHlink>
        <a:srgbClr val="B6B09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PoliTO Layout Generico TITOLO BLU</vt:lpstr>
      <vt:lpstr>PowerPoint Presentation</vt:lpstr>
      <vt:lpstr>A Review on Optical Fiber Sensors for Environmental Monitoring Hang-Eun Joe, Huitaek Yun, Seung-Hwan Jo, Martin B.G. Jun, and Byung-Kwon Min</vt:lpstr>
      <vt:lpstr>Comparison between sensors</vt:lpstr>
      <vt:lpstr>Types of OFS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Cavaliere  Monica</dc:creator>
  <cp:lastModifiedBy>Priarone  Ariel</cp:lastModifiedBy>
  <cp:revision>6</cp:revision>
  <dcterms:created xsi:type="dcterms:W3CDTF">2021-12-06T14:02:46Z</dcterms:created>
  <dcterms:modified xsi:type="dcterms:W3CDTF">2023-09-08T18:17:31Z</dcterms:modified>
</cp:coreProperties>
</file>