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f2789ca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f2789ca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f2789ca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f2789ca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f2789c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f2789c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f2789c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f2789c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f2789ca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2f2789ca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f2789c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f2789c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Startup Weekend Manager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57025" y="3157300"/>
            <a:ext cx="50976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FURB: Fundação Universidade Regional de Blumenau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 08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Ariel Adonai, Jardel Santos e Ruan Russi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Disciplina: Projeto de Software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Curso: Ciência da Computação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Semestre: 2020/1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403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Nos dias de hoje com a evolução da tecnologia e criação acelerada de startups, é muito comum o acontecimento dos eventos chamados Startup Weekend, onde várias pessoas de várias áreas diferentes se reúnem durante um determinado tempo e criam grupos afim de trocar experiências e inovar com ideias criativas para a criação de Startups na intenção do crescimento profissional, porém esses eventos não possuem um controle abrangente e estruturado para o monitoramento de participantes e fluxo de atividades. Diante desse fato, nosso objetivo é justamente sanar todas essas dificuldades.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900" y="1010400"/>
            <a:ext cx="3506100" cy="3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Os problemas são vários, dentre eles podemos descrever alguns como exemplo: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ão existe um controle automatizado para a lista de participantes.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ão existe um controle automatizado referente à quais participantes pertencem a quais equipes.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Não existe um monitoramento efetivo referente ao tempo gasto por cada participante em determinada atividade do evento.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Não existe um modo prático para efetuar o voto para determinada equipe.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38232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A princípio para a solução de todos estes problemas, a nossa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 aplicação tem o foco exclusivo para participantes e organizadores do Startup Weekend, que necessita otimizar e organizar o evento. O Startup Weekend Manager é um organizador do evento que visa agilizar a gestão do mesmo tendo como o seu diferencial o foco total  nesse determinado evento, então torna-se a melhor opção de gerenciador para o evento.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100" y="806325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23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API Gateway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Lambda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Cloudwatch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Cloudfront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DynamoDB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881600" y="1567550"/>
            <a:ext cx="23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TotalVoice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JWT Session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React Native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600" y="1580025"/>
            <a:ext cx="2644600" cy="19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Concorrência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 mercado atualmente não existe concorrência diretamente para o nosso nicho, que seria prestar suporte apenas aos eventos Startup Weekend, porém existem algumas plataformas que oferecem suporte à eventos em geral mas sem as nossas funcionalidades específicas. Algumas delas são: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EventBase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inEvent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Event Mobi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50" y="2843500"/>
            <a:ext cx="2089400" cy="2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Negócio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princípio o modelo de negócio seria baseado em contratos feito com a organização responsável pela realização do evento, que terá seus valores modificados dependendo das funcionalidades desejadas.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525" y="3148450"/>
            <a:ext cx="3541500" cy="199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