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40"/>
  </p:notesMasterIdLst>
  <p:sldIdLst>
    <p:sldId id="377" r:id="rId6"/>
    <p:sldId id="260" r:id="rId7"/>
    <p:sldId id="413" r:id="rId8"/>
    <p:sldId id="425" r:id="rId9"/>
    <p:sldId id="414" r:id="rId10"/>
    <p:sldId id="415" r:id="rId11"/>
    <p:sldId id="417" r:id="rId12"/>
    <p:sldId id="420" r:id="rId13"/>
    <p:sldId id="419" r:id="rId14"/>
    <p:sldId id="421" r:id="rId15"/>
    <p:sldId id="422" r:id="rId16"/>
    <p:sldId id="423" r:id="rId17"/>
    <p:sldId id="424" r:id="rId18"/>
    <p:sldId id="427" r:id="rId19"/>
    <p:sldId id="428" r:id="rId20"/>
    <p:sldId id="429" r:id="rId21"/>
    <p:sldId id="431" r:id="rId22"/>
    <p:sldId id="430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09" r:id="rId35"/>
    <p:sldId id="264" r:id="rId36"/>
    <p:sldId id="275" r:id="rId37"/>
    <p:sldId id="443" r:id="rId38"/>
    <p:sldId id="41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6497A-C1A9-4494-820B-D5EF6A9EDE1D}" v="66" dt="2023-03-23T06:34:40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Sanchez" userId="22a93063-6ce7-46c6-98b5-313556a5925b" providerId="ADAL" clId="{2406497A-C1A9-4494-820B-D5EF6A9EDE1D}"/>
    <pc:docChg chg="undo custSel addSld delSld modSld sldOrd">
      <pc:chgData name="Ariel Sanchez" userId="22a93063-6ce7-46c6-98b5-313556a5925b" providerId="ADAL" clId="{2406497A-C1A9-4494-820B-D5EF6A9EDE1D}" dt="2023-03-23T06:35:11.646" v="7337" actId="20577"/>
      <pc:docMkLst>
        <pc:docMk/>
      </pc:docMkLst>
      <pc:sldChg chg="modSp mod">
        <pc:chgData name="Ariel Sanchez" userId="22a93063-6ce7-46c6-98b5-313556a5925b" providerId="ADAL" clId="{2406497A-C1A9-4494-820B-D5EF6A9EDE1D}" dt="2023-03-22T20:15:27.290" v="45" actId="1076"/>
        <pc:sldMkLst>
          <pc:docMk/>
          <pc:sldMk cId="358026501" sldId="260"/>
        </pc:sldMkLst>
        <pc:spChg chg="mod">
          <ac:chgData name="Ariel Sanchez" userId="22a93063-6ce7-46c6-98b5-313556a5925b" providerId="ADAL" clId="{2406497A-C1A9-4494-820B-D5EF6A9EDE1D}" dt="2023-03-22T20:15:27.290" v="45" actId="1076"/>
          <ac:spMkLst>
            <pc:docMk/>
            <pc:sldMk cId="358026501" sldId="260"/>
            <ac:spMk id="3" creationId="{00000000-0000-0000-0000-000000000000}"/>
          </ac:spMkLst>
        </pc:spChg>
      </pc:sldChg>
      <pc:sldChg chg="modSp mod ord">
        <pc:chgData name="Ariel Sanchez" userId="22a93063-6ce7-46c6-98b5-313556a5925b" providerId="ADAL" clId="{2406497A-C1A9-4494-820B-D5EF6A9EDE1D}" dt="2023-03-23T05:19:49.302" v="4744"/>
        <pc:sldMkLst>
          <pc:docMk/>
          <pc:sldMk cId="330231543" sldId="264"/>
        </pc:sldMkLst>
        <pc:spChg chg="mod">
          <ac:chgData name="Ariel Sanchez" userId="22a93063-6ce7-46c6-98b5-313556a5925b" providerId="ADAL" clId="{2406497A-C1A9-4494-820B-D5EF6A9EDE1D}" dt="2023-03-23T05:10:31.236" v="4195" actId="20577"/>
          <ac:spMkLst>
            <pc:docMk/>
            <pc:sldMk cId="330231543" sldId="264"/>
            <ac:spMk id="3" creationId="{00000000-0000-0000-0000-000000000000}"/>
          </ac:spMkLst>
        </pc:spChg>
      </pc:sldChg>
      <pc:sldChg chg="modSp mod ord">
        <pc:chgData name="Ariel Sanchez" userId="22a93063-6ce7-46c6-98b5-313556a5925b" providerId="ADAL" clId="{2406497A-C1A9-4494-820B-D5EF6A9EDE1D}" dt="2023-03-23T05:19:49.302" v="4744"/>
        <pc:sldMkLst>
          <pc:docMk/>
          <pc:sldMk cId="4053303579" sldId="275"/>
        </pc:sldMkLst>
        <pc:spChg chg="mod">
          <ac:chgData name="Ariel Sanchez" userId="22a93063-6ce7-46c6-98b5-313556a5925b" providerId="ADAL" clId="{2406497A-C1A9-4494-820B-D5EF6A9EDE1D}" dt="2023-03-23T05:11:49.321" v="4257" actId="1076"/>
          <ac:spMkLst>
            <pc:docMk/>
            <pc:sldMk cId="4053303579" sldId="275"/>
            <ac:spMk id="2" creationId="{00000000-0000-0000-0000-000000000000}"/>
          </ac:spMkLst>
        </pc:spChg>
        <pc:picChg chg="mod">
          <ac:chgData name="Ariel Sanchez" userId="22a93063-6ce7-46c6-98b5-313556a5925b" providerId="ADAL" clId="{2406497A-C1A9-4494-820B-D5EF6A9EDE1D}" dt="2023-03-23T05:11:46.119" v="4256" actId="14100"/>
          <ac:picMkLst>
            <pc:docMk/>
            <pc:sldMk cId="4053303579" sldId="275"/>
            <ac:picMk id="4" creationId="{00000000-0000-0000-0000-000000000000}"/>
          </ac:picMkLst>
        </pc:picChg>
      </pc:sldChg>
      <pc:sldChg chg="modSp mod">
        <pc:chgData name="Ariel Sanchez" userId="22a93063-6ce7-46c6-98b5-313556a5925b" providerId="ADAL" clId="{2406497A-C1A9-4494-820B-D5EF6A9EDE1D}" dt="2023-03-22T20:54:31.696" v="161" actId="20577"/>
        <pc:sldMkLst>
          <pc:docMk/>
          <pc:sldMk cId="2047930959" sldId="377"/>
        </pc:sldMkLst>
        <pc:spChg chg="mod">
          <ac:chgData name="Ariel Sanchez" userId="22a93063-6ce7-46c6-98b5-313556a5925b" providerId="ADAL" clId="{2406497A-C1A9-4494-820B-D5EF6A9EDE1D}" dt="2023-03-22T20:14:19.305" v="32" actId="20577"/>
          <ac:spMkLst>
            <pc:docMk/>
            <pc:sldMk cId="2047930959" sldId="377"/>
            <ac:spMk id="2" creationId="{00000000-0000-0000-0000-000000000000}"/>
          </ac:spMkLst>
        </pc:spChg>
        <pc:spChg chg="mod">
          <ac:chgData name="Ariel Sanchez" userId="22a93063-6ce7-46c6-98b5-313556a5925b" providerId="ADAL" clId="{2406497A-C1A9-4494-820B-D5EF6A9EDE1D}" dt="2023-03-22T20:54:31.696" v="161" actId="20577"/>
          <ac:spMkLst>
            <pc:docMk/>
            <pc:sldMk cId="2047930959" sldId="377"/>
            <ac:spMk id="3" creationId="{00000000-0000-0000-0000-000000000000}"/>
          </ac:spMkLst>
        </pc:spChg>
      </pc:sldChg>
      <pc:sldChg chg="modSp mod">
        <pc:chgData name="Ariel Sanchez" userId="22a93063-6ce7-46c6-98b5-313556a5925b" providerId="ADAL" clId="{2406497A-C1A9-4494-820B-D5EF6A9EDE1D}" dt="2023-03-23T06:29:24.072" v="7230" actId="20577"/>
        <pc:sldMkLst>
          <pc:docMk/>
          <pc:sldMk cId="1800416243" sldId="409"/>
        </pc:sldMkLst>
        <pc:spChg chg="mod">
          <ac:chgData name="Ariel Sanchez" userId="22a93063-6ce7-46c6-98b5-313556a5925b" providerId="ADAL" clId="{2406497A-C1A9-4494-820B-D5EF6A9EDE1D}" dt="2023-03-23T06:26:45.257" v="6932" actId="6549"/>
          <ac:spMkLst>
            <pc:docMk/>
            <pc:sldMk cId="1800416243" sldId="409"/>
            <ac:spMk id="2" creationId="{00000000-0000-0000-0000-000000000000}"/>
          </ac:spMkLst>
        </pc:spChg>
        <pc:spChg chg="mod">
          <ac:chgData name="Ariel Sanchez" userId="22a93063-6ce7-46c6-98b5-313556a5925b" providerId="ADAL" clId="{2406497A-C1A9-4494-820B-D5EF6A9EDE1D}" dt="2023-03-23T06:29:24.072" v="7230" actId="20577"/>
          <ac:spMkLst>
            <pc:docMk/>
            <pc:sldMk cId="1800416243" sldId="409"/>
            <ac:spMk id="3" creationId="{00000000-0000-0000-0000-000000000000}"/>
          </ac:spMkLst>
        </pc:spChg>
      </pc:sldChg>
      <pc:sldChg chg="addSp delSp modSp mod">
        <pc:chgData name="Ariel Sanchez" userId="22a93063-6ce7-46c6-98b5-313556a5925b" providerId="ADAL" clId="{2406497A-C1A9-4494-820B-D5EF6A9EDE1D}" dt="2023-03-22T20:25:14.057" v="85" actId="1076"/>
        <pc:sldMkLst>
          <pc:docMk/>
          <pc:sldMk cId="3065890209" sldId="413"/>
        </pc:sldMkLst>
        <pc:spChg chg="mod">
          <ac:chgData name="Ariel Sanchez" userId="22a93063-6ce7-46c6-98b5-313556a5925b" providerId="ADAL" clId="{2406497A-C1A9-4494-820B-D5EF6A9EDE1D}" dt="2023-03-22T20:16:09.746" v="79" actId="20577"/>
          <ac:spMkLst>
            <pc:docMk/>
            <pc:sldMk cId="3065890209" sldId="413"/>
            <ac:spMk id="2" creationId="{00000000-0000-0000-0000-000000000000}"/>
          </ac:spMkLst>
        </pc:spChg>
        <pc:picChg chg="add mod">
          <ac:chgData name="Ariel Sanchez" userId="22a93063-6ce7-46c6-98b5-313556a5925b" providerId="ADAL" clId="{2406497A-C1A9-4494-820B-D5EF6A9EDE1D}" dt="2023-03-22T20:24:34.439" v="83" actId="1076"/>
          <ac:picMkLst>
            <pc:docMk/>
            <pc:sldMk cId="3065890209" sldId="413"/>
            <ac:picMk id="4" creationId="{1055B422-DF83-4CC2-12A2-0508982BD5FD}"/>
          </ac:picMkLst>
        </pc:picChg>
        <pc:picChg chg="del">
          <ac:chgData name="Ariel Sanchez" userId="22a93063-6ce7-46c6-98b5-313556a5925b" providerId="ADAL" clId="{2406497A-C1A9-4494-820B-D5EF6A9EDE1D}" dt="2023-03-22T20:16:12.092" v="80" actId="478"/>
          <ac:picMkLst>
            <pc:docMk/>
            <pc:sldMk cId="3065890209" sldId="413"/>
            <ac:picMk id="6" creationId="{38045FB0-3AB9-4A3B-A1F9-F033AE9A3B35}"/>
          </ac:picMkLst>
        </pc:picChg>
        <pc:picChg chg="add mod">
          <ac:chgData name="Ariel Sanchez" userId="22a93063-6ce7-46c6-98b5-313556a5925b" providerId="ADAL" clId="{2406497A-C1A9-4494-820B-D5EF6A9EDE1D}" dt="2023-03-22T20:25:14.057" v="85" actId="1076"/>
          <ac:picMkLst>
            <pc:docMk/>
            <pc:sldMk cId="3065890209" sldId="413"/>
            <ac:picMk id="7" creationId="{6C567338-FB17-480E-44A4-415FFD4FA2A3}"/>
          </ac:picMkLst>
        </pc:picChg>
      </pc:sldChg>
      <pc:sldChg chg="addSp modSp mod ord">
        <pc:chgData name="Ariel Sanchez" userId="22a93063-6ce7-46c6-98b5-313556a5925b" providerId="ADAL" clId="{2406497A-C1A9-4494-820B-D5EF6A9EDE1D}" dt="2023-03-23T06:05:31.791" v="6720" actId="114"/>
        <pc:sldMkLst>
          <pc:docMk/>
          <pc:sldMk cId="816959221" sldId="414"/>
        </pc:sldMkLst>
        <pc:spChg chg="mod">
          <ac:chgData name="Ariel Sanchez" userId="22a93063-6ce7-46c6-98b5-313556a5925b" providerId="ADAL" clId="{2406497A-C1A9-4494-820B-D5EF6A9EDE1D}" dt="2023-03-23T02:22:50.559" v="415" actId="20577"/>
          <ac:spMkLst>
            <pc:docMk/>
            <pc:sldMk cId="816959221" sldId="414"/>
            <ac:spMk id="2" creationId="{00000000-0000-0000-0000-000000000000}"/>
          </ac:spMkLst>
        </pc:spChg>
        <pc:spChg chg="mod">
          <ac:chgData name="Ariel Sanchez" userId="22a93063-6ce7-46c6-98b5-313556a5925b" providerId="ADAL" clId="{2406497A-C1A9-4494-820B-D5EF6A9EDE1D}" dt="2023-03-23T06:05:31.791" v="6720" actId="114"/>
          <ac:spMkLst>
            <pc:docMk/>
            <pc:sldMk cId="816959221" sldId="414"/>
            <ac:spMk id="3" creationId="{00000000-0000-0000-0000-000000000000}"/>
          </ac:spMkLst>
        </pc:spChg>
        <pc:picChg chg="add mod">
          <ac:chgData name="Ariel Sanchez" userId="22a93063-6ce7-46c6-98b5-313556a5925b" providerId="ADAL" clId="{2406497A-C1A9-4494-820B-D5EF6A9EDE1D}" dt="2023-03-23T02:31:09.409" v="479" actId="1076"/>
          <ac:picMkLst>
            <pc:docMk/>
            <pc:sldMk cId="816959221" sldId="414"/>
            <ac:picMk id="5" creationId="{807E2351-0B5C-972E-B718-11E2DE03288C}"/>
          </ac:picMkLst>
        </pc:picChg>
      </pc:sldChg>
      <pc:sldChg chg="addSp delSp modSp new mod ord">
        <pc:chgData name="Ariel Sanchez" userId="22a93063-6ce7-46c6-98b5-313556a5925b" providerId="ADAL" clId="{2406497A-C1A9-4494-820B-D5EF6A9EDE1D}" dt="2023-03-23T03:23:37.843" v="1543" actId="20577"/>
        <pc:sldMkLst>
          <pc:docMk/>
          <pc:sldMk cId="349839330" sldId="415"/>
        </pc:sldMkLst>
        <pc:spChg chg="del mod">
          <ac:chgData name="Ariel Sanchez" userId="22a93063-6ce7-46c6-98b5-313556a5925b" providerId="ADAL" clId="{2406497A-C1A9-4494-820B-D5EF6A9EDE1D}" dt="2023-03-22T22:51:07.097" v="209" actId="478"/>
          <ac:spMkLst>
            <pc:docMk/>
            <pc:sldMk cId="349839330" sldId="415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3:23:37.843" v="1543" actId="20577"/>
          <ac:spMkLst>
            <pc:docMk/>
            <pc:sldMk cId="349839330" sldId="415"/>
            <ac:spMk id="3" creationId="{ACA2C44E-AB9D-C76A-2000-5298F54FF2C5}"/>
          </ac:spMkLst>
        </pc:spChg>
        <pc:spChg chg="add mod">
          <ac:chgData name="Ariel Sanchez" userId="22a93063-6ce7-46c6-98b5-313556a5925b" providerId="ADAL" clId="{2406497A-C1A9-4494-820B-D5EF6A9EDE1D}" dt="2023-03-22T22:51:07.097" v="209" actId="478"/>
          <ac:spMkLst>
            <pc:docMk/>
            <pc:sldMk cId="349839330" sldId="415"/>
            <ac:spMk id="5" creationId="{34CF7A0B-770B-E9C4-AA7B-321547508EE0}"/>
          </ac:spMkLst>
        </pc:spChg>
      </pc:sldChg>
      <pc:sldChg chg="modSp new del mod">
        <pc:chgData name="Ariel Sanchez" userId="22a93063-6ce7-46c6-98b5-313556a5925b" providerId="ADAL" clId="{2406497A-C1A9-4494-820B-D5EF6A9EDE1D}" dt="2023-03-22T22:54:36.347" v="241" actId="47"/>
        <pc:sldMkLst>
          <pc:docMk/>
          <pc:sldMk cId="1377156106" sldId="416"/>
        </pc:sldMkLst>
        <pc:spChg chg="mod">
          <ac:chgData name="Ariel Sanchez" userId="22a93063-6ce7-46c6-98b5-313556a5925b" providerId="ADAL" clId="{2406497A-C1A9-4494-820B-D5EF6A9EDE1D}" dt="2023-03-22T22:54:30.676" v="240" actId="20577"/>
          <ac:spMkLst>
            <pc:docMk/>
            <pc:sldMk cId="1377156106" sldId="416"/>
            <ac:spMk id="2" creationId="{6777937C-9F58-93AF-3088-ADCB6DBC6CEC}"/>
          </ac:spMkLst>
        </pc:spChg>
      </pc:sldChg>
      <pc:sldChg chg="modSp add mod">
        <pc:chgData name="Ariel Sanchez" userId="22a93063-6ce7-46c6-98b5-313556a5925b" providerId="ADAL" clId="{2406497A-C1A9-4494-820B-D5EF6A9EDE1D}" dt="2023-03-23T06:06:34.487" v="6749" actId="20577"/>
        <pc:sldMkLst>
          <pc:docMk/>
          <pc:sldMk cId="2425500268" sldId="417"/>
        </pc:sldMkLst>
        <pc:spChg chg="mod">
          <ac:chgData name="Ariel Sanchez" userId="22a93063-6ce7-46c6-98b5-313556a5925b" providerId="ADAL" clId="{2406497A-C1A9-4494-820B-D5EF6A9EDE1D}" dt="2023-03-23T06:06:34.487" v="6749" actId="20577"/>
          <ac:spMkLst>
            <pc:docMk/>
            <pc:sldMk cId="2425500268" sldId="417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4:03:56.302" v="2693" actId="20577"/>
          <ac:spMkLst>
            <pc:docMk/>
            <pc:sldMk cId="2425500268" sldId="417"/>
            <ac:spMk id="3" creationId="{ACA2C44E-AB9D-C76A-2000-5298F54FF2C5}"/>
          </ac:spMkLst>
        </pc:spChg>
      </pc:sldChg>
      <pc:sldChg chg="add ord">
        <pc:chgData name="Ariel Sanchez" userId="22a93063-6ce7-46c6-98b5-313556a5925b" providerId="ADAL" clId="{2406497A-C1A9-4494-820B-D5EF6A9EDE1D}" dt="2023-03-22T22:54:44.244" v="246"/>
        <pc:sldMkLst>
          <pc:docMk/>
          <pc:sldMk cId="2510856002" sldId="418"/>
        </pc:sldMkLst>
      </pc:sldChg>
      <pc:sldChg chg="modSp add mod ord">
        <pc:chgData name="Ariel Sanchez" userId="22a93063-6ce7-46c6-98b5-313556a5925b" providerId="ADAL" clId="{2406497A-C1A9-4494-820B-D5EF6A9EDE1D}" dt="2023-03-23T06:08:20.844" v="6778" actId="20577"/>
        <pc:sldMkLst>
          <pc:docMk/>
          <pc:sldMk cId="2292546912" sldId="419"/>
        </pc:sldMkLst>
        <pc:spChg chg="mod">
          <ac:chgData name="Ariel Sanchez" userId="22a93063-6ce7-46c6-98b5-313556a5925b" providerId="ADAL" clId="{2406497A-C1A9-4494-820B-D5EF6A9EDE1D}" dt="2023-03-23T03:01:40.211" v="798"/>
          <ac:spMkLst>
            <pc:docMk/>
            <pc:sldMk cId="2292546912" sldId="419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6:08:20.844" v="6778" actId="20577"/>
          <ac:spMkLst>
            <pc:docMk/>
            <pc:sldMk cId="2292546912" sldId="419"/>
            <ac:spMk id="3" creationId="{ACA2C44E-AB9D-C76A-2000-5298F54FF2C5}"/>
          </ac:spMkLst>
        </pc:spChg>
      </pc:sldChg>
      <pc:sldChg chg="modSp add mod ord">
        <pc:chgData name="Ariel Sanchez" userId="22a93063-6ce7-46c6-98b5-313556a5925b" providerId="ADAL" clId="{2406497A-C1A9-4494-820B-D5EF6A9EDE1D}" dt="2023-03-23T06:07:10.966" v="6762" actId="20577"/>
        <pc:sldMkLst>
          <pc:docMk/>
          <pc:sldMk cId="77372235" sldId="420"/>
        </pc:sldMkLst>
        <pc:spChg chg="mod">
          <ac:chgData name="Ariel Sanchez" userId="22a93063-6ce7-46c6-98b5-313556a5925b" providerId="ADAL" clId="{2406497A-C1A9-4494-820B-D5EF6A9EDE1D}" dt="2023-03-23T06:07:10.966" v="6762" actId="20577"/>
          <ac:spMkLst>
            <pc:docMk/>
            <pc:sldMk cId="77372235" sldId="420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6:09:51.156" v="6792" actId="20577"/>
        <pc:sldMkLst>
          <pc:docMk/>
          <pc:sldMk cId="1784457883" sldId="421"/>
        </pc:sldMkLst>
        <pc:spChg chg="mod">
          <ac:chgData name="Ariel Sanchez" userId="22a93063-6ce7-46c6-98b5-313556a5925b" providerId="ADAL" clId="{2406497A-C1A9-4494-820B-D5EF6A9EDE1D}" dt="2023-03-23T03:29:21.992" v="1606" actId="108"/>
          <ac:spMkLst>
            <pc:docMk/>
            <pc:sldMk cId="1784457883" sldId="421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6:09:51.156" v="6792" actId="20577"/>
          <ac:spMkLst>
            <pc:docMk/>
            <pc:sldMk cId="1784457883" sldId="421"/>
            <ac:spMk id="3" creationId="{ACA2C44E-AB9D-C76A-2000-5298F54FF2C5}"/>
          </ac:spMkLst>
        </pc:spChg>
      </pc:sldChg>
      <pc:sldChg chg="modSp add del mod">
        <pc:chgData name="Ariel Sanchez" userId="22a93063-6ce7-46c6-98b5-313556a5925b" providerId="ADAL" clId="{2406497A-C1A9-4494-820B-D5EF6A9EDE1D}" dt="2023-03-23T04:09:07.151" v="2729" actId="20577"/>
        <pc:sldMkLst>
          <pc:docMk/>
          <pc:sldMk cId="2945468206" sldId="422"/>
        </pc:sldMkLst>
        <pc:spChg chg="mod">
          <ac:chgData name="Ariel Sanchez" userId="22a93063-6ce7-46c6-98b5-313556a5925b" providerId="ADAL" clId="{2406497A-C1A9-4494-820B-D5EF6A9EDE1D}" dt="2023-03-23T03:10:34.700" v="1019" actId="5793"/>
          <ac:spMkLst>
            <pc:docMk/>
            <pc:sldMk cId="2945468206" sldId="422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4:09:07.151" v="2729" actId="20577"/>
          <ac:spMkLst>
            <pc:docMk/>
            <pc:sldMk cId="2945468206" sldId="422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4:10:25.551" v="2751" actId="20577"/>
        <pc:sldMkLst>
          <pc:docMk/>
          <pc:sldMk cId="3467126318" sldId="423"/>
        </pc:sldMkLst>
        <pc:spChg chg="mod">
          <ac:chgData name="Ariel Sanchez" userId="22a93063-6ce7-46c6-98b5-313556a5925b" providerId="ADAL" clId="{2406497A-C1A9-4494-820B-D5EF6A9EDE1D}" dt="2023-03-23T04:10:09.292" v="2746" actId="20577"/>
          <ac:spMkLst>
            <pc:docMk/>
            <pc:sldMk cId="3467126318" sldId="423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4:10:25.551" v="2751" actId="20577"/>
          <ac:spMkLst>
            <pc:docMk/>
            <pc:sldMk cId="3467126318" sldId="423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4:12:45.048" v="2794" actId="313"/>
        <pc:sldMkLst>
          <pc:docMk/>
          <pc:sldMk cId="3313402415" sldId="424"/>
        </pc:sldMkLst>
        <pc:spChg chg="mod">
          <ac:chgData name="Ariel Sanchez" userId="22a93063-6ce7-46c6-98b5-313556a5925b" providerId="ADAL" clId="{2406497A-C1A9-4494-820B-D5EF6A9EDE1D}" dt="2023-03-23T03:17:20.587" v="1316" actId="20577"/>
          <ac:spMkLst>
            <pc:docMk/>
            <pc:sldMk cId="3313402415" sldId="424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4:12:45.048" v="2794" actId="313"/>
          <ac:spMkLst>
            <pc:docMk/>
            <pc:sldMk cId="3313402415" sldId="424"/>
            <ac:spMk id="3" creationId="{ACA2C44E-AB9D-C76A-2000-5298F54FF2C5}"/>
          </ac:spMkLst>
        </pc:spChg>
      </pc:sldChg>
      <pc:sldChg chg="modSp add mod ord">
        <pc:chgData name="Ariel Sanchez" userId="22a93063-6ce7-46c6-98b5-313556a5925b" providerId="ADAL" clId="{2406497A-C1A9-4494-820B-D5EF6A9EDE1D}" dt="2023-03-23T04:02:30.048" v="2681" actId="20577"/>
        <pc:sldMkLst>
          <pc:docMk/>
          <pc:sldMk cId="420266604" sldId="425"/>
        </pc:sldMkLst>
        <pc:spChg chg="mod">
          <ac:chgData name="Ariel Sanchez" userId="22a93063-6ce7-46c6-98b5-313556a5925b" providerId="ADAL" clId="{2406497A-C1A9-4494-820B-D5EF6A9EDE1D}" dt="2023-03-23T03:21:32.971" v="1441" actId="20577"/>
          <ac:spMkLst>
            <pc:docMk/>
            <pc:sldMk cId="420266604" sldId="425"/>
            <ac:spMk id="2" creationId="{00000000-0000-0000-0000-000000000000}"/>
          </ac:spMkLst>
        </pc:spChg>
        <pc:spChg chg="mod">
          <ac:chgData name="Ariel Sanchez" userId="22a93063-6ce7-46c6-98b5-313556a5925b" providerId="ADAL" clId="{2406497A-C1A9-4494-820B-D5EF6A9EDE1D}" dt="2023-03-23T04:02:30.048" v="2681" actId="20577"/>
          <ac:spMkLst>
            <pc:docMk/>
            <pc:sldMk cId="420266604" sldId="425"/>
            <ac:spMk id="3" creationId="{00000000-0000-0000-0000-000000000000}"/>
          </ac:spMkLst>
        </pc:spChg>
      </pc:sldChg>
      <pc:sldChg chg="modSp add del mod ord">
        <pc:chgData name="Ariel Sanchez" userId="22a93063-6ce7-46c6-98b5-313556a5925b" providerId="ADAL" clId="{2406497A-C1A9-4494-820B-D5EF6A9EDE1D}" dt="2023-03-23T04:22:02.794" v="3027" actId="47"/>
        <pc:sldMkLst>
          <pc:docMk/>
          <pc:sldMk cId="3398489768" sldId="426"/>
        </pc:sldMkLst>
        <pc:spChg chg="mod">
          <ac:chgData name="Ariel Sanchez" userId="22a93063-6ce7-46c6-98b5-313556a5925b" providerId="ADAL" clId="{2406497A-C1A9-4494-820B-D5EF6A9EDE1D}" dt="2023-03-23T03:32:34.918" v="1698" actId="20577"/>
          <ac:spMkLst>
            <pc:docMk/>
            <pc:sldMk cId="3398489768" sldId="426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3:39:27.327" v="2012" actId="20577"/>
          <ac:spMkLst>
            <pc:docMk/>
            <pc:sldMk cId="3398489768" sldId="426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4:13:33.031" v="2798" actId="20577"/>
        <pc:sldMkLst>
          <pc:docMk/>
          <pc:sldMk cId="1906540917" sldId="427"/>
        </pc:sldMkLst>
        <pc:spChg chg="mod">
          <ac:chgData name="Ariel Sanchez" userId="22a93063-6ce7-46c6-98b5-313556a5925b" providerId="ADAL" clId="{2406497A-C1A9-4494-820B-D5EF6A9EDE1D}" dt="2023-03-23T04:13:33.031" v="2798" actId="20577"/>
          <ac:spMkLst>
            <pc:docMk/>
            <pc:sldMk cId="1906540917" sldId="427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6:14:35.841" v="6798" actId="20577"/>
        <pc:sldMkLst>
          <pc:docMk/>
          <pc:sldMk cId="116738177" sldId="428"/>
        </pc:sldMkLst>
        <pc:spChg chg="mod">
          <ac:chgData name="Ariel Sanchez" userId="22a93063-6ce7-46c6-98b5-313556a5925b" providerId="ADAL" clId="{2406497A-C1A9-4494-820B-D5EF6A9EDE1D}" dt="2023-03-23T03:47:03.803" v="2109" actId="20577"/>
          <ac:spMkLst>
            <pc:docMk/>
            <pc:sldMk cId="116738177" sldId="428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6:14:35.841" v="6798" actId="20577"/>
          <ac:spMkLst>
            <pc:docMk/>
            <pc:sldMk cId="116738177" sldId="428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4:16:45.730" v="2909" actId="20577"/>
        <pc:sldMkLst>
          <pc:docMk/>
          <pc:sldMk cId="3595851341" sldId="429"/>
        </pc:sldMkLst>
        <pc:spChg chg="mod">
          <ac:chgData name="Ariel Sanchez" userId="22a93063-6ce7-46c6-98b5-313556a5925b" providerId="ADAL" clId="{2406497A-C1A9-4494-820B-D5EF6A9EDE1D}" dt="2023-03-23T04:15:47.349" v="2826" actId="20577"/>
          <ac:spMkLst>
            <pc:docMk/>
            <pc:sldMk cId="3595851341" sldId="429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4:16:45.730" v="2909" actId="20577"/>
          <ac:spMkLst>
            <pc:docMk/>
            <pc:sldMk cId="3595851341" sldId="429"/>
            <ac:spMk id="3" creationId="{ACA2C44E-AB9D-C76A-2000-5298F54FF2C5}"/>
          </ac:spMkLst>
        </pc:spChg>
      </pc:sldChg>
      <pc:sldChg chg="addSp modSp add mod ord">
        <pc:chgData name="Ariel Sanchez" userId="22a93063-6ce7-46c6-98b5-313556a5925b" providerId="ADAL" clId="{2406497A-C1A9-4494-820B-D5EF6A9EDE1D}" dt="2023-03-23T04:38:20.145" v="3120" actId="14100"/>
        <pc:sldMkLst>
          <pc:docMk/>
          <pc:sldMk cId="345707500" sldId="430"/>
        </pc:sldMkLst>
        <pc:spChg chg="mod">
          <ac:chgData name="Ariel Sanchez" userId="22a93063-6ce7-46c6-98b5-313556a5925b" providerId="ADAL" clId="{2406497A-C1A9-4494-820B-D5EF6A9EDE1D}" dt="2023-03-23T04:19:45.169" v="3016" actId="20577"/>
          <ac:spMkLst>
            <pc:docMk/>
            <pc:sldMk cId="345707500" sldId="430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4:38:20.145" v="3120" actId="14100"/>
          <ac:spMkLst>
            <pc:docMk/>
            <pc:sldMk cId="345707500" sldId="430"/>
            <ac:spMk id="3" creationId="{ACA2C44E-AB9D-C76A-2000-5298F54FF2C5}"/>
          </ac:spMkLst>
        </pc:spChg>
        <pc:picChg chg="add mod">
          <ac:chgData name="Ariel Sanchez" userId="22a93063-6ce7-46c6-98b5-313556a5925b" providerId="ADAL" clId="{2406497A-C1A9-4494-820B-D5EF6A9EDE1D}" dt="2023-03-23T04:38:13.253" v="3119" actId="1076"/>
          <ac:picMkLst>
            <pc:docMk/>
            <pc:sldMk cId="345707500" sldId="430"/>
            <ac:picMk id="5" creationId="{664ACE8D-1F4D-E978-A614-44027A85C35C}"/>
          </ac:picMkLst>
        </pc:picChg>
      </pc:sldChg>
      <pc:sldChg chg="modSp add mod ord">
        <pc:chgData name="Ariel Sanchez" userId="22a93063-6ce7-46c6-98b5-313556a5925b" providerId="ADAL" clId="{2406497A-C1A9-4494-820B-D5EF6A9EDE1D}" dt="2023-03-23T05:26:32.437" v="5274" actId="20577"/>
        <pc:sldMkLst>
          <pc:docMk/>
          <pc:sldMk cId="3128078114" sldId="431"/>
        </pc:sldMkLst>
        <pc:spChg chg="mod">
          <ac:chgData name="Ariel Sanchez" userId="22a93063-6ce7-46c6-98b5-313556a5925b" providerId="ADAL" clId="{2406497A-C1A9-4494-820B-D5EF6A9EDE1D}" dt="2023-03-23T05:26:32.437" v="5274" actId="20577"/>
          <ac:spMkLst>
            <pc:docMk/>
            <pc:sldMk cId="3128078114" sldId="431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4:40:10.392" v="3188" actId="20577"/>
        <pc:sldMkLst>
          <pc:docMk/>
          <pc:sldMk cId="3450015552" sldId="432"/>
        </pc:sldMkLst>
        <pc:spChg chg="mod">
          <ac:chgData name="Ariel Sanchez" userId="22a93063-6ce7-46c6-98b5-313556a5925b" providerId="ADAL" clId="{2406497A-C1A9-4494-820B-D5EF6A9EDE1D}" dt="2023-03-23T04:39:38.241" v="3151" actId="20577"/>
          <ac:spMkLst>
            <pc:docMk/>
            <pc:sldMk cId="3450015552" sldId="432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4:40:10.392" v="3188" actId="20577"/>
          <ac:spMkLst>
            <pc:docMk/>
            <pc:sldMk cId="3450015552" sldId="432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6:18:06.079" v="6865" actId="20577"/>
        <pc:sldMkLst>
          <pc:docMk/>
          <pc:sldMk cId="3035990141" sldId="433"/>
        </pc:sldMkLst>
        <pc:spChg chg="mod">
          <ac:chgData name="Ariel Sanchez" userId="22a93063-6ce7-46c6-98b5-313556a5925b" providerId="ADAL" clId="{2406497A-C1A9-4494-820B-D5EF6A9EDE1D}" dt="2023-03-23T04:41:35.013" v="3222" actId="20577"/>
          <ac:spMkLst>
            <pc:docMk/>
            <pc:sldMk cId="3035990141" sldId="433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6:18:06.079" v="6865" actId="20577"/>
          <ac:spMkLst>
            <pc:docMk/>
            <pc:sldMk cId="3035990141" sldId="433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6:19:26.617" v="6908" actId="27636"/>
        <pc:sldMkLst>
          <pc:docMk/>
          <pc:sldMk cId="4249327941" sldId="434"/>
        </pc:sldMkLst>
        <pc:spChg chg="mod">
          <ac:chgData name="Ariel Sanchez" userId="22a93063-6ce7-46c6-98b5-313556a5925b" providerId="ADAL" clId="{2406497A-C1A9-4494-820B-D5EF6A9EDE1D}" dt="2023-03-23T04:44:15.479" v="3303" actId="20577"/>
          <ac:spMkLst>
            <pc:docMk/>
            <pc:sldMk cId="4249327941" sldId="434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6:19:26.617" v="6908" actId="27636"/>
          <ac:spMkLst>
            <pc:docMk/>
            <pc:sldMk cId="4249327941" sldId="434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5:12:14.623" v="4274" actId="20577"/>
        <pc:sldMkLst>
          <pc:docMk/>
          <pc:sldMk cId="972307337" sldId="435"/>
        </pc:sldMkLst>
        <pc:spChg chg="mod">
          <ac:chgData name="Ariel Sanchez" userId="22a93063-6ce7-46c6-98b5-313556a5925b" providerId="ADAL" clId="{2406497A-C1A9-4494-820B-D5EF6A9EDE1D}" dt="2023-03-23T04:51:20.457" v="3365" actId="20577"/>
          <ac:spMkLst>
            <pc:docMk/>
            <pc:sldMk cId="972307337" sldId="435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5:12:14.623" v="4274" actId="20577"/>
          <ac:spMkLst>
            <pc:docMk/>
            <pc:sldMk cId="972307337" sldId="435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5:13:56.805" v="4360" actId="20577"/>
        <pc:sldMkLst>
          <pc:docMk/>
          <pc:sldMk cId="2479782895" sldId="436"/>
        </pc:sldMkLst>
        <pc:spChg chg="mod">
          <ac:chgData name="Ariel Sanchez" userId="22a93063-6ce7-46c6-98b5-313556a5925b" providerId="ADAL" clId="{2406497A-C1A9-4494-820B-D5EF6A9EDE1D}" dt="2023-03-23T05:02:58.457" v="3827" actId="20577"/>
          <ac:spMkLst>
            <pc:docMk/>
            <pc:sldMk cId="2479782895" sldId="436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5:13:56.805" v="4360" actId="20577"/>
          <ac:spMkLst>
            <pc:docMk/>
            <pc:sldMk cId="2479782895" sldId="436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5:50:11.569" v="6179" actId="20577"/>
        <pc:sldMkLst>
          <pc:docMk/>
          <pc:sldMk cId="1969424028" sldId="437"/>
        </pc:sldMkLst>
        <pc:spChg chg="mod">
          <ac:chgData name="Ariel Sanchez" userId="22a93063-6ce7-46c6-98b5-313556a5925b" providerId="ADAL" clId="{2406497A-C1A9-4494-820B-D5EF6A9EDE1D}" dt="2023-03-23T05:06:33.584" v="3883" actId="20577"/>
          <ac:spMkLst>
            <pc:docMk/>
            <pc:sldMk cId="1969424028" sldId="437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5:50:11.569" v="6179" actId="20577"/>
          <ac:spMkLst>
            <pc:docMk/>
            <pc:sldMk cId="1969424028" sldId="437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5:34:12.442" v="5545" actId="20577"/>
        <pc:sldMkLst>
          <pc:docMk/>
          <pc:sldMk cId="1698869345" sldId="438"/>
        </pc:sldMkLst>
        <pc:spChg chg="mod">
          <ac:chgData name="Ariel Sanchez" userId="22a93063-6ce7-46c6-98b5-313556a5925b" providerId="ADAL" clId="{2406497A-C1A9-4494-820B-D5EF6A9EDE1D}" dt="2023-03-23T05:33:39.827" v="5535" actId="20577"/>
          <ac:spMkLst>
            <pc:docMk/>
            <pc:sldMk cId="1698869345" sldId="438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5:34:12.442" v="5545" actId="20577"/>
          <ac:spMkLst>
            <pc:docMk/>
            <pc:sldMk cId="1698869345" sldId="438"/>
            <ac:spMk id="3" creationId="{ACA2C44E-AB9D-C76A-2000-5298F54FF2C5}"/>
          </ac:spMkLst>
        </pc:spChg>
      </pc:sldChg>
      <pc:sldChg chg="modSp add mod ord">
        <pc:chgData name="Ariel Sanchez" userId="22a93063-6ce7-46c6-98b5-313556a5925b" providerId="ADAL" clId="{2406497A-C1A9-4494-820B-D5EF6A9EDE1D}" dt="2023-03-23T05:51:17.173" v="6236" actId="20577"/>
        <pc:sldMkLst>
          <pc:docMk/>
          <pc:sldMk cId="1094013942" sldId="439"/>
        </pc:sldMkLst>
        <pc:spChg chg="mod">
          <ac:chgData name="Ariel Sanchez" userId="22a93063-6ce7-46c6-98b5-313556a5925b" providerId="ADAL" clId="{2406497A-C1A9-4494-820B-D5EF6A9EDE1D}" dt="2023-03-23T05:29:34.207" v="5363" actId="20577"/>
          <ac:spMkLst>
            <pc:docMk/>
            <pc:sldMk cId="1094013942" sldId="439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5:51:17.173" v="6236" actId="20577"/>
          <ac:spMkLst>
            <pc:docMk/>
            <pc:sldMk cId="1094013942" sldId="439"/>
            <ac:spMk id="3" creationId="{ACA2C44E-AB9D-C76A-2000-5298F54FF2C5}"/>
          </ac:spMkLst>
        </pc:spChg>
      </pc:sldChg>
      <pc:sldChg chg="modSp add mod">
        <pc:chgData name="Ariel Sanchez" userId="22a93063-6ce7-46c6-98b5-313556a5925b" providerId="ADAL" clId="{2406497A-C1A9-4494-820B-D5EF6A9EDE1D}" dt="2023-03-23T05:44:47.110" v="5934" actId="113"/>
        <pc:sldMkLst>
          <pc:docMk/>
          <pc:sldMk cId="2146447897" sldId="440"/>
        </pc:sldMkLst>
        <pc:spChg chg="mod">
          <ac:chgData name="Ariel Sanchez" userId="22a93063-6ce7-46c6-98b5-313556a5925b" providerId="ADAL" clId="{2406497A-C1A9-4494-820B-D5EF6A9EDE1D}" dt="2023-03-23T05:41:38.561" v="5804" actId="20577"/>
          <ac:spMkLst>
            <pc:docMk/>
            <pc:sldMk cId="2146447897" sldId="440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5:44:47.110" v="5934" actId="113"/>
          <ac:spMkLst>
            <pc:docMk/>
            <pc:sldMk cId="2146447897" sldId="440"/>
            <ac:spMk id="3" creationId="{ACA2C44E-AB9D-C76A-2000-5298F54FF2C5}"/>
          </ac:spMkLst>
        </pc:spChg>
      </pc:sldChg>
      <pc:sldChg chg="addSp modSp add mod">
        <pc:chgData name="Ariel Sanchez" userId="22a93063-6ce7-46c6-98b5-313556a5925b" providerId="ADAL" clId="{2406497A-C1A9-4494-820B-D5EF6A9EDE1D}" dt="2023-03-23T06:25:14.621" v="6909"/>
        <pc:sldMkLst>
          <pc:docMk/>
          <pc:sldMk cId="2865014700" sldId="441"/>
        </pc:sldMkLst>
        <pc:spChg chg="mod">
          <ac:chgData name="Ariel Sanchez" userId="22a93063-6ce7-46c6-98b5-313556a5925b" providerId="ADAL" clId="{2406497A-C1A9-4494-820B-D5EF6A9EDE1D}" dt="2023-03-23T05:46:53.882" v="5964" actId="20577"/>
          <ac:spMkLst>
            <pc:docMk/>
            <pc:sldMk cId="2865014700" sldId="441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5:55:59.704" v="6290" actId="20577"/>
          <ac:spMkLst>
            <pc:docMk/>
            <pc:sldMk cId="2865014700" sldId="441"/>
            <ac:spMk id="3" creationId="{ACA2C44E-AB9D-C76A-2000-5298F54FF2C5}"/>
          </ac:spMkLst>
        </pc:spChg>
        <pc:picChg chg="add mod">
          <ac:chgData name="Ariel Sanchez" userId="22a93063-6ce7-46c6-98b5-313556a5925b" providerId="ADAL" clId="{2406497A-C1A9-4494-820B-D5EF6A9EDE1D}" dt="2023-03-23T06:25:14.621" v="6909"/>
          <ac:picMkLst>
            <pc:docMk/>
            <pc:sldMk cId="2865014700" sldId="441"/>
            <ac:picMk id="5" creationId="{E134CB6D-7CB3-EC54-8A8C-EA8A44A03D70}"/>
          </ac:picMkLst>
        </pc:picChg>
      </pc:sldChg>
      <pc:sldChg chg="modSp new del mod">
        <pc:chgData name="Ariel Sanchez" userId="22a93063-6ce7-46c6-98b5-313556a5925b" providerId="ADAL" clId="{2406497A-C1A9-4494-820B-D5EF6A9EDE1D}" dt="2023-03-23T05:46:41.500" v="5938" actId="47"/>
        <pc:sldMkLst>
          <pc:docMk/>
          <pc:sldMk cId="4058198704" sldId="441"/>
        </pc:sldMkLst>
        <pc:spChg chg="mod">
          <ac:chgData name="Ariel Sanchez" userId="22a93063-6ce7-46c6-98b5-313556a5925b" providerId="ADAL" clId="{2406497A-C1A9-4494-820B-D5EF6A9EDE1D}" dt="2023-03-23T05:46:38.515" v="5937" actId="20577"/>
          <ac:spMkLst>
            <pc:docMk/>
            <pc:sldMk cId="4058198704" sldId="441"/>
            <ac:spMk id="2" creationId="{677AB228-3B56-D9BD-76EC-E94D507D0724}"/>
          </ac:spMkLst>
        </pc:spChg>
      </pc:sldChg>
      <pc:sldChg chg="delSp modSp add mod">
        <pc:chgData name="Ariel Sanchez" userId="22a93063-6ce7-46c6-98b5-313556a5925b" providerId="ADAL" clId="{2406497A-C1A9-4494-820B-D5EF6A9EDE1D}" dt="2023-03-23T06:03:50.476" v="6716" actId="20577"/>
        <pc:sldMkLst>
          <pc:docMk/>
          <pc:sldMk cId="1044942283" sldId="442"/>
        </pc:sldMkLst>
        <pc:spChg chg="mod">
          <ac:chgData name="Ariel Sanchez" userId="22a93063-6ce7-46c6-98b5-313556a5925b" providerId="ADAL" clId="{2406497A-C1A9-4494-820B-D5EF6A9EDE1D}" dt="2023-03-23T05:56:23.775" v="6311" actId="20577"/>
          <ac:spMkLst>
            <pc:docMk/>
            <pc:sldMk cId="1044942283" sldId="442"/>
            <ac:spMk id="2" creationId="{C7272929-F237-56B9-59CF-D6A15AD37807}"/>
          </ac:spMkLst>
        </pc:spChg>
        <pc:spChg chg="mod">
          <ac:chgData name="Ariel Sanchez" userId="22a93063-6ce7-46c6-98b5-313556a5925b" providerId="ADAL" clId="{2406497A-C1A9-4494-820B-D5EF6A9EDE1D}" dt="2023-03-23T06:03:50.476" v="6716" actId="20577"/>
          <ac:spMkLst>
            <pc:docMk/>
            <pc:sldMk cId="1044942283" sldId="442"/>
            <ac:spMk id="3" creationId="{ACA2C44E-AB9D-C76A-2000-5298F54FF2C5}"/>
          </ac:spMkLst>
        </pc:spChg>
        <pc:picChg chg="del">
          <ac:chgData name="Ariel Sanchez" userId="22a93063-6ce7-46c6-98b5-313556a5925b" providerId="ADAL" clId="{2406497A-C1A9-4494-820B-D5EF6A9EDE1D}" dt="2023-03-23T05:56:26.048" v="6312" actId="478"/>
          <ac:picMkLst>
            <pc:docMk/>
            <pc:sldMk cId="1044942283" sldId="442"/>
            <ac:picMk id="5" creationId="{E134CB6D-7CB3-EC54-8A8C-EA8A44A03D70}"/>
          </ac:picMkLst>
        </pc:picChg>
      </pc:sldChg>
      <pc:sldChg chg="addSp modSp add mod ord">
        <pc:chgData name="Ariel Sanchez" userId="22a93063-6ce7-46c6-98b5-313556a5925b" providerId="ADAL" clId="{2406497A-C1A9-4494-820B-D5EF6A9EDE1D}" dt="2023-03-23T06:35:11.646" v="7337" actId="20577"/>
        <pc:sldMkLst>
          <pc:docMk/>
          <pc:sldMk cId="4103695203" sldId="443"/>
        </pc:sldMkLst>
        <pc:spChg chg="mod">
          <ac:chgData name="Ariel Sanchez" userId="22a93063-6ce7-46c6-98b5-313556a5925b" providerId="ADAL" clId="{2406497A-C1A9-4494-820B-D5EF6A9EDE1D}" dt="2023-03-23T06:35:03.128" v="7318" actId="20577"/>
          <ac:spMkLst>
            <pc:docMk/>
            <pc:sldMk cId="4103695203" sldId="443"/>
            <ac:spMk id="2" creationId="{00000000-0000-0000-0000-000000000000}"/>
          </ac:spMkLst>
        </pc:spChg>
        <pc:spChg chg="mod">
          <ac:chgData name="Ariel Sanchez" userId="22a93063-6ce7-46c6-98b5-313556a5925b" providerId="ADAL" clId="{2406497A-C1A9-4494-820B-D5EF6A9EDE1D}" dt="2023-03-23T06:35:11.646" v="7337" actId="20577"/>
          <ac:spMkLst>
            <pc:docMk/>
            <pc:sldMk cId="4103695203" sldId="443"/>
            <ac:spMk id="3" creationId="{00000000-0000-0000-0000-000000000000}"/>
          </ac:spMkLst>
        </pc:spChg>
        <pc:picChg chg="add mod">
          <ac:chgData name="Ariel Sanchez" userId="22a93063-6ce7-46c6-98b5-313556a5925b" providerId="ADAL" clId="{2406497A-C1A9-4494-820B-D5EF6A9EDE1D}" dt="2023-03-23T06:34:47.036" v="7314" actId="1076"/>
          <ac:picMkLst>
            <pc:docMk/>
            <pc:sldMk cId="4103695203" sldId="443"/>
            <ac:picMk id="5" creationId="{AB25DE86-7BAC-3C7E-65AB-2F025EB6A4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3893-DDD6-423C-8736-80C2E57E03EC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48742-ED2C-4614-99C7-E3780792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D24B-0494-4207-9E6A-56ADFB9C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E7D74-2C2A-48D8-8D0C-0D2FEA81D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5567-7CE3-4CF8-A8B0-CED0A4BD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8660-2E09-40D2-BBCF-72955F4B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BFA0-E748-468C-9E8D-2A603062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ADF-441E-471E-BF28-4CAB5FCA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A26A1-F5D0-4C3A-9311-40862786F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BAE-176E-4F4A-8BBD-C6EF3B62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E00C-CCD0-4110-BD3D-B24AA1B8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4446-195F-4E5F-AF96-8F10FF1C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0F8D0-D404-40F1-849E-A2B36DFC1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702D6-EF5F-4075-BC42-56781BAF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8D2A-92AA-4005-AF38-BAE141DD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B91D-9AAC-480F-8450-7ECC16E9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7E0D-BC00-4D3C-9110-EF08F8B2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7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8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9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4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D9DA-B406-4ACF-88FF-E6D7FF75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07E7-6AB7-42A7-8F62-125DDC1A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B163-3082-406B-97B7-2E08D6D0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C6D7-C492-4369-BE33-E5B06AE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802F-DEA1-472A-966C-CFBC66C0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25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72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66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7DDA-F0FA-445D-9C04-627174B0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CE4E-6083-4D08-ADD9-C5C40F9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1710-5776-44B7-8898-AA8D158E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E4D7-4568-4907-9359-077245B8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02F6-0ABD-423A-A947-DF45BDFE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91C-8DED-4573-A7BC-DA6096E5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A96A-CC65-4361-A3FB-EE3914F0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3C201-5D1D-43E2-98A8-7EEF1D055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4F5C8-2B27-41D3-8F28-F07CB225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E8787-A215-4333-AF8C-E53448FC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6468A-0B62-4FE2-8395-2153295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9BD-3D45-4776-9889-1EF3ED5C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54C8E-46DA-4C41-91FA-9E69E422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C9FB-521D-4E6D-A4D4-6BD356E7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61384-7812-4731-852E-782EA362E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A63B1-3418-41AD-8C89-96A326D77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B8EDF-DE88-4D3B-90C5-33C56211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8E5B2-AF98-4BC9-9363-8B575D92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02A9A-A828-4400-80B6-64D16E8A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62AB-EFC4-45E0-AFBD-18AD1FCA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C215F-7A3C-4CB9-A6CD-12977B4A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B0D2B-C4C7-40D4-BE2F-78160FFF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D4EBD-DF13-4546-8573-DB9DCDEB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7001D-DF38-4F16-9428-65F8ABDC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082D7-18CE-468E-8387-9691EFF6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2BC0-68AA-44F3-8034-93DDDDE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1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0AA-A82E-4B4A-960B-D10CE53A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3171-13CC-44F5-808E-A1B422B3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24357-7A1C-47A8-8317-86C688DB7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EEC75-B7C7-417C-85C2-123AAA1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08F6-DF6E-468C-A3D8-541477B6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3039F-EE76-4AA9-85C9-DB67F1C8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85E3-E805-4682-81C7-FA257576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A5257-F783-49E1-A779-B055F2ED1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67C3-D646-4BD3-A837-8DC15D7EE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262E1-2438-4DA7-A7A2-AB48C59C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0999-7253-43A7-9EE9-13971D0A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AE464-5803-4D9A-A0FD-175AF8D7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A2AF3-8F37-4988-81A6-C7301C26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8FC02-6A68-4933-9955-CF7BCA57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41D0-1F89-4DAB-B319-336A93B2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01C7-9A73-4BC3-B9C5-FD02AFBA295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0228-C732-41F8-AAEB-4EFFC29D4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35D1-1CCA-41FD-854F-1714D6442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6700-9807-4E11-9011-A07AC705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480E-FD62-4042-938F-AD24C3894C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0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article/chatgpt-amazing-wrong" TargetMode="External"/><Relationship Id="rId2" Type="http://schemas.openxmlformats.org/officeDocument/2006/relationships/hyperlink" Target="https://openai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penai.com/product/gpt-4" TargetMode="External"/><Relationship Id="rId4" Type="http://schemas.openxmlformats.org/officeDocument/2006/relationships/hyperlink" Target="https://www.unite.ai/openai-unveils-multimodal-llm-gpt-4-the-most-advanced-ai-y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0130" TargetMode="External"/><Relationship Id="rId2" Type="http://schemas.openxmlformats.org/officeDocument/2006/relationships/hyperlink" Target="https://en.wikipedia.org/wiki/OpenAI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ricburton/status/1637835598118662145?s=2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uturism.com/the-byte/stanford-gpt-clone-alpaca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arielsanchezmora/arielsanchezmora-com/books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nguinrandomhouse.com/books/310018/power-listening-by-bernard-t-ferrari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amp/2023/03/12/eliminate-these-11-phrases-that-make-people-respect-you-less-says-public-speaking-expert.html" TargetMode="External"/><Relationship Id="rId2" Type="http://schemas.openxmlformats.org/officeDocument/2006/relationships/hyperlink" Target="https://nerd-journey.com/nerd-journey-048-amanda-blevinss-career-happiness-vmworld-2018-sessi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eggyklaus.com/book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amp/2023/03/14/harvard-career-expert-the-no-1-highly-desirable-skill-for-success-very-few-people-have.html" TargetMode="External"/><Relationship Id="rId2" Type="http://schemas.openxmlformats.org/officeDocument/2006/relationships/hyperlink" Target="https://en.wikipedia.org/wiki/Winning_(book)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c.com/amp/2023/03/19/best-advice-bill-gates-received-was-from-warren-buffett-on-friendship.htm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690613/cloud-computing-is-driving-a-new-gig-economy-in-tech.amp.html" TargetMode="External"/><Relationship Id="rId2" Type="http://schemas.openxmlformats.org/officeDocument/2006/relationships/hyperlink" Target="https://venturebeat.com/programming-development/you-need-to-perform-15-better-in-a-technical-interview-now/amp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s://www.bloomberg.com/graphics/2023-job-cuts-global-charts/#xj4y7vzkg" TargetMode="External"/><Relationship Id="rId4" Type="http://schemas.openxmlformats.org/officeDocument/2006/relationships/hyperlink" Target="https://www.businessinsider.com/easy-resume-and-linkedin-tips-for-job-candidates-to-follow-2023-3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arshallgoldsmith.com/book-page-what-got-you-here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lsanchezmora/VMUG-Talks/blob/master/2018-09-20%20NY%20NJ/vCommunity%20v1.1%20by%20arielsanchezmor.pptx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lsanchezmora/vSphere-67-Upgrade-to-7u3/blob/main/README.md" TargetMode="External"/><Relationship Id="rId2" Type="http://schemas.openxmlformats.org/officeDocument/2006/relationships/hyperlink" Target="https://github.com/arielsanchezmora/VMUG-Talk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earch?q=%23VMUG&amp;src=typed_query&amp;f=live" TargetMode="External"/><Relationship Id="rId2" Type="http://schemas.openxmlformats.org/officeDocument/2006/relationships/hyperlink" Target="https://github.com/arielsanchezmora/VMUG-Talk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vmst.io/tags/VMU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nguinrandomhouse.com/books/46700/as-the-future-catches-you-by-juan-enriquez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rkshirehathaway.com/letters/2022ltr.pdf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earch?q=openai&amp;src=typed_query&amp;f=top" TargetMode="External"/><Relationship Id="rId3" Type="http://schemas.openxmlformats.org/officeDocument/2006/relationships/hyperlink" Target="https://www.infoworld.com/article/3684369/2023-could-be-the-year-of-public-cloud-repatriation.html" TargetMode="External"/><Relationship Id="rId7" Type="http://schemas.openxmlformats.org/officeDocument/2006/relationships/hyperlink" Target="https://twitter.com/search?q=chatgpt&amp;src=typed_query" TargetMode="External"/><Relationship Id="rId2" Type="http://schemas.openxmlformats.org/officeDocument/2006/relationships/hyperlink" Target="https://ubuntu.com/blog/cloud-repatriation-reasons#:~:text=One%20way%20to%20reduce%20infrastructure,their%20workloads%20from%20cloud%20providers.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adamhjk/status/1628062851314356225?s=20" TargetMode="External"/><Relationship Id="rId5" Type="http://schemas.openxmlformats.org/officeDocument/2006/relationships/hyperlink" Target="https://www.computerweekly.com/feature/Cloud-repatriation-Five-reasons-to-repatriate-data-from-cloud" TargetMode="External"/><Relationship Id="rId4" Type="http://schemas.openxmlformats.org/officeDocument/2006/relationships/hyperlink" Target="https://www.forbes.com/sites/delltechnologies/2022/09/14/cloud-repatriation-a-bridge-to-modernize-it-without-tradeoffs/?sh=6f40e825127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201" y="1676401"/>
            <a:ext cx="10031637" cy="27432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FL VMUG 2023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Thinking about our careers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Ariel Sanchez</a:t>
            </a:r>
          </a:p>
          <a:p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793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“Properly doing Cloud"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1: Sought reliable data, intelligent, honest, hard decisions, lots of talent across many people in the org, ongoing training, shrewd negotiating, excellent org communication…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Group 2: people make progress with a shared vision but with fragmented responsibilities; blockers that range from procedural to downright malicious with unrealistic expectations</a:t>
            </a:r>
          </a:p>
        </p:txBody>
      </p:sp>
    </p:spTree>
    <p:extLst>
      <p:ext uri="{BB962C8B-B14F-4D97-AF65-F5344CB8AC3E}">
        <p14:creationId xmlns:p14="http://schemas.microsoft.com/office/powerpoint/2010/main" val="178445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This VMware Guy…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You might be skeptic. I am not defending or advocating. Cost, data security, latency, workload profile are the key factors.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VMware is investing in moving to a SaaS business model – and has invested heavily in the multi-cloud vision.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In VMware Explore last year, our CEO Raghu talked about companies wanting to be "cloud smart" and not "could first" anymore. </a:t>
            </a:r>
          </a:p>
        </p:txBody>
      </p:sp>
    </p:spTree>
    <p:extLst>
      <p:ext uri="{BB962C8B-B14F-4D97-AF65-F5344CB8AC3E}">
        <p14:creationId xmlns:p14="http://schemas.microsoft.com/office/powerpoint/2010/main" val="29454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 real answer? It Depends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One of our best tools for questions like “Should we have a cloud first strategy?" or “Should we move everything to the cloud?".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Truthfully, few of us would put down their livelihood to guarantee a project's scope, success, ROI and scheduled completion. There's many variables.</a:t>
            </a:r>
          </a:p>
        </p:txBody>
      </p:sp>
    </p:spTree>
    <p:extLst>
      <p:ext uri="{BB962C8B-B14F-4D97-AF65-F5344CB8AC3E}">
        <p14:creationId xmlns:p14="http://schemas.microsoft.com/office/powerpoint/2010/main" val="346712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How I would advice a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No matter what the vendor says - make your own decision. Research. Consult with colleagues. Get all the data you can.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Determine what conditions are needed for success and double check your assumptions.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Request a POC. The "crawl, walk, run" strategy makes a lot of sense. Wait for the bills to get paid. “Live” with it.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Communicate from the beginning this will be a process, and the feedback will loop into an improved version</a:t>
            </a:r>
          </a:p>
        </p:txBody>
      </p:sp>
    </p:spTree>
    <p:extLst>
      <p:ext uri="{BB962C8B-B14F-4D97-AF65-F5344CB8AC3E}">
        <p14:creationId xmlns:p14="http://schemas.microsoft.com/office/powerpoint/2010/main" val="331340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How AI will change our lives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Large Language Models, and in particular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OpenAI</a:t>
            </a:r>
            <a:r>
              <a:rPr lang="en-US" dirty="0">
                <a:solidFill>
                  <a:schemeClr val="bg1"/>
                </a:solidFill>
              </a:rPr>
              <a:t>’s Generative Pre-trained Transformer, “went viral” with </a:t>
            </a:r>
            <a:r>
              <a:rPr lang="en-US" dirty="0" err="1">
                <a:solidFill>
                  <a:schemeClr val="bg1"/>
                </a:solidFill>
              </a:rPr>
              <a:t>ChatGPT</a:t>
            </a:r>
            <a:r>
              <a:rPr lang="en-US" dirty="0">
                <a:solidFill>
                  <a:schemeClr val="bg1"/>
                </a:solidFill>
              </a:rPr>
              <a:t>, based on GPT-3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When I first heard of it, I wasn’t impressed – many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“holes”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But it caught on even outside tech circles, including my wife</a:t>
            </a:r>
          </a:p>
          <a:p>
            <a:endParaRPr lang="en-US" dirty="0">
              <a:solidFill>
                <a:schemeClr val="bg1"/>
              </a:solidFill>
              <a:hlinkClick r:id="rId4"/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GPT-4</a:t>
            </a:r>
            <a:r>
              <a:rPr lang="en-US" dirty="0">
                <a:solidFill>
                  <a:schemeClr val="bg1"/>
                </a:solidFill>
              </a:rPr>
              <a:t> is even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more capable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4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OpenAI and siblings are very well funded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Recommend reading the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OpenAI 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wikipedia</a:t>
            </a:r>
            <a:r>
              <a:rPr lang="en-US" dirty="0">
                <a:solidFill>
                  <a:schemeClr val="bg1"/>
                </a:solidFill>
              </a:rPr>
              <a:t>. GPT-3 was trained with 10k Nvidia GPUs. MS gave them $10 billion to use their software in Bing and Office365. Bard is Google’s answer, and Meta has </a:t>
            </a:r>
            <a:r>
              <a:rPr lang="en-US" dirty="0" err="1">
                <a:solidFill>
                  <a:schemeClr val="bg1"/>
                </a:solidFill>
              </a:rPr>
              <a:t>LLaMA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0" indent="0" algn="l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Labor market impact potential study</a:t>
            </a: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tweet with graph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i="1" dirty="0">
                <a:solidFill>
                  <a:schemeClr val="bg1"/>
                </a:solidFill>
              </a:rPr>
              <a:t>… approximately 80% of the U.S. workforce could have at least 10% of their work tasks affected by the introduction of GPTs, while around 19% of workers may see at least 50% of their tasks impacted…</a:t>
            </a:r>
          </a:p>
          <a:p>
            <a:pPr marL="0" indent="0" algn="l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Will AI take my IT job?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Is my value to my employer and customers </a:t>
            </a:r>
            <a:r>
              <a:rPr lang="en-US" i="1" dirty="0">
                <a:solidFill>
                  <a:schemeClr val="bg1"/>
                </a:solidFill>
              </a:rPr>
              <a:t>higher</a:t>
            </a:r>
            <a:r>
              <a:rPr lang="en-US" dirty="0">
                <a:solidFill>
                  <a:schemeClr val="bg1"/>
                </a:solidFill>
              </a:rPr>
              <a:t> than what a well funded AI can deliver?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You have important advantages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internet is, honestly, full of not great data, some downright wrong. Our industry prizes being right.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We have relationships (that an AI won’t replace soon) and private lives and details not posted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359585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00B0F0"/>
                </a:solidFill>
              </a:rPr>
              <a:t>Change is the only thing we are guaranteed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AI technology will only improve. And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get cheaper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I still have 20+ years of IT career ahead of me.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We must welcome change, be informed, and be ready to lead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AI/ML and Data processing may become the most important workload of the next decade</a:t>
            </a:r>
          </a:p>
        </p:txBody>
      </p:sp>
    </p:spTree>
    <p:extLst>
      <p:ext uri="{BB962C8B-B14F-4D97-AF65-F5344CB8AC3E}">
        <p14:creationId xmlns:p14="http://schemas.microsoft.com/office/powerpoint/2010/main" val="312807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00B0F0"/>
                </a:solidFill>
              </a:rPr>
              <a:t>Let’s pivot from data to action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459550" cy="495313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How do I get better?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How do I learn, grow, get recognized and promoted, and prepare for my next job title?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ACE8D-1F4D-E978-A614-44027A85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325" y="1459472"/>
            <a:ext cx="5845781" cy="49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Ariel’s tips for career impact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Summarized: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Learn new information through reading and mentorship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Grow your network, influence and personal brand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Focus on things that will bring the outcome you desire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Take care of yourself and yours</a:t>
            </a:r>
          </a:p>
        </p:txBody>
      </p:sp>
    </p:spTree>
    <p:extLst>
      <p:ext uri="{BB962C8B-B14F-4D97-AF65-F5344CB8AC3E}">
        <p14:creationId xmlns:p14="http://schemas.microsoft.com/office/powerpoint/2010/main" val="345001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119" y="1552531"/>
            <a:ext cx="9081162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Costa Rican in Orlando via SJO, Denver, NYC, PGH</a:t>
            </a:r>
          </a:p>
          <a:p>
            <a:r>
              <a:rPr lang="en-US" dirty="0">
                <a:solidFill>
                  <a:schemeClr val="bg1"/>
                </a:solidFill>
              </a:rPr>
              <a:t>Advocate of the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vBrownBag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, VMUG, Hackathons, </a:t>
            </a:r>
            <a:r>
              <a:rPr lang="en-US" dirty="0" err="1">
                <a:solidFill>
                  <a:schemeClr val="bg1"/>
                </a:solidFill>
              </a:rPr>
              <a:t>vBeers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!)</a:t>
            </a:r>
          </a:p>
          <a:p>
            <a:r>
              <a:rPr lang="en-US" dirty="0">
                <a:solidFill>
                  <a:schemeClr val="bg1"/>
                </a:solidFill>
              </a:rPr>
              <a:t>I want to help you present at your VMUG!</a:t>
            </a:r>
          </a:p>
          <a:p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 PRO – I’ll help you prepare for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Senior Staff Technical Account Manager @VMware</a:t>
            </a:r>
          </a:p>
        </p:txBody>
      </p:sp>
    </p:spTree>
    <p:extLst>
      <p:ext uri="{BB962C8B-B14F-4D97-AF65-F5344CB8AC3E}">
        <p14:creationId xmlns:p14="http://schemas.microsoft.com/office/powerpoint/2010/main" val="35802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Gather information and make a plan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We need clarity to define what we want to become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Step 2 should be seeking mentors and role models that can get us there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Some will be people we have access to, but we can learn a lot at our own pace with a library card and a few dollars, in books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u="sng" dirty="0">
                <a:solidFill>
                  <a:schemeClr val="bg1"/>
                </a:solidFill>
              </a:rPr>
              <a:t>You need to read to become better. Even if it’s on your phone, seek quality sources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03599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Make reading part of your habits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Make it a point to ask your bosses, colleagues, loved ones - what are they reading? What did they learn, and do they recommend it?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List of books</a:t>
            </a:r>
            <a:r>
              <a:rPr lang="en-US" dirty="0">
                <a:solidFill>
                  <a:schemeClr val="bg1"/>
                </a:solidFill>
              </a:rPr>
              <a:t> I've read that have shaped me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i="1" dirty="0">
                <a:solidFill>
                  <a:schemeClr val="bg1"/>
                </a:solidFill>
              </a:rPr>
              <a:t>Most have to make mistakes to learn the lesson. The wise learn from other's mistakes. The foolish don't learn from their mistakes.</a:t>
            </a:r>
            <a:endParaRPr lang="en-US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Cultivate your network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Your network is the relationships you can count on; build it with respect and consideration, invest time to keep it healthy and growing.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Rely on it for: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Mentoring and career growth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Knowledge, sounding board and help building solutions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Be useful, and be reliable, and watch yourself be rewarded</a:t>
            </a:r>
            <a:endParaRPr lang="en-US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0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Build your trusted groups and </a:t>
            </a:r>
            <a:r>
              <a:rPr lang="en-US" i="1" dirty="0">
                <a:solidFill>
                  <a:srgbClr val="00B0F0"/>
                </a:solidFill>
              </a:rPr>
              <a:t>listen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Mentors,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Mentees,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Reverse mentors,</a:t>
            </a:r>
          </a:p>
          <a:p>
            <a:pPr marL="0" indent="0" algn="l">
              <a:buNone/>
            </a:pPr>
            <a:r>
              <a:rPr lang="en-US" i="1" dirty="0">
                <a:solidFill>
                  <a:schemeClr val="bg1"/>
                </a:solidFill>
              </a:rPr>
              <a:t>Seek a trusted group that tells you the hard truths and your weaknesses, and is willing to help you overcome them</a:t>
            </a:r>
          </a:p>
          <a:p>
            <a:pPr marL="0" indent="0" algn="l">
              <a:buNone/>
            </a:pPr>
            <a:endParaRPr lang="en-US" i="1" u="sng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Ask for feedback and evaluate it. Here’s a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great book on listening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8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Understand your personal brand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Amanda Blevins has done a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great session </a:t>
            </a:r>
            <a:r>
              <a:rPr lang="en-US" dirty="0">
                <a:solidFill>
                  <a:schemeClr val="bg1"/>
                </a:solidFill>
              </a:rPr>
              <a:t>on this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Can you describe what you are known for?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Do people outside of your colleagues, manager, silo, company know the great things you do?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How would someone find this information?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It’s in your interest to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get better at public speaking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Brag! The art of tooting your own horn without blowing it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2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Focus on the crucial activities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80% of outcomes are caused by 20% of input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Focus on understanding what’s really going to move the needle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Work with your manager to identify these crucial activities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Put yourself in your manager’s shoes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Make sure your goals are well understood by your manager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6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Candor cuts through vagueness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My favorite chapter in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Winning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We must find a balance in our relationships where we can speak openly with our superiors and colleagues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Aim to be factual, respectful, well-meaning and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collaborative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Use candor with your manager – understand where you are and find out if they will help you get to your next step.</a:t>
            </a:r>
          </a:p>
        </p:txBody>
      </p:sp>
    </p:spTree>
    <p:extLst>
      <p:ext uri="{BB962C8B-B14F-4D97-AF65-F5344CB8AC3E}">
        <p14:creationId xmlns:p14="http://schemas.microsoft.com/office/powerpoint/2010/main" val="1094013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Take care of what’s important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Your</a:t>
            </a:r>
            <a:r>
              <a:rPr lang="en-US" dirty="0">
                <a:solidFill>
                  <a:schemeClr val="bg1"/>
                </a:solidFill>
              </a:rPr>
              <a:t> physical health 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Your</a:t>
            </a:r>
            <a:r>
              <a:rPr lang="en-US" dirty="0">
                <a:solidFill>
                  <a:schemeClr val="bg1"/>
                </a:solidFill>
              </a:rPr>
              <a:t> mental health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Your</a:t>
            </a:r>
            <a:r>
              <a:rPr lang="en-US" dirty="0">
                <a:solidFill>
                  <a:schemeClr val="bg1"/>
                </a:solidFill>
              </a:rPr>
              <a:t> relationship health 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Your</a:t>
            </a:r>
            <a:r>
              <a:rPr lang="en-US" dirty="0">
                <a:solidFill>
                  <a:schemeClr val="bg1"/>
                </a:solidFill>
              </a:rPr>
              <a:t> stress levels at work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Your</a:t>
            </a:r>
            <a:r>
              <a:rPr lang="en-US" dirty="0">
                <a:solidFill>
                  <a:schemeClr val="bg1"/>
                </a:solidFill>
              </a:rPr>
              <a:t> financial health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Your</a:t>
            </a:r>
            <a:r>
              <a:rPr lang="en-US" dirty="0">
                <a:solidFill>
                  <a:schemeClr val="bg1"/>
                </a:solidFill>
              </a:rPr>
              <a:t> spiritual health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The richest people value their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relationships</a:t>
            </a:r>
            <a:r>
              <a:rPr lang="en-US" dirty="0">
                <a:solidFill>
                  <a:schemeClr val="bg1"/>
                </a:solidFill>
              </a:rPr>
              <a:t> more than anything</a:t>
            </a:r>
          </a:p>
        </p:txBody>
      </p:sp>
    </p:spTree>
    <p:extLst>
      <p:ext uri="{BB962C8B-B14F-4D97-AF65-F5344CB8AC3E}">
        <p14:creationId xmlns:p14="http://schemas.microsoft.com/office/powerpoint/2010/main" val="2146447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Navigating change in 2023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609600" y="1600201"/>
            <a:ext cx="4978893" cy="46851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2023 marks a change in the whole market, </a:t>
            </a:r>
            <a:r>
              <a:rPr lang="en-US" dirty="0" err="1">
                <a:solidFill>
                  <a:schemeClr val="bg1"/>
                </a:solidFill>
              </a:rPr>
              <a:t>esp</a:t>
            </a:r>
            <a:r>
              <a:rPr lang="en-US" dirty="0">
                <a:solidFill>
                  <a:schemeClr val="bg1"/>
                </a:solidFill>
              </a:rPr>
              <a:t> Tech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Lots more talent are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looking for a job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Or becoming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cloud solopreneurs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Resume and LinkedIn tips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E134CB6D-7CB3-EC54-8A8C-EA8A44A03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083" y="1600200"/>
            <a:ext cx="6142505" cy="48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4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Should I stay or go?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609600" y="1600201"/>
            <a:ext cx="10972800" cy="46851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Always evaluate risk and reward, pros and cons,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Compensation is both $ and the skills you’re learning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What got you here won’t get you there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Does it improve what’s important to me?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How much growth/opportunities would I be leaving behind?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Am I doing great in a company with a bad future?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Am I through with my boss?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What’s my backup plan?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Daniel Caban and Jason Valentine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5B422-DF83-4CC2-12A2-0508982B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25" y="2382123"/>
            <a:ext cx="3450862" cy="2171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67338-FB17-480E-44A4-415FFD4FA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50" y="2303199"/>
            <a:ext cx="3810100" cy="23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9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How VMUG can help you be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19" y="1600201"/>
            <a:ext cx="115794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VMUG itself is a part of what we call the #vCommunity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 made a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presentation</a:t>
            </a:r>
            <a:r>
              <a:rPr lang="en-US" dirty="0">
                <a:solidFill>
                  <a:schemeClr val="bg1"/>
                </a:solidFill>
              </a:rPr>
              <a:t> that shows you how to take advantage of it: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chemeClr val="bg1"/>
                </a:solidFill>
              </a:rPr>
              <a:t>social media to your professional advantage</a:t>
            </a:r>
          </a:p>
          <a:p>
            <a:r>
              <a:rPr lang="en-US" dirty="0">
                <a:solidFill>
                  <a:schemeClr val="bg1"/>
                </a:solidFill>
              </a:rPr>
              <a:t>Seek mentors, grow your network and create trust groups</a:t>
            </a:r>
          </a:p>
          <a:p>
            <a:r>
              <a:rPr lang="en-US" dirty="0">
                <a:solidFill>
                  <a:schemeClr val="bg1"/>
                </a:solidFill>
              </a:rPr>
              <a:t>Make a VMUG leader happy and present at the local meetings</a:t>
            </a:r>
          </a:p>
        </p:txBody>
      </p:sp>
    </p:spTree>
    <p:extLst>
      <p:ext uri="{BB962C8B-B14F-4D97-AF65-F5344CB8AC3E}">
        <p14:creationId xmlns:p14="http://schemas.microsoft.com/office/powerpoint/2010/main" val="1800416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Contributing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Overcoming "I don’t have anything to share"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 descr="Image result for imposter synd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8229600" cy="43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31" y="7296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We’re all on our own journey, and we have to re-invent ourselves every so often anyways</a:t>
            </a:r>
          </a:p>
        </p:txBody>
      </p:sp>
      <p:pic>
        <p:nvPicPr>
          <p:cNvPr id="4" name="Picture 2" descr="Image result for knowledge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20418"/>
            <a:ext cx="5608826" cy="448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0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FL VMware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20" y="1600201"/>
            <a:ext cx="6160590" cy="45319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These VMware User Groups in FL are our community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will run into similar tech challenges, and we'll rely on each other to learn how to overcome them in the best ways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is also our sounding board for our careers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B25DE86-7BAC-3C7E-65AB-2F025EB6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5" y="1360434"/>
            <a:ext cx="5011445" cy="50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95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19" y="1600201"/>
            <a:ext cx="11579427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Twitter.com/arielsanchezmora (still, for vCommunity)</a:t>
            </a:r>
          </a:p>
          <a:p>
            <a:r>
              <a:rPr lang="en-US" dirty="0">
                <a:solidFill>
                  <a:schemeClr val="bg1"/>
                </a:solidFill>
              </a:rPr>
              <a:t>https://vmst.io/@arielsanchezmora</a:t>
            </a:r>
          </a:p>
          <a:p>
            <a:endParaRPr lang="en-US" dirty="0">
              <a:solidFill>
                <a:schemeClr val="bg1"/>
              </a:solidFill>
              <a:hlinkClick r:id="rId2"/>
            </a:endParaRP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https://github.com/arielsanchezmora/VMUG-Talks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https://github.com/arielsanchezmora/vSphere-67-Upgrade-to-7u3/blob/main/README.md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5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119" y="1889471"/>
            <a:ext cx="9081162" cy="418902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 Trends in IT, and what I think about them</a:t>
            </a:r>
          </a:p>
          <a:p>
            <a:r>
              <a:rPr lang="en-US" dirty="0">
                <a:solidFill>
                  <a:schemeClr val="bg1"/>
                </a:solidFill>
              </a:rPr>
              <a:t>Becoming a better version of yourself</a:t>
            </a:r>
          </a:p>
          <a:p>
            <a:r>
              <a:rPr lang="en-US" dirty="0">
                <a:solidFill>
                  <a:schemeClr val="bg1"/>
                </a:solidFill>
              </a:rPr>
              <a:t>Navigating change</a:t>
            </a:r>
          </a:p>
        </p:txBody>
      </p:sp>
    </p:spTree>
    <p:extLst>
      <p:ext uri="{BB962C8B-B14F-4D97-AF65-F5344CB8AC3E}">
        <p14:creationId xmlns:p14="http://schemas.microsoft.com/office/powerpoint/2010/main" val="4202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Ariel’s opinion of the 2023 IT landscape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19" y="1600201"/>
            <a:ext cx="11579427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what </a:t>
            </a:r>
            <a:r>
              <a:rPr lang="en-US" b="1" i="1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feel we must do, in order to have successful </a:t>
            </a:r>
            <a:r>
              <a:rPr lang="en-US" i="1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rewarding careers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https://github.com/arielsanchezmora/VMUG-Talks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Tweet or toot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#VMUG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#VMUG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Want to hear your feedback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07E2351-0B5C-972E-B718-11E2DE032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45" y="3429000"/>
            <a:ext cx="2823709" cy="28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5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rgbClr val="00B0F0"/>
                </a:solidFill>
              </a:rPr>
              <a:t>Change is the only thing we are guaranteed</a:t>
            </a:r>
            <a:endParaRPr lang="en-US" sz="4400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IT professionals have to </a:t>
            </a:r>
            <a:r>
              <a:rPr lang="en-US" i="1" dirty="0">
                <a:solidFill>
                  <a:schemeClr val="bg1"/>
                </a:solidFill>
              </a:rPr>
              <a:t>welcome</a:t>
            </a:r>
            <a:r>
              <a:rPr lang="en-US" dirty="0">
                <a:solidFill>
                  <a:schemeClr val="bg1"/>
                </a:solidFill>
              </a:rPr>
              <a:t> change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Technology changes rapidly, and it is not kind or considerate </a:t>
            </a:r>
          </a:p>
          <a:p>
            <a:pPr marL="0" indent="0" algn="l">
              <a:buNone/>
            </a:pPr>
            <a:endParaRPr lang="en-US" i="1" dirty="0">
              <a:solidFill>
                <a:schemeClr val="bg1"/>
              </a:solidFill>
              <a:hlinkClick r:id="rId2"/>
            </a:endParaRPr>
          </a:p>
          <a:p>
            <a:pPr marL="0" indent="0" algn="l">
              <a:buNone/>
            </a:pPr>
            <a:r>
              <a:rPr lang="en-US" i="1" dirty="0">
                <a:solidFill>
                  <a:schemeClr val="bg1"/>
                </a:solidFill>
                <a:hlinkClick r:id="rId2"/>
              </a:rPr>
              <a:t>As the future catches you</a:t>
            </a:r>
            <a:endParaRPr lang="en-US" i="1" dirty="0">
              <a:solidFill>
                <a:schemeClr val="bg1"/>
              </a:solidFill>
            </a:endParaRPr>
          </a:p>
          <a:p>
            <a:pPr algn="l"/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CF7A0B-770B-E9C4-AA7B-32154750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Adapting to change is crucial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Capitalism has two sides: The system creates an ever-growing pile of losers while concurrently delivering a gusher of improved goods and services. Schumpeter called this phenomenon “creative destruction.”</a:t>
            </a:r>
          </a:p>
          <a:p>
            <a:pPr marL="0" indent="0" algn="l">
              <a:buNone/>
            </a:pPr>
            <a:r>
              <a:rPr lang="en-US" i="1" dirty="0">
                <a:solidFill>
                  <a:schemeClr val="bg1"/>
                </a:solidFill>
                <a:hlinkClick r:id="rId2"/>
              </a:rPr>
              <a:t>Warren Buffett Shareholder Letter 2022</a:t>
            </a:r>
            <a:endParaRPr lang="en-US" i="1" dirty="0">
              <a:solidFill>
                <a:schemeClr val="bg1"/>
              </a:solidFill>
            </a:endParaRPr>
          </a:p>
          <a:p>
            <a:pPr algn="l"/>
            <a:endParaRPr lang="en-US" i="1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Are you able to recall a company whose products were great? But that company was then acquired or otherwise went under. </a:t>
            </a:r>
            <a:r>
              <a:rPr lang="en-US" b="1" i="1" dirty="0">
                <a:solidFill>
                  <a:schemeClr val="bg1"/>
                </a:solidFill>
              </a:rPr>
              <a:t>It is not enough then, to be great or have great products.</a:t>
            </a:r>
          </a:p>
        </p:txBody>
      </p:sp>
    </p:spTree>
    <p:extLst>
      <p:ext uri="{BB962C8B-B14F-4D97-AF65-F5344CB8AC3E}">
        <p14:creationId xmlns:p14="http://schemas.microsoft.com/office/powerpoint/2010/main" val="242550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My 2 important trends in IT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Workload repatriation from cloud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three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four</a:t>
            </a:r>
            <a:r>
              <a:rPr lang="en-US" dirty="0">
                <a:solidFill>
                  <a:schemeClr val="bg1"/>
                </a:solidFill>
              </a:rPr>
              <a:t> articles and a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tweet</a:t>
            </a:r>
            <a:endParaRPr lang="en-US" i="1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“AI is going to take our jobs”, or, how </a:t>
            </a:r>
            <a:r>
              <a:rPr lang="en-US" dirty="0" err="1">
                <a:solidFill>
                  <a:schemeClr val="bg1"/>
                </a:solidFill>
              </a:rPr>
              <a:t>ChatGPT</a:t>
            </a:r>
            <a:r>
              <a:rPr lang="en-US" dirty="0">
                <a:solidFill>
                  <a:schemeClr val="bg1"/>
                </a:solidFill>
              </a:rPr>
              <a:t> is making everyone perk up about AI</a:t>
            </a:r>
          </a:p>
          <a:p>
            <a:pPr marL="0" indent="0" algn="l">
              <a:buNone/>
            </a:pPr>
            <a:r>
              <a:rPr lang="en-US" dirty="0" err="1">
                <a:solidFill>
                  <a:schemeClr val="bg1"/>
                </a:solidFill>
                <a:hlinkClick r:id="rId7"/>
              </a:rPr>
              <a:t>ChatGPT</a:t>
            </a:r>
            <a:r>
              <a:rPr lang="en-US" dirty="0">
                <a:solidFill>
                  <a:schemeClr val="bg1"/>
                </a:solidFill>
                <a:hlinkClick r:id="rId7"/>
              </a:rPr>
              <a:t> Tweet search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OpenAI tweet search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929-F237-56B9-59CF-D6A15AD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Cloud repatriation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44E-AB9D-C76A-2000-5298F54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We already knew the cloud, in a pure lift and ship, was going to be more costly than what you had on premises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Properly done, the Cloud paradigm is immensely powerful, and the proper operating model for many businesses/workloads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But – along came human nature. And an economic slowdown.</a:t>
            </a:r>
          </a:p>
        </p:txBody>
      </p:sp>
    </p:spTree>
    <p:extLst>
      <p:ext uri="{BB962C8B-B14F-4D97-AF65-F5344CB8AC3E}">
        <p14:creationId xmlns:p14="http://schemas.microsoft.com/office/powerpoint/2010/main" val="229254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B8F5D4A41F7C48A165633D45F4DF32" ma:contentTypeVersion="13" ma:contentTypeDescription="Create a new document." ma:contentTypeScope="" ma:versionID="d3ca5a3486c8dff529b3ff1ee7b478cd">
  <xsd:schema xmlns:xsd="http://www.w3.org/2001/XMLSchema" xmlns:xs="http://www.w3.org/2001/XMLSchema" xmlns:p="http://schemas.microsoft.com/office/2006/metadata/properties" xmlns:ns3="03ada8ea-e242-4bba-9daa-055d764a2548" xmlns:ns4="81ba9ab2-2f3d-4dee-ae55-c31f23998cb8" targetNamespace="http://schemas.microsoft.com/office/2006/metadata/properties" ma:root="true" ma:fieldsID="253e00cb65525e25c3249c7b7a46c0b9" ns3:_="" ns4:_="">
    <xsd:import namespace="03ada8ea-e242-4bba-9daa-055d764a2548"/>
    <xsd:import namespace="81ba9ab2-2f3d-4dee-ae55-c31f23998c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da8ea-e242-4bba-9daa-055d764a25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a9ab2-2f3d-4dee-ae55-c31f23998cb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2B544E-31D6-4E3D-805B-61EB1EECC7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C58B87-E887-448B-9B71-5F27BAC07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ada8ea-e242-4bba-9daa-055d764a2548"/>
    <ds:schemaRef ds:uri="81ba9ab2-2f3d-4dee-ae55-c31f23998c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99218-3879-4470-A9DA-02293E1DFB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1779</Words>
  <Application>Microsoft Office PowerPoint</Application>
  <PresentationFormat>Widescreen</PresentationFormat>
  <Paragraphs>188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1_Office Theme</vt:lpstr>
      <vt:lpstr>FL VMUG 2023 Thinking about our careers</vt:lpstr>
      <vt:lpstr>A bit about me</vt:lpstr>
      <vt:lpstr>Daniel Caban and Jason Valentine</vt:lpstr>
      <vt:lpstr>Agenda</vt:lpstr>
      <vt:lpstr>Ariel’s opinion of the 2023 IT landscape </vt:lpstr>
      <vt:lpstr>PowerPoint Presentation</vt:lpstr>
      <vt:lpstr>Adapting to change is crucial</vt:lpstr>
      <vt:lpstr>My 2 important trends in IT right now</vt:lpstr>
      <vt:lpstr>Cloud repatriation</vt:lpstr>
      <vt:lpstr>“Properly doing Cloud" is hard</vt:lpstr>
      <vt:lpstr>This VMware Guy…</vt:lpstr>
      <vt:lpstr>The real answer? It Depends</vt:lpstr>
      <vt:lpstr>How I would advice a friend</vt:lpstr>
      <vt:lpstr>How AI will change our lives</vt:lpstr>
      <vt:lpstr>OpenAI and siblings are very well funded</vt:lpstr>
      <vt:lpstr>Will AI take my IT job?</vt:lpstr>
      <vt:lpstr>Change is the only thing we are guaranteed</vt:lpstr>
      <vt:lpstr>Let’s pivot from data to action</vt:lpstr>
      <vt:lpstr>Ariel’s tips for career impact</vt:lpstr>
      <vt:lpstr>Gather information and make a plan</vt:lpstr>
      <vt:lpstr>Make reading part of your habits</vt:lpstr>
      <vt:lpstr>Cultivate your network</vt:lpstr>
      <vt:lpstr>Build your trusted groups and listen</vt:lpstr>
      <vt:lpstr>Understand your personal brand</vt:lpstr>
      <vt:lpstr>Focus on the crucial activities</vt:lpstr>
      <vt:lpstr>Candor cuts through vagueness</vt:lpstr>
      <vt:lpstr>Take care of what’s important</vt:lpstr>
      <vt:lpstr>Navigating change in 2023</vt:lpstr>
      <vt:lpstr>Should I stay or go?</vt:lpstr>
      <vt:lpstr>How VMUG can help you be better</vt:lpstr>
      <vt:lpstr>Contributing</vt:lpstr>
      <vt:lpstr>We’re all on our own journey, and we have to re-invent ourselves every so often anyways</vt:lpstr>
      <vt:lpstr>FL VMware User Groups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Reinventing your career with help from the vCommunity</dc:title>
  <dc:creator>Ariel Sanchez</dc:creator>
  <cp:lastModifiedBy>Ariel Sanchez</cp:lastModifiedBy>
  <cp:revision>8</cp:revision>
  <dcterms:created xsi:type="dcterms:W3CDTF">2019-09-19T12:05:17Z</dcterms:created>
  <dcterms:modified xsi:type="dcterms:W3CDTF">2023-03-23T06:35:19Z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0x010100EFB8F5D4A41F7C48A165633D45F4DF32</vt:lpwstr>
  </property>
</Properties>
</file>