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377" r:id="rId5"/>
    <p:sldId id="260" r:id="rId6"/>
    <p:sldId id="414" r:id="rId7"/>
    <p:sldId id="41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05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3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54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34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1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5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3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4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08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33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480E-FD62-4042-938F-AD24C3894CE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6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C480E-FD62-4042-938F-AD24C3894CE7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DCC5C-B4F9-4630-891F-654B6B87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6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tpcarman" TargetMode="External"/><Relationship Id="rId3" Type="http://schemas.openxmlformats.org/officeDocument/2006/relationships/hyperlink" Target="https://www.robware.net/rvtools/" TargetMode="External"/><Relationship Id="rId7" Type="http://schemas.openxmlformats.org/officeDocument/2006/relationships/hyperlink" Target="https://github.com/Tony-SouthFLVMUG/vDiagram2.0" TargetMode="External"/><Relationship Id="rId2" Type="http://schemas.openxmlformats.org/officeDocument/2006/relationships/hyperlink" Target="https://www.robware.net/rvtools/abou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vDiagram_Tony" TargetMode="External"/><Relationship Id="rId5" Type="http://schemas.openxmlformats.org/officeDocument/2006/relationships/hyperlink" Target="https://github.com/alanrenouf/vCheck-vSphere" TargetMode="External"/><Relationship Id="rId4" Type="http://schemas.openxmlformats.org/officeDocument/2006/relationships/hyperlink" Target="https://twitter.com/alanrenouf" TargetMode="External"/><Relationship Id="rId9" Type="http://schemas.openxmlformats.org/officeDocument/2006/relationships/hyperlink" Target="https://github.com/tpcarman/As-Built-Repor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ielsanchezmora/vDocumentation" TargetMode="External"/><Relationship Id="rId2" Type="http://schemas.openxmlformats.org/officeDocument/2006/relationships/hyperlink" Target="https://twitter.com/edmsanchez13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www.youtube.com/watch?v=H6Rq8Ocmod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201" y="1676401"/>
            <a:ext cx="10031637" cy="274320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Five tools every vSphere admin should know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4648200"/>
            <a:ext cx="6400800" cy="1752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By @</a:t>
            </a:r>
            <a:r>
              <a:rPr lang="en-US" sz="36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arielsanchezmor</a:t>
            </a:r>
            <a:endParaRPr lang="en-US" sz="36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V1.1</a:t>
            </a:r>
          </a:p>
        </p:txBody>
      </p:sp>
    </p:spTree>
    <p:extLst>
      <p:ext uri="{BB962C8B-B14F-4D97-AF65-F5344CB8AC3E}">
        <p14:creationId xmlns:p14="http://schemas.microsoft.com/office/powerpoint/2010/main" val="2047930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A bit 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600201"/>
            <a:ext cx="8763000" cy="45259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Costa Rican in Orlando via SJO, Denver, NYC, PGH</a:t>
            </a:r>
          </a:p>
          <a:p>
            <a:r>
              <a:rPr lang="en-US" dirty="0">
                <a:solidFill>
                  <a:schemeClr val="bg1"/>
                </a:solidFill>
              </a:rPr>
              <a:t>Advocate of the </a:t>
            </a:r>
            <a:r>
              <a:rPr lang="en-US" dirty="0" err="1">
                <a:solidFill>
                  <a:schemeClr val="bg1"/>
                </a:solidFill>
              </a:rPr>
              <a:t>vCommunity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vBrownBag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vExpert</a:t>
            </a:r>
            <a:r>
              <a:rPr lang="en-US" dirty="0">
                <a:solidFill>
                  <a:schemeClr val="bg1"/>
                </a:solidFill>
              </a:rPr>
              <a:t>, VMUG, Hackathons, </a:t>
            </a:r>
            <a:r>
              <a:rPr lang="en-US" dirty="0" err="1">
                <a:solidFill>
                  <a:schemeClr val="bg1"/>
                </a:solidFill>
              </a:rPr>
              <a:t>vBeers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r>
              <a:rPr lang="en-US" dirty="0">
                <a:solidFill>
                  <a:schemeClr val="bg1"/>
                </a:solidFill>
              </a:rPr>
              <a:t>!)</a:t>
            </a:r>
          </a:p>
          <a:p>
            <a:r>
              <a:rPr lang="en-US" dirty="0">
                <a:solidFill>
                  <a:schemeClr val="bg1"/>
                </a:solidFill>
              </a:rPr>
              <a:t>I want to help you present at your VMUG!</a:t>
            </a:r>
          </a:p>
          <a:p>
            <a:r>
              <a:rPr lang="en-US" dirty="0" err="1">
                <a:solidFill>
                  <a:schemeClr val="bg1"/>
                </a:solidFill>
              </a:rPr>
              <a:t>vExpert</a:t>
            </a:r>
            <a:r>
              <a:rPr lang="en-US" dirty="0">
                <a:solidFill>
                  <a:schemeClr val="bg1"/>
                </a:solidFill>
              </a:rPr>
              <a:t> PRO – I’ll help you prepare for </a:t>
            </a:r>
            <a:r>
              <a:rPr lang="en-US" dirty="0" err="1">
                <a:solidFill>
                  <a:schemeClr val="bg1"/>
                </a:solidFill>
              </a:rPr>
              <a:t>vExpert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Senior Technical Account Manager @VMware</a:t>
            </a:r>
          </a:p>
          <a:p>
            <a:r>
              <a:rPr lang="en-US" dirty="0">
                <a:solidFill>
                  <a:schemeClr val="bg1"/>
                </a:solidFill>
              </a:rPr>
              <a:t>Ambassador for the VMware Office of the CTO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2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Document and analyze your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219" y="1600201"/>
            <a:ext cx="11579427" cy="45259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RVTools</a:t>
            </a:r>
            <a:r>
              <a:rPr lang="en-US" dirty="0">
                <a:solidFill>
                  <a:schemeClr val="bg1"/>
                </a:solidFill>
              </a:rPr>
              <a:t> by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Rob de </a:t>
            </a:r>
            <a:r>
              <a:rPr lang="en-US" dirty="0" err="1">
                <a:solidFill>
                  <a:schemeClr val="bg1"/>
                </a:solidFill>
                <a:hlinkClick r:id="rId2"/>
              </a:rPr>
              <a:t>Veij</a:t>
            </a:r>
            <a:r>
              <a:rPr lang="en-US" dirty="0">
                <a:solidFill>
                  <a:schemeClr val="bg1"/>
                </a:solidFill>
                <a:hlinkClick r:id="rId2"/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dirty="0">
                <a:hlinkClick r:id="rId3"/>
              </a:rPr>
              <a:t>https://www.robware.net/rvtools/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Windows SDK</a:t>
            </a:r>
          </a:p>
          <a:p>
            <a:r>
              <a:rPr lang="en-US" dirty="0" err="1">
                <a:solidFill>
                  <a:schemeClr val="bg1"/>
                </a:solidFill>
              </a:rPr>
              <a:t>vCheck</a:t>
            </a:r>
            <a:r>
              <a:rPr lang="en-US" dirty="0">
                <a:solidFill>
                  <a:schemeClr val="bg1"/>
                </a:solidFill>
              </a:rPr>
              <a:t> started by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Alan Renouf</a:t>
            </a:r>
            <a:r>
              <a:rPr lang="en-US" dirty="0">
                <a:solidFill>
                  <a:schemeClr val="bg1"/>
                </a:solidFill>
              </a:rPr>
              <a:t> – emailed every day </a:t>
            </a:r>
            <a:r>
              <a:rPr lang="en-US" dirty="0">
                <a:hlinkClick r:id="rId5"/>
              </a:rPr>
              <a:t>https://github.com/alanrenouf/vCheck-vSphere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vDiagram</a:t>
            </a:r>
            <a:r>
              <a:rPr lang="en-US" dirty="0">
                <a:solidFill>
                  <a:schemeClr val="bg1"/>
                </a:solidFill>
              </a:rPr>
              <a:t> started by Alan and upgraded by </a:t>
            </a:r>
            <a:r>
              <a:rPr lang="en-US" dirty="0">
                <a:solidFill>
                  <a:schemeClr val="bg1"/>
                </a:solidFill>
                <a:hlinkClick r:id="rId6"/>
              </a:rPr>
              <a:t>Tony Gonzalez</a:t>
            </a:r>
            <a:r>
              <a:rPr lang="en-US" dirty="0">
                <a:solidFill>
                  <a:schemeClr val="bg1"/>
                </a:solidFill>
              </a:rPr>
              <a:t> – Visio </a:t>
            </a:r>
            <a:r>
              <a:rPr lang="en-US" dirty="0">
                <a:hlinkClick r:id="rId7"/>
              </a:rPr>
              <a:t>https://github.com/Tony-SouthFLVMUG/vDiagram2.0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2PM today!</a:t>
            </a:r>
          </a:p>
          <a:p>
            <a:r>
              <a:rPr lang="en-US" dirty="0">
                <a:solidFill>
                  <a:schemeClr val="bg1"/>
                </a:solidFill>
              </a:rPr>
              <a:t>As Built Report started by </a:t>
            </a:r>
            <a:r>
              <a:rPr lang="en-US" dirty="0">
                <a:solidFill>
                  <a:schemeClr val="bg1"/>
                </a:solidFill>
                <a:hlinkClick r:id="rId8"/>
              </a:rPr>
              <a:t>Tim Carman</a:t>
            </a:r>
            <a:r>
              <a:rPr lang="en-US" dirty="0">
                <a:solidFill>
                  <a:schemeClr val="bg1"/>
                </a:solidFill>
              </a:rPr>
              <a:t> - PDF </a:t>
            </a:r>
            <a:r>
              <a:rPr lang="en-US" dirty="0">
                <a:hlinkClick r:id="rId9"/>
              </a:rPr>
              <a:t>https://github.com/tpcarman/As-Built-Report</a:t>
            </a:r>
            <a:endParaRPr lang="en-US" dirty="0"/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668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Document and analyze your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219" y="1600201"/>
            <a:ext cx="11579427" cy="45259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vDocumentation</a:t>
            </a:r>
            <a:r>
              <a:rPr lang="en-US" dirty="0">
                <a:solidFill>
                  <a:schemeClr val="bg1"/>
                </a:solidFill>
              </a:rPr>
              <a:t> – most coding by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Edgar Sanchez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hlinkClick r:id="rId3"/>
              </a:rPr>
              <a:t>https://github.com/arielsanchezmora/vDocumentation</a:t>
            </a:r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Useful to gather details like firmware/driver/syslog/</a:t>
            </a:r>
            <a:r>
              <a:rPr lang="en-US" dirty="0" err="1">
                <a:solidFill>
                  <a:schemeClr val="bg1"/>
                </a:solidFill>
              </a:rPr>
              <a:t>ntp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Video: </a:t>
            </a:r>
            <a:r>
              <a:rPr lang="en-US" dirty="0">
                <a:hlinkClick r:id="rId4"/>
              </a:rPr>
              <a:t>https://www.youtube.com/watch?v=H6Rq8Ocmodo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7838F5-7B7B-47DF-BECE-E5848D5E1C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1029" y="4290617"/>
            <a:ext cx="87725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9020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D0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B8F5D4A41F7C48A165633D45F4DF32" ma:contentTypeVersion="13" ma:contentTypeDescription="Create a new document." ma:contentTypeScope="" ma:versionID="d3ca5a3486c8dff529b3ff1ee7b478cd">
  <xsd:schema xmlns:xsd="http://www.w3.org/2001/XMLSchema" xmlns:xs="http://www.w3.org/2001/XMLSchema" xmlns:p="http://schemas.microsoft.com/office/2006/metadata/properties" xmlns:ns3="03ada8ea-e242-4bba-9daa-055d764a2548" xmlns:ns4="81ba9ab2-2f3d-4dee-ae55-c31f23998cb8" targetNamespace="http://schemas.microsoft.com/office/2006/metadata/properties" ma:root="true" ma:fieldsID="253e00cb65525e25c3249c7b7a46c0b9" ns3:_="" ns4:_="">
    <xsd:import namespace="03ada8ea-e242-4bba-9daa-055d764a2548"/>
    <xsd:import namespace="81ba9ab2-2f3d-4dee-ae55-c31f23998cb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ada8ea-e242-4bba-9daa-055d764a25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a9ab2-2f3d-4dee-ae55-c31f23998cb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65B38D-8024-488B-8523-B62D5E7434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ada8ea-e242-4bba-9daa-055d764a2548"/>
    <ds:schemaRef ds:uri="81ba9ab2-2f3d-4dee-ae55-c31f23998c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8FEC462-6849-4189-8A58-7875699533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FB7D3D-2255-42EC-8E84-018CDF6FD8C2}">
  <ds:schemaRefs>
    <ds:schemaRef ds:uri="http://schemas.openxmlformats.org/package/2006/metadata/core-properties"/>
    <ds:schemaRef ds:uri="http://www.w3.org/XML/1998/namespace"/>
    <ds:schemaRef ds:uri="03ada8ea-e242-4bba-9daa-055d764a2548"/>
    <ds:schemaRef ds:uri="81ba9ab2-2f3d-4dee-ae55-c31f23998cb8"/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207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1_Office Theme</vt:lpstr>
      <vt:lpstr>Five tools every vSphere admin should know</vt:lpstr>
      <vt:lpstr>A bit about me</vt:lpstr>
      <vt:lpstr>Document and analyze your environment</vt:lpstr>
      <vt:lpstr>Document and analyze your 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Five tools every vSphere admin should know</dc:title>
  <dc:creator>Ariel Sanchez</dc:creator>
  <cp:lastModifiedBy>Ariel Sanchez</cp:lastModifiedBy>
  <cp:revision>1</cp:revision>
  <dcterms:created xsi:type="dcterms:W3CDTF">2019-11-07T10:43:11Z</dcterms:created>
  <dcterms:modified xsi:type="dcterms:W3CDTF">2019-11-07T10:45:12Z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0x010100EFB8F5D4A41F7C48A165633D45F4DF32</vt:lpwstr>
  </property>
</Properties>
</file>