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77" r:id="rId2"/>
    <p:sldId id="329" r:id="rId3"/>
    <p:sldId id="379" r:id="rId4"/>
    <p:sldId id="260" r:id="rId5"/>
    <p:sldId id="378" r:id="rId6"/>
    <p:sldId id="386" r:id="rId7"/>
    <p:sldId id="387" r:id="rId8"/>
    <p:sldId id="392" r:id="rId9"/>
    <p:sldId id="389" r:id="rId10"/>
    <p:sldId id="393" r:id="rId11"/>
    <p:sldId id="390" r:id="rId12"/>
    <p:sldId id="394" r:id="rId13"/>
    <p:sldId id="391" r:id="rId14"/>
    <p:sldId id="395" r:id="rId15"/>
    <p:sldId id="388" r:id="rId16"/>
    <p:sldId id="396" r:id="rId17"/>
    <p:sldId id="397" r:id="rId18"/>
    <p:sldId id="398" r:id="rId19"/>
    <p:sldId id="399" r:id="rId20"/>
    <p:sldId id="402" r:id="rId21"/>
    <p:sldId id="400" r:id="rId22"/>
    <p:sldId id="401" r:id="rId23"/>
    <p:sldId id="273" r:id="rId24"/>
    <p:sldId id="403" r:id="rId25"/>
    <p:sldId id="382" r:id="rId26"/>
    <p:sldId id="265" r:id="rId27"/>
    <p:sldId id="267" r:id="rId28"/>
    <p:sldId id="263" r:id="rId29"/>
    <p:sldId id="276" r:id="rId30"/>
    <p:sldId id="404" r:id="rId31"/>
    <p:sldId id="405" r:id="rId32"/>
    <p:sldId id="406" r:id="rId33"/>
    <p:sldId id="407" r:id="rId34"/>
    <p:sldId id="281" r:id="rId35"/>
    <p:sldId id="285" r:id="rId36"/>
    <p:sldId id="287" r:id="rId37"/>
    <p:sldId id="288" r:id="rId38"/>
    <p:sldId id="412" r:id="rId39"/>
    <p:sldId id="408" r:id="rId40"/>
    <p:sldId id="411" r:id="rId41"/>
    <p:sldId id="416" r:id="rId42"/>
    <p:sldId id="410" r:id="rId43"/>
    <p:sldId id="418" r:id="rId44"/>
    <p:sldId id="419" r:id="rId45"/>
    <p:sldId id="409" r:id="rId46"/>
    <p:sldId id="414" r:id="rId47"/>
    <p:sldId id="417" r:id="rId48"/>
    <p:sldId id="413" r:id="rId49"/>
    <p:sldId id="415" r:id="rId50"/>
    <p:sldId id="42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6B84DB-8244-4457-A833-37F8C5B554A3}" v="16" dt="2019-09-13T08:31:05.6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4" autoAdjust="0"/>
    <p:restoredTop sz="94660"/>
  </p:normalViewPr>
  <p:slideViewPr>
    <p:cSldViewPr>
      <p:cViewPr varScale="1">
        <p:scale>
          <a:sx n="107" d="100"/>
          <a:sy n="107" d="100"/>
        </p:scale>
        <p:origin x="867"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el Sanchez" userId="22a93063-6ce7-46c6-98b5-313556a5925b" providerId="ADAL" clId="{586B84DB-8244-4457-A833-37F8C5B554A3}"/>
    <pc:docChg chg="undo custSel addSld delSld modSld">
      <pc:chgData name="Ariel Sanchez" userId="22a93063-6ce7-46c6-98b5-313556a5925b" providerId="ADAL" clId="{586B84DB-8244-4457-A833-37F8C5B554A3}" dt="2019-09-13T08:31:05.836" v="202" actId="27636"/>
      <pc:docMkLst>
        <pc:docMk/>
      </pc:docMkLst>
      <pc:sldChg chg="modSp">
        <pc:chgData name="Ariel Sanchez" userId="22a93063-6ce7-46c6-98b5-313556a5925b" providerId="ADAL" clId="{586B84DB-8244-4457-A833-37F8C5B554A3}" dt="2019-09-13T07:44:36.384" v="76" actId="20577"/>
        <pc:sldMkLst>
          <pc:docMk/>
          <pc:sldMk cId="3220151495" sldId="267"/>
        </pc:sldMkLst>
        <pc:spChg chg="mod">
          <ac:chgData name="Ariel Sanchez" userId="22a93063-6ce7-46c6-98b5-313556a5925b" providerId="ADAL" clId="{586B84DB-8244-4457-A833-37F8C5B554A3}" dt="2019-09-13T07:44:36.384" v="76" actId="20577"/>
          <ac:spMkLst>
            <pc:docMk/>
            <pc:sldMk cId="3220151495" sldId="267"/>
            <ac:spMk id="3" creationId="{00000000-0000-0000-0000-000000000000}"/>
          </ac:spMkLst>
        </pc:spChg>
      </pc:sldChg>
      <pc:sldChg chg="modSp">
        <pc:chgData name="Ariel Sanchez" userId="22a93063-6ce7-46c6-98b5-313556a5925b" providerId="ADAL" clId="{586B84DB-8244-4457-A833-37F8C5B554A3}" dt="2019-09-13T07:49:36.334" v="89" actId="20577"/>
        <pc:sldMkLst>
          <pc:docMk/>
          <pc:sldMk cId="3226668803" sldId="276"/>
        </pc:sldMkLst>
        <pc:spChg chg="mod">
          <ac:chgData name="Ariel Sanchez" userId="22a93063-6ce7-46c6-98b5-313556a5925b" providerId="ADAL" clId="{586B84DB-8244-4457-A833-37F8C5B554A3}" dt="2019-09-13T07:49:36.334" v="89" actId="20577"/>
          <ac:spMkLst>
            <pc:docMk/>
            <pc:sldMk cId="3226668803" sldId="276"/>
            <ac:spMk id="3" creationId="{00000000-0000-0000-0000-000000000000}"/>
          </ac:spMkLst>
        </pc:spChg>
      </pc:sldChg>
      <pc:sldChg chg="modSp">
        <pc:chgData name="Ariel Sanchez" userId="22a93063-6ce7-46c6-98b5-313556a5925b" providerId="ADAL" clId="{586B84DB-8244-4457-A833-37F8C5B554A3}" dt="2019-09-13T08:22:27.749" v="99" actId="1035"/>
        <pc:sldMkLst>
          <pc:docMk/>
          <pc:sldMk cId="2375900603" sldId="287"/>
        </pc:sldMkLst>
        <pc:spChg chg="mod">
          <ac:chgData name="Ariel Sanchez" userId="22a93063-6ce7-46c6-98b5-313556a5925b" providerId="ADAL" clId="{586B84DB-8244-4457-A833-37F8C5B554A3}" dt="2019-09-13T08:22:27.749" v="99" actId="1035"/>
          <ac:spMkLst>
            <pc:docMk/>
            <pc:sldMk cId="2375900603" sldId="287"/>
            <ac:spMk id="2" creationId="{00000000-0000-0000-0000-000000000000}"/>
          </ac:spMkLst>
        </pc:spChg>
        <pc:spChg chg="mod">
          <ac:chgData name="Ariel Sanchez" userId="22a93063-6ce7-46c6-98b5-313556a5925b" providerId="ADAL" clId="{586B84DB-8244-4457-A833-37F8C5B554A3}" dt="2019-09-13T08:22:13.018" v="97" actId="27636"/>
          <ac:spMkLst>
            <pc:docMk/>
            <pc:sldMk cId="2375900603" sldId="287"/>
            <ac:spMk id="3" creationId="{00000000-0000-0000-0000-000000000000}"/>
          </ac:spMkLst>
        </pc:spChg>
      </pc:sldChg>
      <pc:sldChg chg="modSp">
        <pc:chgData name="Ariel Sanchez" userId="22a93063-6ce7-46c6-98b5-313556a5925b" providerId="ADAL" clId="{586B84DB-8244-4457-A833-37F8C5B554A3}" dt="2019-09-13T07:19:44.508" v="48" actId="20577"/>
        <pc:sldMkLst>
          <pc:docMk/>
          <pc:sldMk cId="2047930959" sldId="377"/>
        </pc:sldMkLst>
        <pc:spChg chg="mod">
          <ac:chgData name="Ariel Sanchez" userId="22a93063-6ce7-46c6-98b5-313556a5925b" providerId="ADAL" clId="{586B84DB-8244-4457-A833-37F8C5B554A3}" dt="2019-09-13T07:19:44.508" v="48" actId="20577"/>
          <ac:spMkLst>
            <pc:docMk/>
            <pc:sldMk cId="2047930959" sldId="377"/>
            <ac:spMk id="3" creationId="{00000000-0000-0000-0000-000000000000}"/>
          </ac:spMkLst>
        </pc:spChg>
      </pc:sldChg>
      <pc:sldChg chg="del">
        <pc:chgData name="Ariel Sanchez" userId="22a93063-6ce7-46c6-98b5-313556a5925b" providerId="ADAL" clId="{586B84DB-8244-4457-A833-37F8C5B554A3}" dt="2019-09-13T08:24:08.879" v="100" actId="47"/>
        <pc:sldMkLst>
          <pc:docMk/>
          <pc:sldMk cId="991460896" sldId="384"/>
        </pc:sldMkLst>
      </pc:sldChg>
      <pc:sldChg chg="del">
        <pc:chgData name="Ariel Sanchez" userId="22a93063-6ce7-46c6-98b5-313556a5925b" providerId="ADAL" clId="{586B84DB-8244-4457-A833-37F8C5B554A3}" dt="2019-09-13T08:24:10.515" v="101" actId="47"/>
        <pc:sldMkLst>
          <pc:docMk/>
          <pc:sldMk cId="4282530266" sldId="385"/>
        </pc:sldMkLst>
      </pc:sldChg>
      <pc:sldChg chg="modSp">
        <pc:chgData name="Ariel Sanchez" userId="22a93063-6ce7-46c6-98b5-313556a5925b" providerId="ADAL" clId="{586B84DB-8244-4457-A833-37F8C5B554A3}" dt="2019-09-13T07:20:24.534" v="49" actId="20577"/>
        <pc:sldMkLst>
          <pc:docMk/>
          <pc:sldMk cId="1867095042" sldId="397"/>
        </pc:sldMkLst>
        <pc:spChg chg="mod">
          <ac:chgData name="Ariel Sanchez" userId="22a93063-6ce7-46c6-98b5-313556a5925b" providerId="ADAL" clId="{586B84DB-8244-4457-A833-37F8C5B554A3}" dt="2019-09-13T07:20:24.534" v="49" actId="20577"/>
          <ac:spMkLst>
            <pc:docMk/>
            <pc:sldMk cId="1867095042" sldId="397"/>
            <ac:spMk id="6" creationId="{9583358C-4C21-473F-94FE-B5678883DEF1}"/>
          </ac:spMkLst>
        </pc:spChg>
      </pc:sldChg>
      <pc:sldChg chg="modSp">
        <pc:chgData name="Ariel Sanchez" userId="22a93063-6ce7-46c6-98b5-313556a5925b" providerId="ADAL" clId="{586B84DB-8244-4457-A833-37F8C5B554A3}" dt="2019-09-13T08:24:50.690" v="196" actId="20577"/>
        <pc:sldMkLst>
          <pc:docMk/>
          <pc:sldMk cId="3923344971" sldId="412"/>
        </pc:sldMkLst>
        <pc:spChg chg="mod">
          <ac:chgData name="Ariel Sanchez" userId="22a93063-6ce7-46c6-98b5-313556a5925b" providerId="ADAL" clId="{586B84DB-8244-4457-A833-37F8C5B554A3}" dt="2019-09-13T08:24:50.690" v="196" actId="20577"/>
          <ac:spMkLst>
            <pc:docMk/>
            <pc:sldMk cId="3923344971" sldId="412"/>
            <ac:spMk id="3" creationId="{00000000-0000-0000-0000-000000000000}"/>
          </ac:spMkLst>
        </pc:spChg>
      </pc:sldChg>
      <pc:sldChg chg="modSp">
        <pc:chgData name="Ariel Sanchez" userId="22a93063-6ce7-46c6-98b5-313556a5925b" providerId="ADAL" clId="{586B84DB-8244-4457-A833-37F8C5B554A3}" dt="2019-09-13T08:31:05.836" v="202" actId="27636"/>
        <pc:sldMkLst>
          <pc:docMk/>
          <pc:sldMk cId="335374411" sldId="415"/>
        </pc:sldMkLst>
        <pc:spChg chg="mod">
          <ac:chgData name="Ariel Sanchez" userId="22a93063-6ce7-46c6-98b5-313556a5925b" providerId="ADAL" clId="{586B84DB-8244-4457-A833-37F8C5B554A3}" dt="2019-09-13T08:31:05.836" v="202" actId="27636"/>
          <ac:spMkLst>
            <pc:docMk/>
            <pc:sldMk cId="335374411" sldId="415"/>
            <ac:spMk id="3" creationId="{00000000-0000-0000-0000-000000000000}"/>
          </ac:spMkLst>
        </pc:spChg>
      </pc:sldChg>
      <pc:sldChg chg="modSp">
        <pc:chgData name="Ariel Sanchez" userId="22a93063-6ce7-46c6-98b5-313556a5925b" providerId="ADAL" clId="{586B84DB-8244-4457-A833-37F8C5B554A3}" dt="2019-09-13T08:30:51.441" v="199" actId="27636"/>
        <pc:sldMkLst>
          <pc:docMk/>
          <pc:sldMk cId="1794449435" sldId="418"/>
        </pc:sldMkLst>
        <pc:spChg chg="mod">
          <ac:chgData name="Ariel Sanchez" userId="22a93063-6ce7-46c6-98b5-313556a5925b" providerId="ADAL" clId="{586B84DB-8244-4457-A833-37F8C5B554A3}" dt="2019-09-13T08:30:51.441" v="199" actId="27636"/>
          <ac:spMkLst>
            <pc:docMk/>
            <pc:sldMk cId="1794449435" sldId="418"/>
            <ac:spMk id="3" creationId="{00000000-0000-0000-0000-000000000000}"/>
          </ac:spMkLst>
        </pc:spChg>
      </pc:sldChg>
      <pc:sldChg chg="modSp add">
        <pc:chgData name="Ariel Sanchez" userId="22a93063-6ce7-46c6-98b5-313556a5925b" providerId="ADAL" clId="{586B84DB-8244-4457-A833-37F8C5B554A3}" dt="2019-09-13T08:30:51.384" v="198" actId="27636"/>
        <pc:sldMkLst>
          <pc:docMk/>
          <pc:sldMk cId="3902678168" sldId="419"/>
        </pc:sldMkLst>
        <pc:spChg chg="mod">
          <ac:chgData name="Ariel Sanchez" userId="22a93063-6ce7-46c6-98b5-313556a5925b" providerId="ADAL" clId="{586B84DB-8244-4457-A833-37F8C5B554A3}" dt="2019-09-13T08:30:51.384" v="198" actId="27636"/>
          <ac:spMkLst>
            <pc:docMk/>
            <pc:sldMk cId="3902678168" sldId="419"/>
            <ac:spMk id="3" creationId="{00000000-0000-0000-0000-000000000000}"/>
          </ac:spMkLst>
        </pc:spChg>
      </pc:sldChg>
      <pc:sldChg chg="modSp add">
        <pc:chgData name="Ariel Sanchez" userId="22a93063-6ce7-46c6-98b5-313556a5925b" providerId="ADAL" clId="{586B84DB-8244-4457-A833-37F8C5B554A3}" dt="2019-09-13T08:31:05.787" v="201" actId="27636"/>
        <pc:sldMkLst>
          <pc:docMk/>
          <pc:sldMk cId="1324160299" sldId="420"/>
        </pc:sldMkLst>
        <pc:spChg chg="mod">
          <ac:chgData name="Ariel Sanchez" userId="22a93063-6ce7-46c6-98b5-313556a5925b" providerId="ADAL" clId="{586B84DB-8244-4457-A833-37F8C5B554A3}" dt="2019-09-13T08:31:05.787" v="201" actId="27636"/>
          <ac:spMkLst>
            <pc:docMk/>
            <pc:sldMk cId="1324160299" sldId="420"/>
            <ac:spMk id="3" creationId="{00000000-0000-0000-0000-000000000000}"/>
          </ac:spMkLst>
        </pc:spChg>
      </pc:sldChg>
    </pc:docChg>
  </pc:docChgLst>
  <pc:docChgLst>
    <pc:chgData name="Ariel Sanchez" userId="22a93063-6ce7-46c6-98b5-313556a5925b" providerId="ADAL" clId="{124F0CEA-D40D-40BA-89B0-EF48CC24C68E}"/>
  </pc:docChgLst>
  <pc:docChgLst>
    <pc:chgData name="Ariel Sanchez" userId="22a93063-6ce7-46c6-98b5-313556a5925b" providerId="ADAL" clId="{BB9BFE1C-6107-4FF7-A3A5-4E2570B49FBD}"/>
    <pc:docChg chg="addSld delSld modSld">
      <pc:chgData name="Ariel Sanchez" userId="22a93063-6ce7-46c6-98b5-313556a5925b" providerId="ADAL" clId="{BB9BFE1C-6107-4FF7-A3A5-4E2570B49FBD}" dt="2019-07-16T17:31:55.722" v="1" actId="2696"/>
      <pc:docMkLst>
        <pc:docMk/>
      </pc:docMkLst>
      <pc:sldChg chg="add">
        <pc:chgData name="Ariel Sanchez" userId="22a93063-6ce7-46c6-98b5-313556a5925b" providerId="ADAL" clId="{BB9BFE1C-6107-4FF7-A3A5-4E2570B49FBD}" dt="2019-07-16T17:31:46.331" v="0"/>
        <pc:sldMkLst>
          <pc:docMk/>
          <pc:sldMk cId="3553554462" sldId="263"/>
        </pc:sldMkLst>
      </pc:sldChg>
      <pc:sldChg chg="add">
        <pc:chgData name="Ariel Sanchez" userId="22a93063-6ce7-46c6-98b5-313556a5925b" providerId="ADAL" clId="{BB9BFE1C-6107-4FF7-A3A5-4E2570B49FBD}" dt="2019-07-16T17:31:46.331" v="0"/>
        <pc:sldMkLst>
          <pc:docMk/>
          <pc:sldMk cId="2456621698" sldId="265"/>
        </pc:sldMkLst>
      </pc:sldChg>
      <pc:sldChg chg="add">
        <pc:chgData name="Ariel Sanchez" userId="22a93063-6ce7-46c6-98b5-313556a5925b" providerId="ADAL" clId="{BB9BFE1C-6107-4FF7-A3A5-4E2570B49FBD}" dt="2019-07-16T17:31:46.331" v="0"/>
        <pc:sldMkLst>
          <pc:docMk/>
          <pc:sldMk cId="3220151495" sldId="267"/>
        </pc:sldMkLst>
      </pc:sldChg>
      <pc:sldChg chg="add">
        <pc:chgData name="Ariel Sanchez" userId="22a93063-6ce7-46c6-98b5-313556a5925b" providerId="ADAL" clId="{BB9BFE1C-6107-4FF7-A3A5-4E2570B49FBD}" dt="2019-07-16T17:31:46.331" v="0"/>
        <pc:sldMkLst>
          <pc:docMk/>
          <pc:sldMk cId="3226668803" sldId="276"/>
        </pc:sldMkLst>
      </pc:sldChg>
      <pc:sldChg chg="add">
        <pc:chgData name="Ariel Sanchez" userId="22a93063-6ce7-46c6-98b5-313556a5925b" providerId="ADAL" clId="{BB9BFE1C-6107-4FF7-A3A5-4E2570B49FBD}" dt="2019-07-16T17:31:46.331" v="0"/>
        <pc:sldMkLst>
          <pc:docMk/>
          <pc:sldMk cId="56617551" sldId="281"/>
        </pc:sldMkLst>
      </pc:sldChg>
      <pc:sldChg chg="add">
        <pc:chgData name="Ariel Sanchez" userId="22a93063-6ce7-46c6-98b5-313556a5925b" providerId="ADAL" clId="{BB9BFE1C-6107-4FF7-A3A5-4E2570B49FBD}" dt="2019-07-16T17:31:46.331" v="0"/>
        <pc:sldMkLst>
          <pc:docMk/>
          <pc:sldMk cId="2734354886" sldId="285"/>
        </pc:sldMkLst>
      </pc:sldChg>
      <pc:sldChg chg="add">
        <pc:chgData name="Ariel Sanchez" userId="22a93063-6ce7-46c6-98b5-313556a5925b" providerId="ADAL" clId="{BB9BFE1C-6107-4FF7-A3A5-4E2570B49FBD}" dt="2019-07-16T17:31:46.331" v="0"/>
        <pc:sldMkLst>
          <pc:docMk/>
          <pc:sldMk cId="2375900603" sldId="287"/>
        </pc:sldMkLst>
      </pc:sldChg>
      <pc:sldChg chg="add">
        <pc:chgData name="Ariel Sanchez" userId="22a93063-6ce7-46c6-98b5-313556a5925b" providerId="ADAL" clId="{BB9BFE1C-6107-4FF7-A3A5-4E2570B49FBD}" dt="2019-07-16T17:31:46.331" v="0"/>
        <pc:sldMkLst>
          <pc:docMk/>
          <pc:sldMk cId="27047023" sldId="288"/>
        </pc:sldMkLst>
      </pc:sldChg>
      <pc:sldChg chg="add">
        <pc:chgData name="Ariel Sanchez" userId="22a93063-6ce7-46c6-98b5-313556a5925b" providerId="ADAL" clId="{BB9BFE1C-6107-4FF7-A3A5-4E2570B49FBD}" dt="2019-07-16T17:31:46.331" v="0"/>
        <pc:sldMkLst>
          <pc:docMk/>
          <pc:sldMk cId="2047930959" sldId="377"/>
        </pc:sldMkLst>
      </pc:sldChg>
      <pc:sldChg chg="add">
        <pc:chgData name="Ariel Sanchez" userId="22a93063-6ce7-46c6-98b5-313556a5925b" providerId="ADAL" clId="{BB9BFE1C-6107-4FF7-A3A5-4E2570B49FBD}" dt="2019-07-16T17:31:46.331" v="0"/>
        <pc:sldMkLst>
          <pc:docMk/>
          <pc:sldMk cId="1371703428" sldId="378"/>
        </pc:sldMkLst>
      </pc:sldChg>
      <pc:sldChg chg="add">
        <pc:chgData name="Ariel Sanchez" userId="22a93063-6ce7-46c6-98b5-313556a5925b" providerId="ADAL" clId="{BB9BFE1C-6107-4FF7-A3A5-4E2570B49FBD}" dt="2019-07-16T17:31:46.331" v="0"/>
        <pc:sldMkLst>
          <pc:docMk/>
          <pc:sldMk cId="3876791422" sldId="379"/>
        </pc:sldMkLst>
      </pc:sldChg>
      <pc:sldChg chg="add">
        <pc:chgData name="Ariel Sanchez" userId="22a93063-6ce7-46c6-98b5-313556a5925b" providerId="ADAL" clId="{BB9BFE1C-6107-4FF7-A3A5-4E2570B49FBD}" dt="2019-07-16T17:31:46.331" v="0"/>
        <pc:sldMkLst>
          <pc:docMk/>
          <pc:sldMk cId="4108698087" sldId="382"/>
        </pc:sldMkLst>
      </pc:sldChg>
    </pc:docChg>
  </pc:docChgLst>
  <pc:docChgLst>
    <pc:chgData name="Ariel Sanchez" userId="22a93063-6ce7-46c6-98b5-313556a5925b" providerId="ADAL" clId="{EB2A7701-1A8A-4B64-A48B-56E394569967}"/>
  </pc:docChgLst>
  <pc:docChgLst>
    <pc:chgData name="Ariel Sanchez" userId="22a93063-6ce7-46c6-98b5-313556a5925b" providerId="ADAL" clId="{0647CFD4-7010-42A1-BD49-9678B8656200}"/>
    <pc:docChg chg="undo custSel addSld delSld modSld sldOrd">
      <pc:chgData name="Ariel Sanchez" userId="22a93063-6ce7-46c6-98b5-313556a5925b" providerId="ADAL" clId="{0647CFD4-7010-42A1-BD49-9678B8656200}" dt="2019-06-25T21:19:33.360" v="6693" actId="20577"/>
      <pc:docMkLst>
        <pc:docMk/>
      </pc:docMkLst>
      <pc:sldChg chg="modSp">
        <pc:chgData name="Ariel Sanchez" userId="22a93063-6ce7-46c6-98b5-313556a5925b" providerId="ADAL" clId="{0647CFD4-7010-42A1-BD49-9678B8656200}" dt="2019-06-25T10:38:26.700" v="22" actId="20577"/>
        <pc:sldMkLst>
          <pc:docMk/>
          <pc:sldMk cId="358026501" sldId="260"/>
        </pc:sldMkLst>
        <pc:spChg chg="mod">
          <ac:chgData name="Ariel Sanchez" userId="22a93063-6ce7-46c6-98b5-313556a5925b" providerId="ADAL" clId="{0647CFD4-7010-42A1-BD49-9678B8656200}" dt="2019-06-25T10:38:26.700" v="22" actId="20577"/>
          <ac:spMkLst>
            <pc:docMk/>
            <pc:sldMk cId="358026501" sldId="260"/>
            <ac:spMk id="3" creationId="{00000000-0000-0000-0000-000000000000}"/>
          </ac:spMkLst>
        </pc:spChg>
      </pc:sldChg>
      <pc:sldChg chg="modSp">
        <pc:chgData name="Ariel Sanchez" userId="22a93063-6ce7-46c6-98b5-313556a5925b" providerId="ADAL" clId="{0647CFD4-7010-42A1-BD49-9678B8656200}" dt="2019-06-25T10:39:25.768" v="150" actId="20577"/>
        <pc:sldMkLst>
          <pc:docMk/>
          <pc:sldMk cId="1839303844" sldId="329"/>
        </pc:sldMkLst>
        <pc:spChg chg="mod">
          <ac:chgData name="Ariel Sanchez" userId="22a93063-6ce7-46c6-98b5-313556a5925b" providerId="ADAL" clId="{0647CFD4-7010-42A1-BD49-9678B8656200}" dt="2019-06-25T10:39:25.768" v="150" actId="20577"/>
          <ac:spMkLst>
            <pc:docMk/>
            <pc:sldMk cId="1839303844" sldId="329"/>
            <ac:spMk id="3" creationId="{00000000-0000-0000-0000-000000000000}"/>
          </ac:spMkLst>
        </pc:spChg>
      </pc:sldChg>
    </pc:docChg>
  </pc:docChgLst>
  <pc:docChgLst>
    <pc:chgData name="Ariel Sanchez" userId="22a93063-6ce7-46c6-98b5-313556a5925b" providerId="ADAL" clId="{6AC3762E-9DA7-43DD-8CF1-2D210961CFA4}"/>
    <pc:docChg chg="undo addSld delSld modSld sldOrd">
      <pc:chgData name="Ariel Sanchez" userId="22a93063-6ce7-46c6-98b5-313556a5925b" providerId="ADAL" clId="{6AC3762E-9DA7-43DD-8CF1-2D210961CFA4}" dt="2019-07-16T17:51:45.197" v="242" actId="6549"/>
      <pc:docMkLst>
        <pc:docMk/>
      </pc:docMkLst>
      <pc:sldChg chg="add del ord">
        <pc:chgData name="Ariel Sanchez" userId="22a93063-6ce7-46c6-98b5-313556a5925b" providerId="ADAL" clId="{6AC3762E-9DA7-43DD-8CF1-2D210961CFA4}" dt="2019-07-16T17:43:12.605" v="50"/>
        <pc:sldMkLst>
          <pc:docMk/>
          <pc:sldMk cId="358026501" sldId="260"/>
        </pc:sldMkLst>
      </pc:sldChg>
      <pc:sldChg chg="modSp">
        <pc:chgData name="Ariel Sanchez" userId="22a93063-6ce7-46c6-98b5-313556a5925b" providerId="ADAL" clId="{6AC3762E-9DA7-43DD-8CF1-2D210961CFA4}" dt="2019-07-16T17:51:40.990" v="230" actId="20577"/>
        <pc:sldMkLst>
          <pc:docMk/>
          <pc:sldMk cId="3553554462" sldId="263"/>
        </pc:sldMkLst>
        <pc:spChg chg="mod">
          <ac:chgData name="Ariel Sanchez" userId="22a93063-6ce7-46c6-98b5-313556a5925b" providerId="ADAL" clId="{6AC3762E-9DA7-43DD-8CF1-2D210961CFA4}" dt="2019-07-16T17:51:40.990" v="230" actId="20577"/>
          <ac:spMkLst>
            <pc:docMk/>
            <pc:sldMk cId="3553554462" sldId="263"/>
            <ac:spMk id="2" creationId="{00000000-0000-0000-0000-000000000000}"/>
          </ac:spMkLst>
        </pc:spChg>
      </pc:sldChg>
      <pc:sldChg chg="modSp">
        <pc:chgData name="Ariel Sanchez" userId="22a93063-6ce7-46c6-98b5-313556a5925b" providerId="ADAL" clId="{6AC3762E-9DA7-43DD-8CF1-2D210961CFA4}" dt="2019-07-16T17:51:39.151" v="226" actId="20577"/>
        <pc:sldMkLst>
          <pc:docMk/>
          <pc:sldMk cId="2456621698" sldId="265"/>
        </pc:sldMkLst>
        <pc:spChg chg="mod">
          <ac:chgData name="Ariel Sanchez" userId="22a93063-6ce7-46c6-98b5-313556a5925b" providerId="ADAL" clId="{6AC3762E-9DA7-43DD-8CF1-2D210961CFA4}" dt="2019-07-16T17:51:39.151" v="226" actId="20577"/>
          <ac:spMkLst>
            <pc:docMk/>
            <pc:sldMk cId="2456621698" sldId="265"/>
            <ac:spMk id="3" creationId="{00000000-0000-0000-0000-000000000000}"/>
          </ac:spMkLst>
        </pc:spChg>
      </pc:sldChg>
      <pc:sldChg chg="modSp">
        <pc:chgData name="Ariel Sanchez" userId="22a93063-6ce7-46c6-98b5-313556a5925b" providerId="ADAL" clId="{6AC3762E-9DA7-43DD-8CF1-2D210961CFA4}" dt="2019-07-16T17:34:15.937" v="11" actId="20577"/>
        <pc:sldMkLst>
          <pc:docMk/>
          <pc:sldMk cId="2047930959" sldId="377"/>
        </pc:sldMkLst>
        <pc:spChg chg="mod">
          <ac:chgData name="Ariel Sanchez" userId="22a93063-6ce7-46c6-98b5-313556a5925b" providerId="ADAL" clId="{6AC3762E-9DA7-43DD-8CF1-2D210961CFA4}" dt="2019-07-16T17:34:15.937" v="11" actId="20577"/>
          <ac:spMkLst>
            <pc:docMk/>
            <pc:sldMk cId="2047930959" sldId="377"/>
            <ac:spMk id="2" creationId="{00000000-0000-0000-0000-000000000000}"/>
          </ac:spMkLst>
        </pc:spChg>
      </pc:sldChg>
      <pc:sldChg chg="modSp ord">
        <pc:chgData name="Ariel Sanchez" userId="22a93063-6ce7-46c6-98b5-313556a5925b" providerId="ADAL" clId="{6AC3762E-9DA7-43DD-8CF1-2D210961CFA4}" dt="2019-07-16T17:51:45.197" v="242" actId="6549"/>
        <pc:sldMkLst>
          <pc:docMk/>
          <pc:sldMk cId="1371703428" sldId="378"/>
        </pc:sldMkLst>
        <pc:spChg chg="mod">
          <ac:chgData name="Ariel Sanchez" userId="22a93063-6ce7-46c6-98b5-313556a5925b" providerId="ADAL" clId="{6AC3762E-9DA7-43DD-8CF1-2D210961CFA4}" dt="2019-07-16T17:46:14.467" v="51" actId="108"/>
          <ac:spMkLst>
            <pc:docMk/>
            <pc:sldMk cId="1371703428" sldId="378"/>
            <ac:spMk id="2" creationId="{00000000-0000-0000-0000-000000000000}"/>
          </ac:spMkLst>
        </pc:spChg>
        <pc:spChg chg="mod">
          <ac:chgData name="Ariel Sanchez" userId="22a93063-6ce7-46c6-98b5-313556a5925b" providerId="ADAL" clId="{6AC3762E-9DA7-43DD-8CF1-2D210961CFA4}" dt="2019-07-16T17:51:45.197" v="242" actId="6549"/>
          <ac:spMkLst>
            <pc:docMk/>
            <pc:sldMk cId="1371703428" sldId="378"/>
            <ac:spMk id="3" creationId="{00000000-0000-0000-0000-000000000000}"/>
          </ac:spMkLst>
        </pc:spChg>
      </pc:sldChg>
      <pc:sldChg chg="ord">
        <pc:chgData name="Ariel Sanchez" userId="22a93063-6ce7-46c6-98b5-313556a5925b" providerId="ADAL" clId="{6AC3762E-9DA7-43DD-8CF1-2D210961CFA4}" dt="2019-07-16T17:33:59.527" v="0"/>
        <pc:sldMkLst>
          <pc:docMk/>
          <pc:sldMk cId="3876791422" sldId="379"/>
        </pc:sldMkLst>
      </pc:sldChg>
      <pc:sldChg chg="modSp ord">
        <pc:chgData name="Ariel Sanchez" userId="22a93063-6ce7-46c6-98b5-313556a5925b" providerId="ADAL" clId="{6AC3762E-9DA7-43DD-8CF1-2D210961CFA4}" dt="2019-07-16T17:51:41.790" v="232" actId="20577"/>
        <pc:sldMkLst>
          <pc:docMk/>
          <pc:sldMk cId="4108698087" sldId="382"/>
        </pc:sldMkLst>
        <pc:spChg chg="mod">
          <ac:chgData name="Ariel Sanchez" userId="22a93063-6ce7-46c6-98b5-313556a5925b" providerId="ADAL" clId="{6AC3762E-9DA7-43DD-8CF1-2D210961CFA4}" dt="2019-07-16T17:51:41.790" v="232" actId="20577"/>
          <ac:spMkLst>
            <pc:docMk/>
            <pc:sldMk cId="4108698087" sldId="382"/>
            <ac:spMk id="3" creationId="{00000000-0000-0000-0000-000000000000}"/>
          </ac:spMkLst>
        </pc:spChg>
      </pc:sldChg>
    </pc:docChg>
  </pc:docChgLst>
  <pc:docChgLst>
    <pc:chgData name="Ariel Sanchez" userId="22a93063-6ce7-46c6-98b5-313556a5925b" providerId="ADAL" clId="{04ABD1C9-ECCD-4F19-A343-108F499AAEF4}"/>
  </pc:docChgLst>
  <pc:docChgLst>
    <pc:chgData name="Ariel Sanchez" userId="22a93063-6ce7-46c6-98b5-313556a5925b" providerId="ADAL" clId="{D7F45B96-DDC9-4DB5-AB3A-2897B0D51DD1}"/>
    <pc:docChg chg="undo custSel addSld delSld modSld sldOrd">
      <pc:chgData name="Ariel Sanchez" userId="22a93063-6ce7-46c6-98b5-313556a5925b" providerId="ADAL" clId="{D7F45B96-DDC9-4DB5-AB3A-2897B0D51DD1}" dt="2019-07-26T18:06:24.305" v="7382"/>
      <pc:docMkLst>
        <pc:docMk/>
      </pc:docMkLst>
      <pc:sldChg chg="modSp ord">
        <pc:chgData name="Ariel Sanchez" userId="22a93063-6ce7-46c6-98b5-313556a5925b" providerId="ADAL" clId="{D7F45B96-DDC9-4DB5-AB3A-2897B0D51DD1}" dt="2019-07-26T15:12:53.565" v="5175" actId="20577"/>
        <pc:sldMkLst>
          <pc:docMk/>
          <pc:sldMk cId="358026501" sldId="260"/>
        </pc:sldMkLst>
        <pc:spChg chg="mod">
          <ac:chgData name="Ariel Sanchez" userId="22a93063-6ce7-46c6-98b5-313556a5925b" providerId="ADAL" clId="{D7F45B96-DDC9-4DB5-AB3A-2897B0D51DD1}" dt="2019-07-26T12:59:54.684" v="4425"/>
          <ac:spMkLst>
            <pc:docMk/>
            <pc:sldMk cId="358026501" sldId="260"/>
            <ac:spMk id="2" creationId="{00000000-0000-0000-0000-000000000000}"/>
          </ac:spMkLst>
        </pc:spChg>
        <pc:spChg chg="mod">
          <ac:chgData name="Ariel Sanchez" userId="22a93063-6ce7-46c6-98b5-313556a5925b" providerId="ADAL" clId="{D7F45B96-DDC9-4DB5-AB3A-2897B0D51DD1}" dt="2019-07-26T15:12:53.565" v="5175" actId="20577"/>
          <ac:spMkLst>
            <pc:docMk/>
            <pc:sldMk cId="358026501" sldId="260"/>
            <ac:spMk id="3" creationId="{00000000-0000-0000-0000-000000000000}"/>
          </ac:spMkLst>
        </pc:spChg>
      </pc:sldChg>
      <pc:sldChg chg="addSp modSp ord">
        <pc:chgData name="Ariel Sanchez" userId="22a93063-6ce7-46c6-98b5-313556a5925b" providerId="ADAL" clId="{D7F45B96-DDC9-4DB5-AB3A-2897B0D51DD1}" dt="2019-07-26T15:53:37.732" v="6565" actId="1076"/>
        <pc:sldMkLst>
          <pc:docMk/>
          <pc:sldMk cId="3553554462" sldId="263"/>
        </pc:sldMkLst>
        <pc:spChg chg="mod">
          <ac:chgData name="Ariel Sanchez" userId="22a93063-6ce7-46c6-98b5-313556a5925b" providerId="ADAL" clId="{D7F45B96-DDC9-4DB5-AB3A-2897B0D51DD1}" dt="2019-07-26T15:53:31.636" v="6563" actId="27636"/>
          <ac:spMkLst>
            <pc:docMk/>
            <pc:sldMk cId="3553554462" sldId="263"/>
            <ac:spMk id="3" creationId="{00000000-0000-0000-0000-000000000000}"/>
          </ac:spMkLst>
        </pc:spChg>
        <pc:picChg chg="add mod">
          <ac:chgData name="Ariel Sanchez" userId="22a93063-6ce7-46c6-98b5-313556a5925b" providerId="ADAL" clId="{D7F45B96-DDC9-4DB5-AB3A-2897B0D51DD1}" dt="2019-07-26T15:53:37.732" v="6565" actId="1076"/>
          <ac:picMkLst>
            <pc:docMk/>
            <pc:sldMk cId="3553554462" sldId="263"/>
            <ac:picMk id="4" creationId="{ED4EBA5A-15D3-4DAB-A3A7-5B35E1A75826}"/>
          </ac:picMkLst>
        </pc:picChg>
      </pc:sldChg>
      <pc:sldChg chg="modSp ord">
        <pc:chgData name="Ariel Sanchez" userId="22a93063-6ce7-46c6-98b5-313556a5925b" providerId="ADAL" clId="{D7F45B96-DDC9-4DB5-AB3A-2897B0D51DD1}" dt="2019-07-26T15:55:23.167" v="6624" actId="20577"/>
        <pc:sldMkLst>
          <pc:docMk/>
          <pc:sldMk cId="2456621698" sldId="265"/>
        </pc:sldMkLst>
        <pc:spChg chg="mod">
          <ac:chgData name="Ariel Sanchez" userId="22a93063-6ce7-46c6-98b5-313556a5925b" providerId="ADAL" clId="{D7F45B96-DDC9-4DB5-AB3A-2897B0D51DD1}" dt="2019-07-26T15:46:39.811" v="6420" actId="20577"/>
          <ac:spMkLst>
            <pc:docMk/>
            <pc:sldMk cId="2456621698" sldId="265"/>
            <ac:spMk id="2" creationId="{00000000-0000-0000-0000-000000000000}"/>
          </ac:spMkLst>
        </pc:spChg>
        <pc:spChg chg="mod">
          <ac:chgData name="Ariel Sanchez" userId="22a93063-6ce7-46c6-98b5-313556a5925b" providerId="ADAL" clId="{D7F45B96-DDC9-4DB5-AB3A-2897B0D51DD1}" dt="2019-07-26T15:55:23.167" v="6624" actId="20577"/>
          <ac:spMkLst>
            <pc:docMk/>
            <pc:sldMk cId="2456621698" sldId="265"/>
            <ac:spMk id="3" creationId="{00000000-0000-0000-0000-000000000000}"/>
          </ac:spMkLst>
        </pc:spChg>
      </pc:sldChg>
      <pc:sldChg chg="modSp ord">
        <pc:chgData name="Ariel Sanchez" userId="22a93063-6ce7-46c6-98b5-313556a5925b" providerId="ADAL" clId="{D7F45B96-DDC9-4DB5-AB3A-2897B0D51DD1}" dt="2019-07-26T15:52:12.307" v="6542" actId="20577"/>
        <pc:sldMkLst>
          <pc:docMk/>
          <pc:sldMk cId="3220151495" sldId="267"/>
        </pc:sldMkLst>
        <pc:spChg chg="mod">
          <ac:chgData name="Ariel Sanchez" userId="22a93063-6ce7-46c6-98b5-313556a5925b" providerId="ADAL" clId="{D7F45B96-DDC9-4DB5-AB3A-2897B0D51DD1}" dt="2019-07-26T15:52:12.307" v="6542" actId="20577"/>
          <ac:spMkLst>
            <pc:docMk/>
            <pc:sldMk cId="3220151495" sldId="267"/>
            <ac:spMk id="3" creationId="{00000000-0000-0000-0000-000000000000}"/>
          </ac:spMkLst>
        </pc:spChg>
      </pc:sldChg>
      <pc:sldChg chg="modSp add del">
        <pc:chgData name="Ariel Sanchez" userId="22a93063-6ce7-46c6-98b5-313556a5925b" providerId="ADAL" clId="{D7F45B96-DDC9-4DB5-AB3A-2897B0D51DD1}" dt="2019-07-26T16:44:37.469" v="6628" actId="108"/>
        <pc:sldMkLst>
          <pc:docMk/>
          <pc:sldMk cId="3959950377" sldId="273"/>
        </pc:sldMkLst>
        <pc:spChg chg="mod">
          <ac:chgData name="Ariel Sanchez" userId="22a93063-6ce7-46c6-98b5-313556a5925b" providerId="ADAL" clId="{D7F45B96-DDC9-4DB5-AB3A-2897B0D51DD1}" dt="2019-07-26T16:44:37.469" v="6628" actId="108"/>
          <ac:spMkLst>
            <pc:docMk/>
            <pc:sldMk cId="3959950377" sldId="273"/>
            <ac:spMk id="2" creationId="{00000000-0000-0000-0000-000000000000}"/>
          </ac:spMkLst>
        </pc:spChg>
        <pc:spChg chg="mod">
          <ac:chgData name="Ariel Sanchez" userId="22a93063-6ce7-46c6-98b5-313556a5925b" providerId="ADAL" clId="{D7F45B96-DDC9-4DB5-AB3A-2897B0D51DD1}" dt="2019-07-26T15:37:33.051" v="6054" actId="20577"/>
          <ac:spMkLst>
            <pc:docMk/>
            <pc:sldMk cId="3959950377" sldId="273"/>
            <ac:spMk id="3" creationId="{00000000-0000-0000-0000-000000000000}"/>
          </ac:spMkLst>
        </pc:spChg>
      </pc:sldChg>
      <pc:sldChg chg="ord">
        <pc:chgData name="Ariel Sanchez" userId="22a93063-6ce7-46c6-98b5-313556a5925b" providerId="ADAL" clId="{D7F45B96-DDC9-4DB5-AB3A-2897B0D51DD1}" dt="2019-07-26T15:54:19.779" v="6570"/>
        <pc:sldMkLst>
          <pc:docMk/>
          <pc:sldMk cId="3226668803" sldId="276"/>
        </pc:sldMkLst>
      </pc:sldChg>
      <pc:sldChg chg="modSp ord">
        <pc:chgData name="Ariel Sanchez" userId="22a93063-6ce7-46c6-98b5-313556a5925b" providerId="ADAL" clId="{D7F45B96-DDC9-4DB5-AB3A-2897B0D51DD1}" dt="2019-07-26T17:54:20.870" v="6933" actId="207"/>
        <pc:sldMkLst>
          <pc:docMk/>
          <pc:sldMk cId="56617551" sldId="281"/>
        </pc:sldMkLst>
        <pc:spChg chg="mod">
          <ac:chgData name="Ariel Sanchez" userId="22a93063-6ce7-46c6-98b5-313556a5925b" providerId="ADAL" clId="{D7F45B96-DDC9-4DB5-AB3A-2897B0D51DD1}" dt="2019-07-26T17:54:20.870" v="6933" actId="207"/>
          <ac:spMkLst>
            <pc:docMk/>
            <pc:sldMk cId="56617551" sldId="281"/>
            <ac:spMk id="2" creationId="{00000000-0000-0000-0000-000000000000}"/>
          </ac:spMkLst>
        </pc:spChg>
      </pc:sldChg>
      <pc:sldChg chg="modSp ord">
        <pc:chgData name="Ariel Sanchez" userId="22a93063-6ce7-46c6-98b5-313556a5925b" providerId="ADAL" clId="{D7F45B96-DDC9-4DB5-AB3A-2897B0D51DD1}" dt="2019-07-26T17:53:47.494" v="6872"/>
        <pc:sldMkLst>
          <pc:docMk/>
          <pc:sldMk cId="2734354886" sldId="285"/>
        </pc:sldMkLst>
        <pc:spChg chg="mod">
          <ac:chgData name="Ariel Sanchez" userId="22a93063-6ce7-46c6-98b5-313556a5925b" providerId="ADAL" clId="{D7F45B96-DDC9-4DB5-AB3A-2897B0D51DD1}" dt="2019-07-26T04:31:26.185" v="779" actId="6549"/>
          <ac:spMkLst>
            <pc:docMk/>
            <pc:sldMk cId="2734354886" sldId="285"/>
            <ac:spMk id="3" creationId="{00000000-0000-0000-0000-000000000000}"/>
          </ac:spMkLst>
        </pc:spChg>
      </pc:sldChg>
      <pc:sldChg chg="modSp ord">
        <pc:chgData name="Ariel Sanchez" userId="22a93063-6ce7-46c6-98b5-313556a5925b" providerId="ADAL" clId="{D7F45B96-DDC9-4DB5-AB3A-2897B0D51DD1}" dt="2019-07-26T17:54:27.565" v="6934" actId="207"/>
        <pc:sldMkLst>
          <pc:docMk/>
          <pc:sldMk cId="2375900603" sldId="287"/>
        </pc:sldMkLst>
        <pc:spChg chg="mod">
          <ac:chgData name="Ariel Sanchez" userId="22a93063-6ce7-46c6-98b5-313556a5925b" providerId="ADAL" clId="{D7F45B96-DDC9-4DB5-AB3A-2897B0D51DD1}" dt="2019-07-26T17:54:27.565" v="6934" actId="207"/>
          <ac:spMkLst>
            <pc:docMk/>
            <pc:sldMk cId="2375900603" sldId="287"/>
            <ac:spMk id="2" creationId="{00000000-0000-0000-0000-000000000000}"/>
          </ac:spMkLst>
        </pc:spChg>
        <pc:spChg chg="mod">
          <ac:chgData name="Ariel Sanchez" userId="22a93063-6ce7-46c6-98b5-313556a5925b" providerId="ADAL" clId="{D7F45B96-DDC9-4DB5-AB3A-2897B0D51DD1}" dt="2019-07-26T17:54:11.596" v="6932" actId="20577"/>
          <ac:spMkLst>
            <pc:docMk/>
            <pc:sldMk cId="2375900603" sldId="287"/>
            <ac:spMk id="3" creationId="{00000000-0000-0000-0000-000000000000}"/>
          </ac:spMkLst>
        </pc:spChg>
      </pc:sldChg>
      <pc:sldChg chg="modSp ord">
        <pc:chgData name="Ariel Sanchez" userId="22a93063-6ce7-46c6-98b5-313556a5925b" providerId="ADAL" clId="{D7F45B96-DDC9-4DB5-AB3A-2897B0D51DD1}" dt="2019-07-26T17:56:31.596" v="7054" actId="27636"/>
        <pc:sldMkLst>
          <pc:docMk/>
          <pc:sldMk cId="27047023" sldId="288"/>
        </pc:sldMkLst>
        <pc:spChg chg="mod">
          <ac:chgData name="Ariel Sanchez" userId="22a93063-6ce7-46c6-98b5-313556a5925b" providerId="ADAL" clId="{D7F45B96-DDC9-4DB5-AB3A-2897B0D51DD1}" dt="2019-07-26T17:54:50.116" v="6953" actId="20577"/>
          <ac:spMkLst>
            <pc:docMk/>
            <pc:sldMk cId="27047023" sldId="288"/>
            <ac:spMk id="2" creationId="{00000000-0000-0000-0000-000000000000}"/>
          </ac:spMkLst>
        </pc:spChg>
        <pc:spChg chg="mod">
          <ac:chgData name="Ariel Sanchez" userId="22a93063-6ce7-46c6-98b5-313556a5925b" providerId="ADAL" clId="{D7F45B96-DDC9-4DB5-AB3A-2897B0D51DD1}" dt="2019-07-26T17:56:31.596" v="7054" actId="27636"/>
          <ac:spMkLst>
            <pc:docMk/>
            <pc:sldMk cId="27047023" sldId="288"/>
            <ac:spMk id="3" creationId="{00000000-0000-0000-0000-000000000000}"/>
          </ac:spMkLst>
        </pc:spChg>
      </pc:sldChg>
      <pc:sldChg chg="modSp ord modTransition">
        <pc:chgData name="Ariel Sanchez" userId="22a93063-6ce7-46c6-98b5-313556a5925b" providerId="ADAL" clId="{D7F45B96-DDC9-4DB5-AB3A-2897B0D51DD1}" dt="2019-07-26T18:05:19.139" v="7378"/>
        <pc:sldMkLst>
          <pc:docMk/>
          <pc:sldMk cId="1839303844" sldId="329"/>
        </pc:sldMkLst>
        <pc:spChg chg="mod">
          <ac:chgData name="Ariel Sanchez" userId="22a93063-6ce7-46c6-98b5-313556a5925b" providerId="ADAL" clId="{D7F45B96-DDC9-4DB5-AB3A-2897B0D51DD1}" dt="2019-07-26T04:32:15.530" v="782" actId="20577"/>
          <ac:spMkLst>
            <pc:docMk/>
            <pc:sldMk cId="1839303844" sldId="329"/>
            <ac:spMk id="2" creationId="{00000000-0000-0000-0000-000000000000}"/>
          </ac:spMkLst>
        </pc:spChg>
        <pc:spChg chg="mod">
          <ac:chgData name="Ariel Sanchez" userId="22a93063-6ce7-46c6-98b5-313556a5925b" providerId="ADAL" clId="{D7F45B96-DDC9-4DB5-AB3A-2897B0D51DD1}" dt="2019-07-26T14:51:54.250" v="4830" actId="20577"/>
          <ac:spMkLst>
            <pc:docMk/>
            <pc:sldMk cId="1839303844" sldId="329"/>
            <ac:spMk id="3" creationId="{00000000-0000-0000-0000-000000000000}"/>
          </ac:spMkLst>
        </pc:spChg>
      </pc:sldChg>
      <pc:sldChg chg="modSp">
        <pc:chgData name="Ariel Sanchez" userId="22a93063-6ce7-46c6-98b5-313556a5925b" providerId="ADAL" clId="{D7F45B96-DDC9-4DB5-AB3A-2897B0D51DD1}" dt="2019-07-25T23:11:18.706" v="2" actId="20577"/>
        <pc:sldMkLst>
          <pc:docMk/>
          <pc:sldMk cId="2047930959" sldId="377"/>
        </pc:sldMkLst>
        <pc:spChg chg="mod">
          <ac:chgData name="Ariel Sanchez" userId="22a93063-6ce7-46c6-98b5-313556a5925b" providerId="ADAL" clId="{D7F45B96-DDC9-4DB5-AB3A-2897B0D51DD1}" dt="2019-07-25T23:11:13.316" v="0"/>
          <ac:spMkLst>
            <pc:docMk/>
            <pc:sldMk cId="2047930959" sldId="377"/>
            <ac:spMk id="2" creationId="{00000000-0000-0000-0000-000000000000}"/>
          </ac:spMkLst>
        </pc:spChg>
        <pc:spChg chg="mod">
          <ac:chgData name="Ariel Sanchez" userId="22a93063-6ce7-46c6-98b5-313556a5925b" providerId="ADAL" clId="{D7F45B96-DDC9-4DB5-AB3A-2897B0D51DD1}" dt="2019-07-25T23:11:18.706" v="2" actId="20577"/>
          <ac:spMkLst>
            <pc:docMk/>
            <pc:sldMk cId="2047930959" sldId="377"/>
            <ac:spMk id="3" creationId="{00000000-0000-0000-0000-000000000000}"/>
          </ac:spMkLst>
        </pc:spChg>
      </pc:sldChg>
      <pc:sldChg chg="modSp">
        <pc:chgData name="Ariel Sanchez" userId="22a93063-6ce7-46c6-98b5-313556a5925b" providerId="ADAL" clId="{D7F45B96-DDC9-4DB5-AB3A-2897B0D51DD1}" dt="2019-07-26T14:49:26.957" v="4676" actId="20577"/>
        <pc:sldMkLst>
          <pc:docMk/>
          <pc:sldMk cId="1371703428" sldId="378"/>
        </pc:sldMkLst>
        <pc:spChg chg="mod">
          <ac:chgData name="Ariel Sanchez" userId="22a93063-6ce7-46c6-98b5-313556a5925b" providerId="ADAL" clId="{D7F45B96-DDC9-4DB5-AB3A-2897B0D51DD1}" dt="2019-07-26T14:49:26.957" v="4676" actId="20577"/>
          <ac:spMkLst>
            <pc:docMk/>
            <pc:sldMk cId="1371703428" sldId="378"/>
            <ac:spMk id="3" creationId="{00000000-0000-0000-0000-000000000000}"/>
          </ac:spMkLst>
        </pc:spChg>
      </pc:sldChg>
      <pc:sldChg chg="modSp ord">
        <pc:chgData name="Ariel Sanchez" userId="22a93063-6ce7-46c6-98b5-313556a5925b" providerId="ADAL" clId="{D7F45B96-DDC9-4DB5-AB3A-2897B0D51DD1}" dt="2019-07-26T13:00:17.503" v="4447" actId="20577"/>
        <pc:sldMkLst>
          <pc:docMk/>
          <pc:sldMk cId="3876791422" sldId="379"/>
        </pc:sldMkLst>
        <pc:spChg chg="mod">
          <ac:chgData name="Ariel Sanchez" userId="22a93063-6ce7-46c6-98b5-313556a5925b" providerId="ADAL" clId="{D7F45B96-DDC9-4DB5-AB3A-2897B0D51DD1}" dt="2019-07-26T13:00:17.503" v="4447" actId="20577"/>
          <ac:spMkLst>
            <pc:docMk/>
            <pc:sldMk cId="3876791422" sldId="379"/>
            <ac:spMk id="2" creationId="{00000000-0000-0000-0000-000000000000}"/>
          </ac:spMkLst>
        </pc:spChg>
        <pc:spChg chg="mod">
          <ac:chgData name="Ariel Sanchez" userId="22a93063-6ce7-46c6-98b5-313556a5925b" providerId="ADAL" clId="{D7F45B96-DDC9-4DB5-AB3A-2897B0D51DD1}" dt="2019-07-26T04:02:08.919" v="338" actId="20577"/>
          <ac:spMkLst>
            <pc:docMk/>
            <pc:sldMk cId="3876791422" sldId="379"/>
            <ac:spMk id="3" creationId="{00000000-0000-0000-0000-000000000000}"/>
          </ac:spMkLst>
        </pc:spChg>
      </pc:sldChg>
      <pc:sldChg chg="addSp modSp ord">
        <pc:chgData name="Ariel Sanchez" userId="22a93063-6ce7-46c6-98b5-313556a5925b" providerId="ADAL" clId="{D7F45B96-DDC9-4DB5-AB3A-2897B0D51DD1}" dt="2019-07-26T15:41:31.573" v="6230" actId="20577"/>
        <pc:sldMkLst>
          <pc:docMk/>
          <pc:sldMk cId="4108698087" sldId="382"/>
        </pc:sldMkLst>
        <pc:spChg chg="mod">
          <ac:chgData name="Ariel Sanchez" userId="22a93063-6ce7-46c6-98b5-313556a5925b" providerId="ADAL" clId="{D7F45B96-DDC9-4DB5-AB3A-2897B0D51DD1}" dt="2019-07-26T15:41:31.573" v="6230" actId="20577"/>
          <ac:spMkLst>
            <pc:docMk/>
            <pc:sldMk cId="4108698087" sldId="382"/>
            <ac:spMk id="2" creationId="{00000000-0000-0000-0000-000000000000}"/>
          </ac:spMkLst>
        </pc:spChg>
        <pc:spChg chg="mod">
          <ac:chgData name="Ariel Sanchez" userId="22a93063-6ce7-46c6-98b5-313556a5925b" providerId="ADAL" clId="{D7F45B96-DDC9-4DB5-AB3A-2897B0D51DD1}" dt="2019-07-26T15:41:01.149" v="6202" actId="20577"/>
          <ac:spMkLst>
            <pc:docMk/>
            <pc:sldMk cId="4108698087" sldId="382"/>
            <ac:spMk id="3" creationId="{00000000-0000-0000-0000-000000000000}"/>
          </ac:spMkLst>
        </pc:spChg>
        <pc:picChg chg="add mod">
          <ac:chgData name="Ariel Sanchez" userId="22a93063-6ce7-46c6-98b5-313556a5925b" providerId="ADAL" clId="{D7F45B96-DDC9-4DB5-AB3A-2897B0D51DD1}" dt="2019-07-26T15:41:12.930" v="6207" actId="1036"/>
          <ac:picMkLst>
            <pc:docMk/>
            <pc:sldMk cId="4108698087" sldId="382"/>
            <ac:picMk id="4" creationId="{551C4B8D-3EAE-4723-9F31-E673897FDF91}"/>
          </ac:picMkLst>
        </pc:picChg>
      </pc:sldChg>
      <pc:sldChg chg="addSp delSp modSp add ord modTransition">
        <pc:chgData name="Ariel Sanchez" userId="22a93063-6ce7-46c6-98b5-313556a5925b" providerId="ADAL" clId="{D7F45B96-DDC9-4DB5-AB3A-2897B0D51DD1}" dt="2019-07-26T18:06:22.468" v="7381"/>
        <pc:sldMkLst>
          <pc:docMk/>
          <pc:sldMk cId="991460896" sldId="384"/>
        </pc:sldMkLst>
        <pc:spChg chg="mod">
          <ac:chgData name="Ariel Sanchez" userId="22a93063-6ce7-46c6-98b5-313556a5925b" providerId="ADAL" clId="{D7F45B96-DDC9-4DB5-AB3A-2897B0D51DD1}" dt="2019-07-26T17:57:26.401" v="7089" actId="20577"/>
          <ac:spMkLst>
            <pc:docMk/>
            <pc:sldMk cId="991460896" sldId="384"/>
            <ac:spMk id="2" creationId="{00000000-0000-0000-0000-000000000000}"/>
          </ac:spMkLst>
        </pc:spChg>
        <pc:spChg chg="del mod">
          <ac:chgData name="Ariel Sanchez" userId="22a93063-6ce7-46c6-98b5-313556a5925b" providerId="ADAL" clId="{D7F45B96-DDC9-4DB5-AB3A-2897B0D51DD1}" dt="2019-07-26T02:52:55.536" v="59" actId="478"/>
          <ac:spMkLst>
            <pc:docMk/>
            <pc:sldMk cId="991460896" sldId="384"/>
            <ac:spMk id="3" creationId="{00000000-0000-0000-0000-000000000000}"/>
          </ac:spMkLst>
        </pc:spChg>
        <pc:picChg chg="add">
          <ac:chgData name="Ariel Sanchez" userId="22a93063-6ce7-46c6-98b5-313556a5925b" providerId="ADAL" clId="{D7F45B96-DDC9-4DB5-AB3A-2897B0D51DD1}" dt="2019-07-26T02:53:01.186" v="60"/>
          <ac:picMkLst>
            <pc:docMk/>
            <pc:sldMk cId="991460896" sldId="384"/>
            <ac:picMk id="4" creationId="{29B64956-501F-4A20-A3B9-34123E39F6A2}"/>
          </ac:picMkLst>
        </pc:picChg>
      </pc:sldChg>
      <pc:sldChg chg="addSp delSp modSp add modTransition">
        <pc:chgData name="Ariel Sanchez" userId="22a93063-6ce7-46c6-98b5-313556a5925b" providerId="ADAL" clId="{D7F45B96-DDC9-4DB5-AB3A-2897B0D51DD1}" dt="2019-07-26T18:06:24.305" v="7382"/>
        <pc:sldMkLst>
          <pc:docMk/>
          <pc:sldMk cId="4282530266" sldId="385"/>
        </pc:sldMkLst>
        <pc:spChg chg="mod">
          <ac:chgData name="Ariel Sanchez" userId="22a93063-6ce7-46c6-98b5-313556a5925b" providerId="ADAL" clId="{D7F45B96-DDC9-4DB5-AB3A-2897B0D51DD1}" dt="2019-07-26T17:57:41.027" v="7099" actId="207"/>
          <ac:spMkLst>
            <pc:docMk/>
            <pc:sldMk cId="4282530266" sldId="385"/>
            <ac:spMk id="2" creationId="{00000000-0000-0000-0000-000000000000}"/>
          </ac:spMkLst>
        </pc:spChg>
        <pc:picChg chg="add">
          <ac:chgData name="Ariel Sanchez" userId="22a93063-6ce7-46c6-98b5-313556a5925b" providerId="ADAL" clId="{D7F45B96-DDC9-4DB5-AB3A-2897B0D51DD1}" dt="2019-07-26T02:53:43.460" v="63"/>
          <ac:picMkLst>
            <pc:docMk/>
            <pc:sldMk cId="4282530266" sldId="385"/>
            <ac:picMk id="3" creationId="{FB364D82-F078-4035-802D-8A50E151AEAC}"/>
          </ac:picMkLst>
        </pc:picChg>
        <pc:picChg chg="del">
          <ac:chgData name="Ariel Sanchez" userId="22a93063-6ce7-46c6-98b5-313556a5925b" providerId="ADAL" clId="{D7F45B96-DDC9-4DB5-AB3A-2897B0D51DD1}" dt="2019-07-26T02:53:43.079" v="62" actId="478"/>
          <ac:picMkLst>
            <pc:docMk/>
            <pc:sldMk cId="4282530266" sldId="385"/>
            <ac:picMk id="4" creationId="{29B64956-501F-4A20-A3B9-34123E39F6A2}"/>
          </ac:picMkLst>
        </pc:picChg>
      </pc:sldChg>
      <pc:sldChg chg="modSp add ord">
        <pc:chgData name="Ariel Sanchez" userId="22a93063-6ce7-46c6-98b5-313556a5925b" providerId="ADAL" clId="{D7F45B96-DDC9-4DB5-AB3A-2897B0D51DD1}" dt="2019-07-26T06:11:26.993" v="3617" actId="20577"/>
        <pc:sldMkLst>
          <pc:docMk/>
          <pc:sldMk cId="1365179268" sldId="386"/>
        </pc:sldMkLst>
        <pc:spChg chg="mod">
          <ac:chgData name="Ariel Sanchez" userId="22a93063-6ce7-46c6-98b5-313556a5925b" providerId="ADAL" clId="{D7F45B96-DDC9-4DB5-AB3A-2897B0D51DD1}" dt="2019-07-26T04:22:08.337" v="352"/>
          <ac:spMkLst>
            <pc:docMk/>
            <pc:sldMk cId="1365179268" sldId="386"/>
            <ac:spMk id="2" creationId="{00000000-0000-0000-0000-000000000000}"/>
          </ac:spMkLst>
        </pc:spChg>
        <pc:spChg chg="mod">
          <ac:chgData name="Ariel Sanchez" userId="22a93063-6ce7-46c6-98b5-313556a5925b" providerId="ADAL" clId="{D7F45B96-DDC9-4DB5-AB3A-2897B0D51DD1}" dt="2019-07-26T06:11:26.993" v="3617" actId="20577"/>
          <ac:spMkLst>
            <pc:docMk/>
            <pc:sldMk cId="1365179268" sldId="386"/>
            <ac:spMk id="3" creationId="{00000000-0000-0000-0000-000000000000}"/>
          </ac:spMkLst>
        </pc:spChg>
      </pc:sldChg>
      <pc:sldChg chg="modSp add">
        <pc:chgData name="Ariel Sanchez" userId="22a93063-6ce7-46c6-98b5-313556a5925b" providerId="ADAL" clId="{D7F45B96-DDC9-4DB5-AB3A-2897B0D51DD1}" dt="2019-07-26T13:00:56.885" v="4449" actId="27636"/>
        <pc:sldMkLst>
          <pc:docMk/>
          <pc:sldMk cId="1481454114" sldId="387"/>
        </pc:sldMkLst>
        <pc:spChg chg="mod">
          <ac:chgData name="Ariel Sanchez" userId="22a93063-6ce7-46c6-98b5-313556a5925b" providerId="ADAL" clId="{D7F45B96-DDC9-4DB5-AB3A-2897B0D51DD1}" dt="2019-07-26T13:00:56.885" v="4449" actId="27636"/>
          <ac:spMkLst>
            <pc:docMk/>
            <pc:sldMk cId="1481454114" sldId="387"/>
            <ac:spMk id="2" creationId="{00000000-0000-0000-0000-000000000000}"/>
          </ac:spMkLst>
        </pc:spChg>
        <pc:spChg chg="mod">
          <ac:chgData name="Ariel Sanchez" userId="22a93063-6ce7-46c6-98b5-313556a5925b" providerId="ADAL" clId="{D7F45B96-DDC9-4DB5-AB3A-2897B0D51DD1}" dt="2019-07-26T06:45:23.156" v="4347" actId="20577"/>
          <ac:spMkLst>
            <pc:docMk/>
            <pc:sldMk cId="1481454114" sldId="387"/>
            <ac:spMk id="3" creationId="{00000000-0000-0000-0000-000000000000}"/>
          </ac:spMkLst>
        </pc:spChg>
      </pc:sldChg>
      <pc:sldChg chg="addSp delSp modSp add">
        <pc:chgData name="Ariel Sanchez" userId="22a93063-6ce7-46c6-98b5-313556a5925b" providerId="ADAL" clId="{D7F45B96-DDC9-4DB5-AB3A-2897B0D51DD1}" dt="2019-07-26T06:46:06.800" v="4357" actId="6549"/>
        <pc:sldMkLst>
          <pc:docMk/>
          <pc:sldMk cId="3604202251" sldId="388"/>
        </pc:sldMkLst>
        <pc:spChg chg="mod">
          <ac:chgData name="Ariel Sanchez" userId="22a93063-6ce7-46c6-98b5-313556a5925b" providerId="ADAL" clId="{D7F45B96-DDC9-4DB5-AB3A-2897B0D51DD1}" dt="2019-07-26T06:04:50.061" v="3354" actId="20577"/>
          <ac:spMkLst>
            <pc:docMk/>
            <pc:sldMk cId="3604202251" sldId="388"/>
            <ac:spMk id="2" creationId="{00000000-0000-0000-0000-000000000000}"/>
          </ac:spMkLst>
        </pc:spChg>
        <pc:spChg chg="del">
          <ac:chgData name="Ariel Sanchez" userId="22a93063-6ce7-46c6-98b5-313556a5925b" providerId="ADAL" clId="{D7F45B96-DDC9-4DB5-AB3A-2897B0D51DD1}" dt="2019-07-26T06:05:07.359" v="3355" actId="478"/>
          <ac:spMkLst>
            <pc:docMk/>
            <pc:sldMk cId="3604202251" sldId="388"/>
            <ac:spMk id="3" creationId="{00000000-0000-0000-0000-000000000000}"/>
          </ac:spMkLst>
        </pc:spChg>
        <pc:spChg chg="add del mod">
          <ac:chgData name="Ariel Sanchez" userId="22a93063-6ce7-46c6-98b5-313556a5925b" providerId="ADAL" clId="{D7F45B96-DDC9-4DB5-AB3A-2897B0D51DD1}" dt="2019-07-26T06:05:13.199" v="3358" actId="478"/>
          <ac:spMkLst>
            <pc:docMk/>
            <pc:sldMk cId="3604202251" sldId="388"/>
            <ac:spMk id="5" creationId="{062172C9-707A-4031-9811-658A6DA127E6}"/>
          </ac:spMkLst>
        </pc:spChg>
        <pc:spChg chg="add mod">
          <ac:chgData name="Ariel Sanchez" userId="22a93063-6ce7-46c6-98b5-313556a5925b" providerId="ADAL" clId="{D7F45B96-DDC9-4DB5-AB3A-2897B0D51DD1}" dt="2019-07-26T06:46:06.800" v="4357" actId="6549"/>
          <ac:spMkLst>
            <pc:docMk/>
            <pc:sldMk cId="3604202251" sldId="388"/>
            <ac:spMk id="6" creationId="{9583358C-4C21-473F-94FE-B5678883DEF1}"/>
          </ac:spMkLst>
        </pc:spChg>
        <pc:picChg chg="add mod">
          <ac:chgData name="Ariel Sanchez" userId="22a93063-6ce7-46c6-98b5-313556a5925b" providerId="ADAL" clId="{D7F45B96-DDC9-4DB5-AB3A-2897B0D51DD1}" dt="2019-07-26T06:09:16.517" v="3566" actId="1076"/>
          <ac:picMkLst>
            <pc:docMk/>
            <pc:sldMk cId="3604202251" sldId="388"/>
            <ac:picMk id="7" creationId="{E9C7F3CE-DBB7-45B0-9265-BFDB83CF5475}"/>
          </ac:picMkLst>
        </pc:picChg>
      </pc:sldChg>
      <pc:sldChg chg="modSp add">
        <pc:chgData name="Ariel Sanchez" userId="22a93063-6ce7-46c6-98b5-313556a5925b" providerId="ADAL" clId="{D7F45B96-DDC9-4DB5-AB3A-2897B0D51DD1}" dt="2019-07-26T13:01:05.492" v="4451" actId="27636"/>
        <pc:sldMkLst>
          <pc:docMk/>
          <pc:sldMk cId="601218145" sldId="389"/>
        </pc:sldMkLst>
        <pc:spChg chg="mod">
          <ac:chgData name="Ariel Sanchez" userId="22a93063-6ce7-46c6-98b5-313556a5925b" providerId="ADAL" clId="{D7F45B96-DDC9-4DB5-AB3A-2897B0D51DD1}" dt="2019-07-26T13:01:05.492" v="4451" actId="27636"/>
          <ac:spMkLst>
            <pc:docMk/>
            <pc:sldMk cId="601218145" sldId="389"/>
            <ac:spMk id="2" creationId="{00000000-0000-0000-0000-000000000000}"/>
          </ac:spMkLst>
        </pc:spChg>
        <pc:spChg chg="mod">
          <ac:chgData name="Ariel Sanchez" userId="22a93063-6ce7-46c6-98b5-313556a5925b" providerId="ADAL" clId="{D7F45B96-DDC9-4DB5-AB3A-2897B0D51DD1}" dt="2019-07-26T06:45:28.688" v="4348" actId="20577"/>
          <ac:spMkLst>
            <pc:docMk/>
            <pc:sldMk cId="601218145" sldId="389"/>
            <ac:spMk id="3" creationId="{00000000-0000-0000-0000-000000000000}"/>
          </ac:spMkLst>
        </pc:spChg>
      </pc:sldChg>
      <pc:sldChg chg="modSp add">
        <pc:chgData name="Ariel Sanchez" userId="22a93063-6ce7-46c6-98b5-313556a5925b" providerId="ADAL" clId="{D7F45B96-DDC9-4DB5-AB3A-2897B0D51DD1}" dt="2019-07-26T13:01:21.979" v="4453" actId="27636"/>
        <pc:sldMkLst>
          <pc:docMk/>
          <pc:sldMk cId="2011492112" sldId="390"/>
        </pc:sldMkLst>
        <pc:spChg chg="mod">
          <ac:chgData name="Ariel Sanchez" userId="22a93063-6ce7-46c6-98b5-313556a5925b" providerId="ADAL" clId="{D7F45B96-DDC9-4DB5-AB3A-2897B0D51DD1}" dt="2019-07-26T13:01:21.979" v="4453" actId="27636"/>
          <ac:spMkLst>
            <pc:docMk/>
            <pc:sldMk cId="2011492112" sldId="390"/>
            <ac:spMk id="2" creationId="{00000000-0000-0000-0000-000000000000}"/>
          </ac:spMkLst>
        </pc:spChg>
        <pc:spChg chg="mod">
          <ac:chgData name="Ariel Sanchez" userId="22a93063-6ce7-46c6-98b5-313556a5925b" providerId="ADAL" clId="{D7F45B96-DDC9-4DB5-AB3A-2897B0D51DD1}" dt="2019-07-26T06:45:54.439" v="4356" actId="20577"/>
          <ac:spMkLst>
            <pc:docMk/>
            <pc:sldMk cId="2011492112" sldId="390"/>
            <ac:spMk id="3" creationId="{00000000-0000-0000-0000-000000000000}"/>
          </ac:spMkLst>
        </pc:spChg>
      </pc:sldChg>
      <pc:sldChg chg="modSp add modTransition">
        <pc:chgData name="Ariel Sanchez" userId="22a93063-6ce7-46c6-98b5-313556a5925b" providerId="ADAL" clId="{D7F45B96-DDC9-4DB5-AB3A-2897B0D51DD1}" dt="2019-07-26T18:05:44.183" v="7379"/>
        <pc:sldMkLst>
          <pc:docMk/>
          <pc:sldMk cId="1436277964" sldId="391"/>
        </pc:sldMkLst>
        <pc:spChg chg="mod">
          <ac:chgData name="Ariel Sanchez" userId="22a93063-6ce7-46c6-98b5-313556a5925b" providerId="ADAL" clId="{D7F45B96-DDC9-4DB5-AB3A-2897B0D51DD1}" dt="2019-07-26T05:53:05.461" v="3071" actId="20577"/>
          <ac:spMkLst>
            <pc:docMk/>
            <pc:sldMk cId="1436277964" sldId="391"/>
            <ac:spMk id="2" creationId="{00000000-0000-0000-0000-000000000000}"/>
          </ac:spMkLst>
        </pc:spChg>
        <pc:spChg chg="mod">
          <ac:chgData name="Ariel Sanchez" userId="22a93063-6ce7-46c6-98b5-313556a5925b" providerId="ADAL" clId="{D7F45B96-DDC9-4DB5-AB3A-2897B0D51DD1}" dt="2019-07-26T14:49:47.292" v="4677" actId="114"/>
          <ac:spMkLst>
            <pc:docMk/>
            <pc:sldMk cId="1436277964" sldId="391"/>
            <ac:spMk id="3" creationId="{00000000-0000-0000-0000-000000000000}"/>
          </ac:spMkLst>
        </pc:spChg>
      </pc:sldChg>
      <pc:sldChg chg="modSp add">
        <pc:chgData name="Ariel Sanchez" userId="22a93063-6ce7-46c6-98b5-313556a5925b" providerId="ADAL" clId="{D7F45B96-DDC9-4DB5-AB3A-2897B0D51DD1}" dt="2019-07-26T06:14:28.239" v="3686" actId="114"/>
        <pc:sldMkLst>
          <pc:docMk/>
          <pc:sldMk cId="1726425701" sldId="392"/>
        </pc:sldMkLst>
        <pc:spChg chg="mod">
          <ac:chgData name="Ariel Sanchez" userId="22a93063-6ce7-46c6-98b5-313556a5925b" providerId="ADAL" clId="{D7F45B96-DDC9-4DB5-AB3A-2897B0D51DD1}" dt="2019-07-26T05:13:11.378" v="2094" actId="20577"/>
          <ac:spMkLst>
            <pc:docMk/>
            <pc:sldMk cId="1726425701" sldId="392"/>
            <ac:spMk id="2" creationId="{00000000-0000-0000-0000-000000000000}"/>
          </ac:spMkLst>
        </pc:spChg>
        <pc:spChg chg="mod">
          <ac:chgData name="Ariel Sanchez" userId="22a93063-6ce7-46c6-98b5-313556a5925b" providerId="ADAL" clId="{D7F45B96-DDC9-4DB5-AB3A-2897B0D51DD1}" dt="2019-07-26T06:14:28.239" v="3686" actId="114"/>
          <ac:spMkLst>
            <pc:docMk/>
            <pc:sldMk cId="1726425701" sldId="392"/>
            <ac:spMk id="3" creationId="{00000000-0000-0000-0000-000000000000}"/>
          </ac:spMkLst>
        </pc:spChg>
      </pc:sldChg>
      <pc:sldChg chg="modSp add">
        <pc:chgData name="Ariel Sanchez" userId="22a93063-6ce7-46c6-98b5-313556a5925b" providerId="ADAL" clId="{D7F45B96-DDC9-4DB5-AB3A-2897B0D51DD1}" dt="2019-07-26T15:16:18.701" v="5269" actId="20577"/>
        <pc:sldMkLst>
          <pc:docMk/>
          <pc:sldMk cId="3847543044" sldId="393"/>
        </pc:sldMkLst>
        <pc:spChg chg="mod">
          <ac:chgData name="Ariel Sanchez" userId="22a93063-6ce7-46c6-98b5-313556a5925b" providerId="ADAL" clId="{D7F45B96-DDC9-4DB5-AB3A-2897B0D51DD1}" dt="2019-07-26T05:30:48.146" v="2792" actId="20577"/>
          <ac:spMkLst>
            <pc:docMk/>
            <pc:sldMk cId="3847543044" sldId="393"/>
            <ac:spMk id="2" creationId="{00000000-0000-0000-0000-000000000000}"/>
          </ac:spMkLst>
        </pc:spChg>
        <pc:spChg chg="mod">
          <ac:chgData name="Ariel Sanchez" userId="22a93063-6ce7-46c6-98b5-313556a5925b" providerId="ADAL" clId="{D7F45B96-DDC9-4DB5-AB3A-2897B0D51DD1}" dt="2019-07-26T15:16:18.701" v="5269" actId="20577"/>
          <ac:spMkLst>
            <pc:docMk/>
            <pc:sldMk cId="3847543044" sldId="393"/>
            <ac:spMk id="3" creationId="{00000000-0000-0000-0000-000000000000}"/>
          </ac:spMkLst>
        </pc:spChg>
      </pc:sldChg>
      <pc:sldChg chg="addSp delSp modSp add setBg">
        <pc:chgData name="Ariel Sanchez" userId="22a93063-6ce7-46c6-98b5-313556a5925b" providerId="ADAL" clId="{D7F45B96-DDC9-4DB5-AB3A-2897B0D51DD1}" dt="2019-07-26T05:40:11.716" v="2985" actId="14100"/>
        <pc:sldMkLst>
          <pc:docMk/>
          <pc:sldMk cId="922461883" sldId="394"/>
        </pc:sldMkLst>
        <pc:spChg chg="mod">
          <ac:chgData name="Ariel Sanchez" userId="22a93063-6ce7-46c6-98b5-313556a5925b" providerId="ADAL" clId="{D7F45B96-DDC9-4DB5-AB3A-2897B0D51DD1}" dt="2019-07-26T05:35:17.375" v="2864" actId="20577"/>
          <ac:spMkLst>
            <pc:docMk/>
            <pc:sldMk cId="922461883" sldId="394"/>
            <ac:spMk id="2" creationId="{00000000-0000-0000-0000-000000000000}"/>
          </ac:spMkLst>
        </pc:spChg>
        <pc:spChg chg="del">
          <ac:chgData name="Ariel Sanchez" userId="22a93063-6ce7-46c6-98b5-313556a5925b" providerId="ADAL" clId="{D7F45B96-DDC9-4DB5-AB3A-2897B0D51DD1}" dt="2019-07-26T05:34:56.124" v="2823" actId="478"/>
          <ac:spMkLst>
            <pc:docMk/>
            <pc:sldMk cId="922461883" sldId="394"/>
            <ac:spMk id="3" creationId="{00000000-0000-0000-0000-000000000000}"/>
          </ac:spMkLst>
        </pc:spChg>
        <pc:spChg chg="add del mod">
          <ac:chgData name="Ariel Sanchez" userId="22a93063-6ce7-46c6-98b5-313556a5925b" providerId="ADAL" clId="{D7F45B96-DDC9-4DB5-AB3A-2897B0D51DD1}" dt="2019-07-26T05:35:20.611" v="2865" actId="478"/>
          <ac:spMkLst>
            <pc:docMk/>
            <pc:sldMk cId="922461883" sldId="394"/>
            <ac:spMk id="5" creationId="{3B9DD5FF-8B25-4826-B93A-491578D59B0E}"/>
          </ac:spMkLst>
        </pc:spChg>
        <pc:spChg chg="add mod">
          <ac:chgData name="Ariel Sanchez" userId="22a93063-6ce7-46c6-98b5-313556a5925b" providerId="ADAL" clId="{D7F45B96-DDC9-4DB5-AB3A-2897B0D51DD1}" dt="2019-07-26T05:40:11.716" v="2985" actId="14100"/>
          <ac:spMkLst>
            <pc:docMk/>
            <pc:sldMk cId="922461883" sldId="394"/>
            <ac:spMk id="8" creationId="{1C63088B-3AF3-46B6-90AF-9841A1DD6E8D}"/>
          </ac:spMkLst>
        </pc:spChg>
        <pc:picChg chg="add mod">
          <ac:chgData name="Ariel Sanchez" userId="22a93063-6ce7-46c6-98b5-313556a5925b" providerId="ADAL" clId="{D7F45B96-DDC9-4DB5-AB3A-2897B0D51DD1}" dt="2019-07-26T05:38:07.472" v="2876" actId="1076"/>
          <ac:picMkLst>
            <pc:docMk/>
            <pc:sldMk cId="922461883" sldId="394"/>
            <ac:picMk id="6" creationId="{E7441648-1382-499C-8237-5F065CED28DA}"/>
          </ac:picMkLst>
        </pc:picChg>
        <pc:picChg chg="add mod">
          <ac:chgData name="Ariel Sanchez" userId="22a93063-6ce7-46c6-98b5-313556a5925b" providerId="ADAL" clId="{D7F45B96-DDC9-4DB5-AB3A-2897B0D51DD1}" dt="2019-07-26T05:37:17.307" v="2869" actId="1076"/>
          <ac:picMkLst>
            <pc:docMk/>
            <pc:sldMk cId="922461883" sldId="394"/>
            <ac:picMk id="7" creationId="{F920F57D-4D33-4675-9EFA-65A3E202AF04}"/>
          </ac:picMkLst>
        </pc:picChg>
      </pc:sldChg>
      <pc:sldChg chg="modSp add">
        <pc:chgData name="Ariel Sanchez" userId="22a93063-6ce7-46c6-98b5-313556a5925b" providerId="ADAL" clId="{D7F45B96-DDC9-4DB5-AB3A-2897B0D51DD1}" dt="2019-07-26T14:49:51.504" v="4678" actId="114"/>
        <pc:sldMkLst>
          <pc:docMk/>
          <pc:sldMk cId="2164234349" sldId="395"/>
        </pc:sldMkLst>
        <pc:spChg chg="mod">
          <ac:chgData name="Ariel Sanchez" userId="22a93063-6ce7-46c6-98b5-313556a5925b" providerId="ADAL" clId="{D7F45B96-DDC9-4DB5-AB3A-2897B0D51DD1}" dt="2019-07-26T14:49:51.504" v="4678" actId="114"/>
          <ac:spMkLst>
            <pc:docMk/>
            <pc:sldMk cId="2164234349" sldId="395"/>
            <ac:spMk id="3" creationId="{00000000-0000-0000-0000-000000000000}"/>
          </ac:spMkLst>
        </pc:spChg>
      </pc:sldChg>
      <pc:sldChg chg="delSp modSp add">
        <pc:chgData name="Ariel Sanchez" userId="22a93063-6ce7-46c6-98b5-313556a5925b" providerId="ADAL" clId="{D7F45B96-DDC9-4DB5-AB3A-2897B0D51DD1}" dt="2019-07-26T15:16:54.049" v="5299" actId="20577"/>
        <pc:sldMkLst>
          <pc:docMk/>
          <pc:sldMk cId="365064724" sldId="396"/>
        </pc:sldMkLst>
        <pc:spChg chg="mod">
          <ac:chgData name="Ariel Sanchez" userId="22a93063-6ce7-46c6-98b5-313556a5925b" providerId="ADAL" clId="{D7F45B96-DDC9-4DB5-AB3A-2897B0D51DD1}" dt="2019-07-26T06:20:37.882" v="3782" actId="20577"/>
          <ac:spMkLst>
            <pc:docMk/>
            <pc:sldMk cId="365064724" sldId="396"/>
            <ac:spMk id="2" creationId="{00000000-0000-0000-0000-000000000000}"/>
          </ac:spMkLst>
        </pc:spChg>
        <pc:spChg chg="mod">
          <ac:chgData name="Ariel Sanchez" userId="22a93063-6ce7-46c6-98b5-313556a5925b" providerId="ADAL" clId="{D7F45B96-DDC9-4DB5-AB3A-2897B0D51DD1}" dt="2019-07-26T15:16:54.049" v="5299" actId="20577"/>
          <ac:spMkLst>
            <pc:docMk/>
            <pc:sldMk cId="365064724" sldId="396"/>
            <ac:spMk id="6" creationId="{9583358C-4C21-473F-94FE-B5678883DEF1}"/>
          </ac:spMkLst>
        </pc:spChg>
        <pc:picChg chg="del">
          <ac:chgData name="Ariel Sanchez" userId="22a93063-6ce7-46c6-98b5-313556a5925b" providerId="ADAL" clId="{D7F45B96-DDC9-4DB5-AB3A-2897B0D51DD1}" dt="2019-07-26T06:36:04.254" v="4019" actId="478"/>
          <ac:picMkLst>
            <pc:docMk/>
            <pc:sldMk cId="365064724" sldId="396"/>
            <ac:picMk id="7" creationId="{E9C7F3CE-DBB7-45B0-9265-BFDB83CF5475}"/>
          </ac:picMkLst>
        </pc:picChg>
      </pc:sldChg>
      <pc:sldChg chg="modSp add">
        <pc:chgData name="Ariel Sanchez" userId="22a93063-6ce7-46c6-98b5-313556a5925b" providerId="ADAL" clId="{D7F45B96-DDC9-4DB5-AB3A-2897B0D51DD1}" dt="2019-07-26T15:17:34.413" v="5326" actId="20577"/>
        <pc:sldMkLst>
          <pc:docMk/>
          <pc:sldMk cId="1867095042" sldId="397"/>
        </pc:sldMkLst>
        <pc:spChg chg="mod">
          <ac:chgData name="Ariel Sanchez" userId="22a93063-6ce7-46c6-98b5-313556a5925b" providerId="ADAL" clId="{D7F45B96-DDC9-4DB5-AB3A-2897B0D51DD1}" dt="2019-07-26T06:36:19.652" v="4032" actId="20577"/>
          <ac:spMkLst>
            <pc:docMk/>
            <pc:sldMk cId="1867095042" sldId="397"/>
            <ac:spMk id="2" creationId="{00000000-0000-0000-0000-000000000000}"/>
          </ac:spMkLst>
        </pc:spChg>
        <pc:spChg chg="mod">
          <ac:chgData name="Ariel Sanchez" userId="22a93063-6ce7-46c6-98b5-313556a5925b" providerId="ADAL" clId="{D7F45B96-DDC9-4DB5-AB3A-2897B0D51DD1}" dt="2019-07-26T15:17:34.413" v="5326" actId="20577"/>
          <ac:spMkLst>
            <pc:docMk/>
            <pc:sldMk cId="1867095042" sldId="397"/>
            <ac:spMk id="6" creationId="{9583358C-4C21-473F-94FE-B5678883DEF1}"/>
          </ac:spMkLst>
        </pc:spChg>
      </pc:sldChg>
      <pc:sldChg chg="addSp delSp modSp add modTransition">
        <pc:chgData name="Ariel Sanchez" userId="22a93063-6ce7-46c6-98b5-313556a5925b" providerId="ADAL" clId="{D7F45B96-DDC9-4DB5-AB3A-2897B0D51DD1}" dt="2019-07-26T18:05:56.538" v="7380"/>
        <pc:sldMkLst>
          <pc:docMk/>
          <pc:sldMk cId="2466869637" sldId="398"/>
        </pc:sldMkLst>
        <pc:spChg chg="mod">
          <ac:chgData name="Ariel Sanchez" userId="22a93063-6ce7-46c6-98b5-313556a5925b" providerId="ADAL" clId="{D7F45B96-DDC9-4DB5-AB3A-2897B0D51DD1}" dt="2019-07-26T06:51:13.418" v="4416" actId="20577"/>
          <ac:spMkLst>
            <pc:docMk/>
            <pc:sldMk cId="2466869637" sldId="398"/>
            <ac:spMk id="2" creationId="{00000000-0000-0000-0000-000000000000}"/>
          </ac:spMkLst>
        </pc:spChg>
        <pc:spChg chg="del">
          <ac:chgData name="Ariel Sanchez" userId="22a93063-6ce7-46c6-98b5-313556a5925b" providerId="ADAL" clId="{D7F45B96-DDC9-4DB5-AB3A-2897B0D51DD1}" dt="2019-07-26T06:51:33.206" v="4417" actId="478"/>
          <ac:spMkLst>
            <pc:docMk/>
            <pc:sldMk cId="2466869637" sldId="398"/>
            <ac:spMk id="3" creationId="{00000000-0000-0000-0000-000000000000}"/>
          </ac:spMkLst>
        </pc:spChg>
        <pc:spChg chg="add del mod">
          <ac:chgData name="Ariel Sanchez" userId="22a93063-6ce7-46c6-98b5-313556a5925b" providerId="ADAL" clId="{D7F45B96-DDC9-4DB5-AB3A-2897B0D51DD1}" dt="2019-07-26T06:51:35.620" v="4418" actId="478"/>
          <ac:spMkLst>
            <pc:docMk/>
            <pc:sldMk cId="2466869637" sldId="398"/>
            <ac:spMk id="5" creationId="{80212779-EEDD-4383-85DF-BD007370740F}"/>
          </ac:spMkLst>
        </pc:spChg>
        <pc:picChg chg="add mod">
          <ac:chgData name="Ariel Sanchez" userId="22a93063-6ce7-46c6-98b5-313556a5925b" providerId="ADAL" clId="{D7F45B96-DDC9-4DB5-AB3A-2897B0D51DD1}" dt="2019-07-26T06:51:38.946" v="4421" actId="1076"/>
          <ac:picMkLst>
            <pc:docMk/>
            <pc:sldMk cId="2466869637" sldId="398"/>
            <ac:picMk id="6" creationId="{BB894DA0-70E3-43C9-AA19-5DA13319858C}"/>
          </ac:picMkLst>
        </pc:picChg>
      </pc:sldChg>
      <pc:sldChg chg="addSp delSp modSp add setBg">
        <pc:chgData name="Ariel Sanchez" userId="22a93063-6ce7-46c6-98b5-313556a5925b" providerId="ADAL" clId="{D7F45B96-DDC9-4DB5-AB3A-2897B0D51DD1}" dt="2019-07-26T15:34:07.365" v="5894" actId="20577"/>
        <pc:sldMkLst>
          <pc:docMk/>
          <pc:sldMk cId="1300540750" sldId="399"/>
        </pc:sldMkLst>
        <pc:spChg chg="mod">
          <ac:chgData name="Ariel Sanchez" userId="22a93063-6ce7-46c6-98b5-313556a5925b" providerId="ADAL" clId="{D7F45B96-DDC9-4DB5-AB3A-2897B0D51DD1}" dt="2019-07-26T15:33:54.491" v="5878" actId="313"/>
          <ac:spMkLst>
            <pc:docMk/>
            <pc:sldMk cId="1300540750" sldId="399"/>
            <ac:spMk id="2" creationId="{00000000-0000-0000-0000-000000000000}"/>
          </ac:spMkLst>
        </pc:spChg>
        <pc:spChg chg="del mod">
          <ac:chgData name="Ariel Sanchez" userId="22a93063-6ce7-46c6-98b5-313556a5925b" providerId="ADAL" clId="{D7F45B96-DDC9-4DB5-AB3A-2897B0D51DD1}" dt="2019-07-26T14:47:19.050" v="4618"/>
          <ac:spMkLst>
            <pc:docMk/>
            <pc:sldMk cId="1300540750" sldId="399"/>
            <ac:spMk id="8" creationId="{1C63088B-3AF3-46B6-90AF-9841A1DD6E8D}"/>
          </ac:spMkLst>
        </pc:spChg>
        <pc:spChg chg="add mod">
          <ac:chgData name="Ariel Sanchez" userId="22a93063-6ce7-46c6-98b5-313556a5925b" providerId="ADAL" clId="{D7F45B96-DDC9-4DB5-AB3A-2897B0D51DD1}" dt="2019-07-26T15:34:07.365" v="5894" actId="20577"/>
          <ac:spMkLst>
            <pc:docMk/>
            <pc:sldMk cId="1300540750" sldId="399"/>
            <ac:spMk id="9" creationId="{80362634-CE37-4211-BFC3-587EBBE9D8BF}"/>
          </ac:spMkLst>
        </pc:spChg>
        <pc:picChg chg="add del mod">
          <ac:chgData name="Ariel Sanchez" userId="22a93063-6ce7-46c6-98b5-313556a5925b" providerId="ADAL" clId="{D7F45B96-DDC9-4DB5-AB3A-2897B0D51DD1}" dt="2019-07-26T15:20:59.412" v="5330" actId="478"/>
          <ac:picMkLst>
            <pc:docMk/>
            <pc:sldMk cId="1300540750" sldId="399"/>
            <ac:picMk id="3" creationId="{2C728266-5019-445F-ABAD-9AB109951E76}"/>
          </ac:picMkLst>
        </pc:picChg>
        <pc:picChg chg="del">
          <ac:chgData name="Ariel Sanchez" userId="22a93063-6ce7-46c6-98b5-313556a5925b" providerId="ADAL" clId="{D7F45B96-DDC9-4DB5-AB3A-2897B0D51DD1}" dt="2019-07-26T14:44:42.300" v="4459" actId="478"/>
          <ac:picMkLst>
            <pc:docMk/>
            <pc:sldMk cId="1300540750" sldId="399"/>
            <ac:picMk id="6" creationId="{E7441648-1382-499C-8237-5F065CED28DA}"/>
          </ac:picMkLst>
        </pc:picChg>
        <pc:picChg chg="del">
          <ac:chgData name="Ariel Sanchez" userId="22a93063-6ce7-46c6-98b5-313556a5925b" providerId="ADAL" clId="{D7F45B96-DDC9-4DB5-AB3A-2897B0D51DD1}" dt="2019-07-26T14:44:44.490" v="4460" actId="478"/>
          <ac:picMkLst>
            <pc:docMk/>
            <pc:sldMk cId="1300540750" sldId="399"/>
            <ac:picMk id="7" creationId="{F920F57D-4D33-4675-9EFA-65A3E202AF04}"/>
          </ac:picMkLst>
        </pc:picChg>
      </pc:sldChg>
      <pc:sldChg chg="delSp modSp add">
        <pc:chgData name="Ariel Sanchez" userId="22a93063-6ce7-46c6-98b5-313556a5925b" providerId="ADAL" clId="{D7F45B96-DDC9-4DB5-AB3A-2897B0D51DD1}" dt="2019-07-26T15:34:41.100" v="5926" actId="20577"/>
        <pc:sldMkLst>
          <pc:docMk/>
          <pc:sldMk cId="2314021159" sldId="400"/>
        </pc:sldMkLst>
        <pc:spChg chg="mod">
          <ac:chgData name="Ariel Sanchez" userId="22a93063-6ce7-46c6-98b5-313556a5925b" providerId="ADAL" clId="{D7F45B96-DDC9-4DB5-AB3A-2897B0D51DD1}" dt="2019-07-26T15:34:41.100" v="5926" actId="20577"/>
          <ac:spMkLst>
            <pc:docMk/>
            <pc:sldMk cId="2314021159" sldId="400"/>
            <ac:spMk id="2" creationId="{00000000-0000-0000-0000-000000000000}"/>
          </ac:spMkLst>
        </pc:spChg>
        <pc:spChg chg="mod">
          <ac:chgData name="Ariel Sanchez" userId="22a93063-6ce7-46c6-98b5-313556a5925b" providerId="ADAL" clId="{D7F45B96-DDC9-4DB5-AB3A-2897B0D51DD1}" dt="2019-07-26T15:29:45.442" v="5698" actId="20577"/>
          <ac:spMkLst>
            <pc:docMk/>
            <pc:sldMk cId="2314021159" sldId="400"/>
            <ac:spMk id="9" creationId="{80362634-CE37-4211-BFC3-587EBBE9D8BF}"/>
          </ac:spMkLst>
        </pc:spChg>
        <pc:picChg chg="del mod">
          <ac:chgData name="Ariel Sanchez" userId="22a93063-6ce7-46c6-98b5-313556a5925b" providerId="ADAL" clId="{D7F45B96-DDC9-4DB5-AB3A-2897B0D51DD1}" dt="2019-07-26T14:50:42.876" v="4770" actId="478"/>
          <ac:picMkLst>
            <pc:docMk/>
            <pc:sldMk cId="2314021159" sldId="400"/>
            <ac:picMk id="3" creationId="{2C728266-5019-445F-ABAD-9AB109951E76}"/>
          </ac:picMkLst>
        </pc:picChg>
      </pc:sldChg>
      <pc:sldChg chg="addSp modSp add">
        <pc:chgData name="Ariel Sanchez" userId="22a93063-6ce7-46c6-98b5-313556a5925b" providerId="ADAL" clId="{D7F45B96-DDC9-4DB5-AB3A-2897B0D51DD1}" dt="2019-07-26T15:37:07.564" v="6019" actId="20577"/>
        <pc:sldMkLst>
          <pc:docMk/>
          <pc:sldMk cId="3346662741" sldId="401"/>
        </pc:sldMkLst>
        <pc:spChg chg="mod">
          <ac:chgData name="Ariel Sanchez" userId="22a93063-6ce7-46c6-98b5-313556a5925b" providerId="ADAL" clId="{D7F45B96-DDC9-4DB5-AB3A-2897B0D51DD1}" dt="2019-07-26T15:35:03.873" v="5964" actId="20577"/>
          <ac:spMkLst>
            <pc:docMk/>
            <pc:sldMk cId="3346662741" sldId="401"/>
            <ac:spMk id="2" creationId="{00000000-0000-0000-0000-000000000000}"/>
          </ac:spMkLst>
        </pc:spChg>
        <pc:spChg chg="mod">
          <ac:chgData name="Ariel Sanchez" userId="22a93063-6ce7-46c6-98b5-313556a5925b" providerId="ADAL" clId="{D7F45B96-DDC9-4DB5-AB3A-2897B0D51DD1}" dt="2019-07-26T15:37:07.564" v="6019" actId="20577"/>
          <ac:spMkLst>
            <pc:docMk/>
            <pc:sldMk cId="3346662741" sldId="401"/>
            <ac:spMk id="9" creationId="{80362634-CE37-4211-BFC3-587EBBE9D8BF}"/>
          </ac:spMkLst>
        </pc:spChg>
        <pc:picChg chg="add mod">
          <ac:chgData name="Ariel Sanchez" userId="22a93063-6ce7-46c6-98b5-313556a5925b" providerId="ADAL" clId="{D7F45B96-DDC9-4DB5-AB3A-2897B0D51DD1}" dt="2019-07-26T14:57:18.599" v="5096" actId="14100"/>
          <ac:picMkLst>
            <pc:docMk/>
            <pc:sldMk cId="3346662741" sldId="401"/>
            <ac:picMk id="3" creationId="{159FF6FA-B89C-41C5-9377-ECCC46173C3F}"/>
          </ac:picMkLst>
        </pc:picChg>
        <pc:picChg chg="add mod">
          <ac:chgData name="Ariel Sanchez" userId="22a93063-6ce7-46c6-98b5-313556a5925b" providerId="ADAL" clId="{D7F45B96-DDC9-4DB5-AB3A-2897B0D51DD1}" dt="2019-07-26T14:57:13.362" v="5094" actId="1076"/>
          <ac:picMkLst>
            <pc:docMk/>
            <pc:sldMk cId="3346662741" sldId="401"/>
            <ac:picMk id="4" creationId="{984F4D62-4F20-46A9-A319-0A22D5A67E6C}"/>
          </ac:picMkLst>
        </pc:picChg>
      </pc:sldChg>
      <pc:sldChg chg="modSp add">
        <pc:chgData name="Ariel Sanchez" userId="22a93063-6ce7-46c6-98b5-313556a5925b" providerId="ADAL" clId="{D7F45B96-DDC9-4DB5-AB3A-2897B0D51DD1}" dt="2019-07-26T15:34:23.086" v="5908" actId="20577"/>
        <pc:sldMkLst>
          <pc:docMk/>
          <pc:sldMk cId="1489511725" sldId="402"/>
        </pc:sldMkLst>
        <pc:spChg chg="mod">
          <ac:chgData name="Ariel Sanchez" userId="22a93063-6ce7-46c6-98b5-313556a5925b" providerId="ADAL" clId="{D7F45B96-DDC9-4DB5-AB3A-2897B0D51DD1}" dt="2019-07-26T15:34:23.086" v="5908" actId="20577"/>
          <ac:spMkLst>
            <pc:docMk/>
            <pc:sldMk cId="1489511725" sldId="402"/>
            <ac:spMk id="2" creationId="{00000000-0000-0000-0000-000000000000}"/>
          </ac:spMkLst>
        </pc:spChg>
      </pc:sldChg>
      <pc:sldChg chg="modSp add">
        <pc:chgData name="Ariel Sanchez" userId="22a93063-6ce7-46c6-98b5-313556a5925b" providerId="ADAL" clId="{D7F45B96-DDC9-4DB5-AB3A-2897B0D51DD1}" dt="2019-07-26T16:45:26.489" v="6640" actId="20577"/>
        <pc:sldMkLst>
          <pc:docMk/>
          <pc:sldMk cId="3197912571" sldId="403"/>
        </pc:sldMkLst>
        <pc:spChg chg="mod">
          <ac:chgData name="Ariel Sanchez" userId="22a93063-6ce7-46c6-98b5-313556a5925b" providerId="ADAL" clId="{D7F45B96-DDC9-4DB5-AB3A-2897B0D51DD1}" dt="2019-07-26T16:44:46.516" v="6629" actId="207"/>
          <ac:spMkLst>
            <pc:docMk/>
            <pc:sldMk cId="3197912571" sldId="403"/>
            <ac:spMk id="2" creationId="{00000000-0000-0000-0000-000000000000}"/>
          </ac:spMkLst>
        </pc:spChg>
        <pc:spChg chg="mod">
          <ac:chgData name="Ariel Sanchez" userId="22a93063-6ce7-46c6-98b5-313556a5925b" providerId="ADAL" clId="{D7F45B96-DDC9-4DB5-AB3A-2897B0D51DD1}" dt="2019-07-26T16:45:26.489" v="6640" actId="20577"/>
          <ac:spMkLst>
            <pc:docMk/>
            <pc:sldMk cId="3197912571" sldId="403"/>
            <ac:spMk id="3" creationId="{00000000-0000-0000-0000-000000000000}"/>
          </ac:spMkLst>
        </pc:spChg>
      </pc:sldChg>
      <pc:sldChg chg="addSp modSp add">
        <pc:chgData name="Ariel Sanchez" userId="22a93063-6ce7-46c6-98b5-313556a5925b" providerId="ADAL" clId="{D7F45B96-DDC9-4DB5-AB3A-2897B0D51DD1}" dt="2019-07-26T16:47:51.227" v="6666" actId="1076"/>
        <pc:sldMkLst>
          <pc:docMk/>
          <pc:sldMk cId="729494532" sldId="404"/>
        </pc:sldMkLst>
        <pc:spChg chg="mod">
          <ac:chgData name="Ariel Sanchez" userId="22a93063-6ce7-46c6-98b5-313556a5925b" providerId="ADAL" clId="{D7F45B96-DDC9-4DB5-AB3A-2897B0D51DD1}" dt="2019-07-26T16:46:22.677" v="6661" actId="20577"/>
          <ac:spMkLst>
            <pc:docMk/>
            <pc:sldMk cId="729494532" sldId="404"/>
            <ac:spMk id="2" creationId="{00000000-0000-0000-0000-000000000000}"/>
          </ac:spMkLst>
        </pc:spChg>
        <pc:spChg chg="mod">
          <ac:chgData name="Ariel Sanchez" userId="22a93063-6ce7-46c6-98b5-313556a5925b" providerId="ADAL" clId="{D7F45B96-DDC9-4DB5-AB3A-2897B0D51DD1}" dt="2019-07-26T16:47:51.227" v="6666" actId="1076"/>
          <ac:spMkLst>
            <pc:docMk/>
            <pc:sldMk cId="729494532" sldId="404"/>
            <ac:spMk id="3" creationId="{00000000-0000-0000-0000-000000000000}"/>
          </ac:spMkLst>
        </pc:spChg>
        <pc:picChg chg="add mod">
          <ac:chgData name="Ariel Sanchez" userId="22a93063-6ce7-46c6-98b5-313556a5925b" providerId="ADAL" clId="{D7F45B96-DDC9-4DB5-AB3A-2897B0D51DD1}" dt="2019-07-26T16:47:33.968" v="6663" actId="1076"/>
          <ac:picMkLst>
            <pc:docMk/>
            <pc:sldMk cId="729494532" sldId="404"/>
            <ac:picMk id="4" creationId="{7BEA16B4-89BA-4C8B-9FC1-226F0B1A632C}"/>
          </ac:picMkLst>
        </pc:picChg>
      </pc:sldChg>
      <pc:sldChg chg="addSp delSp modSp add">
        <pc:chgData name="Ariel Sanchez" userId="22a93063-6ce7-46c6-98b5-313556a5925b" providerId="ADAL" clId="{D7F45B96-DDC9-4DB5-AB3A-2897B0D51DD1}" dt="2019-07-26T16:50:49.628" v="6724" actId="1076"/>
        <pc:sldMkLst>
          <pc:docMk/>
          <pc:sldMk cId="2862363646" sldId="405"/>
        </pc:sldMkLst>
        <pc:spChg chg="mod">
          <ac:chgData name="Ariel Sanchez" userId="22a93063-6ce7-46c6-98b5-313556a5925b" providerId="ADAL" clId="{D7F45B96-DDC9-4DB5-AB3A-2897B0D51DD1}" dt="2019-07-26T16:48:39.734" v="6681" actId="20577"/>
          <ac:spMkLst>
            <pc:docMk/>
            <pc:sldMk cId="2862363646" sldId="405"/>
            <ac:spMk id="2" creationId="{00000000-0000-0000-0000-000000000000}"/>
          </ac:spMkLst>
        </pc:spChg>
        <pc:spChg chg="del">
          <ac:chgData name="Ariel Sanchez" userId="22a93063-6ce7-46c6-98b5-313556a5925b" providerId="ADAL" clId="{D7F45B96-DDC9-4DB5-AB3A-2897B0D51DD1}" dt="2019-07-26T16:48:31.128" v="6670" actId="478"/>
          <ac:spMkLst>
            <pc:docMk/>
            <pc:sldMk cId="2862363646" sldId="405"/>
            <ac:spMk id="3" creationId="{00000000-0000-0000-0000-000000000000}"/>
          </ac:spMkLst>
        </pc:spChg>
        <pc:picChg chg="del">
          <ac:chgData name="Ariel Sanchez" userId="22a93063-6ce7-46c6-98b5-313556a5925b" providerId="ADAL" clId="{D7F45B96-DDC9-4DB5-AB3A-2897B0D51DD1}" dt="2019-07-26T16:48:24.861" v="6668" actId="478"/>
          <ac:picMkLst>
            <pc:docMk/>
            <pc:sldMk cId="2862363646" sldId="405"/>
            <ac:picMk id="4" creationId="{7BEA16B4-89BA-4C8B-9FC1-226F0B1A632C}"/>
          </ac:picMkLst>
        </pc:picChg>
        <pc:picChg chg="add mod">
          <ac:chgData name="Ariel Sanchez" userId="22a93063-6ce7-46c6-98b5-313556a5925b" providerId="ADAL" clId="{D7F45B96-DDC9-4DB5-AB3A-2897B0D51DD1}" dt="2019-07-26T16:50:00.590" v="6702" actId="1035"/>
          <ac:picMkLst>
            <pc:docMk/>
            <pc:sldMk cId="2862363646" sldId="405"/>
            <ac:picMk id="5" creationId="{7B80E2D7-8FD4-424D-9A38-483FD087675E}"/>
          </ac:picMkLst>
        </pc:picChg>
        <pc:picChg chg="add mod">
          <ac:chgData name="Ariel Sanchez" userId="22a93063-6ce7-46c6-98b5-313556a5925b" providerId="ADAL" clId="{D7F45B96-DDC9-4DB5-AB3A-2897B0D51DD1}" dt="2019-07-26T16:50:29.097" v="6716" actId="14100"/>
          <ac:picMkLst>
            <pc:docMk/>
            <pc:sldMk cId="2862363646" sldId="405"/>
            <ac:picMk id="6" creationId="{C3ED9C02-4AD9-49DE-A307-7ECEDF5853FA}"/>
          </ac:picMkLst>
        </pc:picChg>
        <pc:picChg chg="add mod">
          <ac:chgData name="Ariel Sanchez" userId="22a93063-6ce7-46c6-98b5-313556a5925b" providerId="ADAL" clId="{D7F45B96-DDC9-4DB5-AB3A-2897B0D51DD1}" dt="2019-07-26T16:50:49.628" v="6724" actId="1076"/>
          <ac:picMkLst>
            <pc:docMk/>
            <pc:sldMk cId="2862363646" sldId="405"/>
            <ac:picMk id="7" creationId="{2EDF1C5A-F355-4E96-A481-10BEA4230684}"/>
          </ac:picMkLst>
        </pc:picChg>
        <pc:picChg chg="add mod">
          <ac:chgData name="Ariel Sanchez" userId="22a93063-6ce7-46c6-98b5-313556a5925b" providerId="ADAL" clId="{D7F45B96-DDC9-4DB5-AB3A-2897B0D51DD1}" dt="2019-07-26T16:49:58.505" v="6701" actId="1076"/>
          <ac:picMkLst>
            <pc:docMk/>
            <pc:sldMk cId="2862363646" sldId="405"/>
            <ac:picMk id="8" creationId="{767FFF7C-3B20-43BA-83C1-FFC58D6E9EB8}"/>
          </ac:picMkLst>
        </pc:picChg>
      </pc:sldChg>
      <pc:sldChg chg="addSp delSp modSp add">
        <pc:chgData name="Ariel Sanchez" userId="22a93063-6ce7-46c6-98b5-313556a5925b" providerId="ADAL" clId="{D7F45B96-DDC9-4DB5-AB3A-2897B0D51DD1}" dt="2019-07-26T16:51:50.611" v="6734" actId="1076"/>
        <pc:sldMkLst>
          <pc:docMk/>
          <pc:sldMk cId="3478283848" sldId="406"/>
        </pc:sldMkLst>
        <pc:picChg chg="add mod">
          <ac:chgData name="Ariel Sanchez" userId="22a93063-6ce7-46c6-98b5-313556a5925b" providerId="ADAL" clId="{D7F45B96-DDC9-4DB5-AB3A-2897B0D51DD1}" dt="2019-07-26T16:51:50.611" v="6734" actId="1076"/>
          <ac:picMkLst>
            <pc:docMk/>
            <pc:sldMk cId="3478283848" sldId="406"/>
            <ac:picMk id="3" creationId="{05859E00-B833-4056-B841-82FC484662F3}"/>
          </ac:picMkLst>
        </pc:picChg>
        <pc:picChg chg="add mod">
          <ac:chgData name="Ariel Sanchez" userId="22a93063-6ce7-46c6-98b5-313556a5925b" providerId="ADAL" clId="{D7F45B96-DDC9-4DB5-AB3A-2897B0D51DD1}" dt="2019-07-26T16:51:48.938" v="6733" actId="1076"/>
          <ac:picMkLst>
            <pc:docMk/>
            <pc:sldMk cId="3478283848" sldId="406"/>
            <ac:picMk id="4" creationId="{B95BA81E-3F00-4E5D-8079-F33BDC1940A4}"/>
          </ac:picMkLst>
        </pc:picChg>
        <pc:picChg chg="del">
          <ac:chgData name="Ariel Sanchez" userId="22a93063-6ce7-46c6-98b5-313556a5925b" providerId="ADAL" clId="{D7F45B96-DDC9-4DB5-AB3A-2897B0D51DD1}" dt="2019-07-26T16:51:23.055" v="6726" actId="478"/>
          <ac:picMkLst>
            <pc:docMk/>
            <pc:sldMk cId="3478283848" sldId="406"/>
            <ac:picMk id="5" creationId="{7B80E2D7-8FD4-424D-9A38-483FD087675E}"/>
          </ac:picMkLst>
        </pc:picChg>
        <pc:picChg chg="del">
          <ac:chgData name="Ariel Sanchez" userId="22a93063-6ce7-46c6-98b5-313556a5925b" providerId="ADAL" clId="{D7F45B96-DDC9-4DB5-AB3A-2897B0D51DD1}" dt="2019-07-26T16:51:23.754" v="6727" actId="478"/>
          <ac:picMkLst>
            <pc:docMk/>
            <pc:sldMk cId="3478283848" sldId="406"/>
            <ac:picMk id="6" creationId="{C3ED9C02-4AD9-49DE-A307-7ECEDF5853FA}"/>
          </ac:picMkLst>
        </pc:picChg>
        <pc:picChg chg="del">
          <ac:chgData name="Ariel Sanchez" userId="22a93063-6ce7-46c6-98b5-313556a5925b" providerId="ADAL" clId="{D7F45B96-DDC9-4DB5-AB3A-2897B0D51DD1}" dt="2019-07-26T16:51:24.330" v="6728" actId="478"/>
          <ac:picMkLst>
            <pc:docMk/>
            <pc:sldMk cId="3478283848" sldId="406"/>
            <ac:picMk id="7" creationId="{2EDF1C5A-F355-4E96-A481-10BEA4230684}"/>
          </ac:picMkLst>
        </pc:picChg>
        <pc:picChg chg="del">
          <ac:chgData name="Ariel Sanchez" userId="22a93063-6ce7-46c6-98b5-313556a5925b" providerId="ADAL" clId="{D7F45B96-DDC9-4DB5-AB3A-2897B0D51DD1}" dt="2019-07-26T16:51:24.953" v="6729" actId="478"/>
          <ac:picMkLst>
            <pc:docMk/>
            <pc:sldMk cId="3478283848" sldId="406"/>
            <ac:picMk id="8" creationId="{767FFF7C-3B20-43BA-83C1-FFC58D6E9EB8}"/>
          </ac:picMkLst>
        </pc:picChg>
      </pc:sldChg>
      <pc:sldChg chg="addSp delSp modSp add">
        <pc:chgData name="Ariel Sanchez" userId="22a93063-6ce7-46c6-98b5-313556a5925b" providerId="ADAL" clId="{D7F45B96-DDC9-4DB5-AB3A-2897B0D51DD1}" dt="2019-07-26T17:53:06.832" v="6870" actId="1076"/>
        <pc:sldMkLst>
          <pc:docMk/>
          <pc:sldMk cId="2018005137" sldId="407"/>
        </pc:sldMkLst>
        <pc:spChg chg="add del">
          <ac:chgData name="Ariel Sanchez" userId="22a93063-6ce7-46c6-98b5-313556a5925b" providerId="ADAL" clId="{D7F45B96-DDC9-4DB5-AB3A-2897B0D51DD1}" dt="2019-07-26T17:48:18.298" v="6739" actId="478"/>
          <ac:spMkLst>
            <pc:docMk/>
            <pc:sldMk cId="2018005137" sldId="407"/>
            <ac:spMk id="5" creationId="{C8F43D53-195F-4B08-B75E-67699490FCE4}"/>
          </ac:spMkLst>
        </pc:spChg>
        <pc:spChg chg="add mod">
          <ac:chgData name="Ariel Sanchez" userId="22a93063-6ce7-46c6-98b5-313556a5925b" providerId="ADAL" clId="{D7F45B96-DDC9-4DB5-AB3A-2897B0D51DD1}" dt="2019-07-26T17:49:42.328" v="6825" actId="20577"/>
          <ac:spMkLst>
            <pc:docMk/>
            <pc:sldMk cId="2018005137" sldId="407"/>
            <ac:spMk id="6" creationId="{1E615938-4486-4696-9CF5-949AFCD5745A}"/>
          </ac:spMkLst>
        </pc:spChg>
        <pc:picChg chg="del">
          <ac:chgData name="Ariel Sanchez" userId="22a93063-6ce7-46c6-98b5-313556a5925b" providerId="ADAL" clId="{D7F45B96-DDC9-4DB5-AB3A-2897B0D51DD1}" dt="2019-07-26T17:48:04.944" v="6736" actId="478"/>
          <ac:picMkLst>
            <pc:docMk/>
            <pc:sldMk cId="2018005137" sldId="407"/>
            <ac:picMk id="3" creationId="{05859E00-B833-4056-B841-82FC484662F3}"/>
          </ac:picMkLst>
        </pc:picChg>
        <pc:picChg chg="del">
          <ac:chgData name="Ariel Sanchez" userId="22a93063-6ce7-46c6-98b5-313556a5925b" providerId="ADAL" clId="{D7F45B96-DDC9-4DB5-AB3A-2897B0D51DD1}" dt="2019-07-26T17:48:06.360" v="6737" actId="478"/>
          <ac:picMkLst>
            <pc:docMk/>
            <pc:sldMk cId="2018005137" sldId="407"/>
            <ac:picMk id="4" creationId="{B95BA81E-3F00-4E5D-8079-F33BDC1940A4}"/>
          </ac:picMkLst>
        </pc:picChg>
        <pc:picChg chg="add mod">
          <ac:chgData name="Ariel Sanchez" userId="22a93063-6ce7-46c6-98b5-313556a5925b" providerId="ADAL" clId="{D7F45B96-DDC9-4DB5-AB3A-2897B0D51DD1}" dt="2019-07-26T17:52:53.104" v="6861" actId="14100"/>
          <ac:picMkLst>
            <pc:docMk/>
            <pc:sldMk cId="2018005137" sldId="407"/>
            <ac:picMk id="7" creationId="{E5F5FB52-AFEA-4C81-87CD-709F2512E624}"/>
          </ac:picMkLst>
        </pc:picChg>
        <pc:picChg chg="add mod">
          <ac:chgData name="Ariel Sanchez" userId="22a93063-6ce7-46c6-98b5-313556a5925b" providerId="ADAL" clId="{D7F45B96-DDC9-4DB5-AB3A-2897B0D51DD1}" dt="2019-07-26T17:52:54.501" v="6863" actId="1037"/>
          <ac:picMkLst>
            <pc:docMk/>
            <pc:sldMk cId="2018005137" sldId="407"/>
            <ac:picMk id="8" creationId="{D43EB04F-BDDD-4972-9352-DD382A8F34DC}"/>
          </ac:picMkLst>
        </pc:picChg>
        <pc:picChg chg="add mod">
          <ac:chgData name="Ariel Sanchez" userId="22a93063-6ce7-46c6-98b5-313556a5925b" providerId="ADAL" clId="{D7F45B96-DDC9-4DB5-AB3A-2897B0D51DD1}" dt="2019-07-26T17:53:06.832" v="6870" actId="1076"/>
          <ac:picMkLst>
            <pc:docMk/>
            <pc:sldMk cId="2018005137" sldId="407"/>
            <ac:picMk id="9" creationId="{35E8D93C-1E9F-4DB7-A89D-8E9EEAF7A06A}"/>
          </ac:picMkLst>
        </pc:picChg>
        <pc:picChg chg="add mod">
          <ac:chgData name="Ariel Sanchez" userId="22a93063-6ce7-46c6-98b5-313556a5925b" providerId="ADAL" clId="{D7F45B96-DDC9-4DB5-AB3A-2897B0D51DD1}" dt="2019-07-26T17:53:03.675" v="6868" actId="14100"/>
          <ac:picMkLst>
            <pc:docMk/>
            <pc:sldMk cId="2018005137" sldId="407"/>
            <ac:picMk id="10" creationId="{5DFC632D-8FD3-4D0C-9089-80B3DB27FA6D}"/>
          </ac:picMkLst>
        </pc:picChg>
      </pc:sldChg>
      <pc:sldChg chg="modSp add ord">
        <pc:chgData name="Ariel Sanchez" userId="22a93063-6ce7-46c6-98b5-313556a5925b" providerId="ADAL" clId="{D7F45B96-DDC9-4DB5-AB3A-2897B0D51DD1}" dt="2019-07-26T17:59:21.808" v="7160" actId="20577"/>
        <pc:sldMkLst>
          <pc:docMk/>
          <pc:sldMk cId="3816086992" sldId="408"/>
        </pc:sldMkLst>
        <pc:spChg chg="mod">
          <ac:chgData name="Ariel Sanchez" userId="22a93063-6ce7-46c6-98b5-313556a5925b" providerId="ADAL" clId="{D7F45B96-DDC9-4DB5-AB3A-2897B0D51DD1}" dt="2019-07-26T17:58:09.181" v="7134" actId="27636"/>
          <ac:spMkLst>
            <pc:docMk/>
            <pc:sldMk cId="3816086992" sldId="408"/>
            <ac:spMk id="2" creationId="{00000000-0000-0000-0000-000000000000}"/>
          </ac:spMkLst>
        </pc:spChg>
        <pc:spChg chg="mod">
          <ac:chgData name="Ariel Sanchez" userId="22a93063-6ce7-46c6-98b5-313556a5925b" providerId="ADAL" clId="{D7F45B96-DDC9-4DB5-AB3A-2897B0D51DD1}" dt="2019-07-26T17:59:21.808" v="7160" actId="20577"/>
          <ac:spMkLst>
            <pc:docMk/>
            <pc:sldMk cId="3816086992" sldId="408"/>
            <ac:spMk id="3" creationId="{00000000-0000-0000-0000-000000000000}"/>
          </ac:spMkLst>
        </pc:spChg>
      </pc:sldChg>
      <pc:sldChg chg="modSp add">
        <pc:chgData name="Ariel Sanchez" userId="22a93063-6ce7-46c6-98b5-313556a5925b" providerId="ADAL" clId="{D7F45B96-DDC9-4DB5-AB3A-2897B0D51DD1}" dt="2019-07-26T17:59:38.219" v="7169" actId="27636"/>
        <pc:sldMkLst>
          <pc:docMk/>
          <pc:sldMk cId="573540377" sldId="409"/>
        </pc:sldMkLst>
        <pc:spChg chg="mod">
          <ac:chgData name="Ariel Sanchez" userId="22a93063-6ce7-46c6-98b5-313556a5925b" providerId="ADAL" clId="{D7F45B96-DDC9-4DB5-AB3A-2897B0D51DD1}" dt="2019-07-26T17:59:38.219" v="7169" actId="27636"/>
          <ac:spMkLst>
            <pc:docMk/>
            <pc:sldMk cId="573540377" sldId="409"/>
            <ac:spMk id="3" creationId="{00000000-0000-0000-0000-000000000000}"/>
          </ac:spMkLst>
        </pc:spChg>
      </pc:sldChg>
      <pc:sldChg chg="modSp add">
        <pc:chgData name="Ariel Sanchez" userId="22a93063-6ce7-46c6-98b5-313556a5925b" providerId="ADAL" clId="{D7F45B96-DDC9-4DB5-AB3A-2897B0D51DD1}" dt="2019-07-26T17:59:28.150" v="7163" actId="27636"/>
        <pc:sldMkLst>
          <pc:docMk/>
          <pc:sldMk cId="2749460906" sldId="410"/>
        </pc:sldMkLst>
        <pc:spChg chg="mod">
          <ac:chgData name="Ariel Sanchez" userId="22a93063-6ce7-46c6-98b5-313556a5925b" providerId="ADAL" clId="{D7F45B96-DDC9-4DB5-AB3A-2897B0D51DD1}" dt="2019-07-26T17:59:28.150" v="7163" actId="27636"/>
          <ac:spMkLst>
            <pc:docMk/>
            <pc:sldMk cId="2749460906" sldId="410"/>
            <ac:spMk id="3" creationId="{00000000-0000-0000-0000-000000000000}"/>
          </ac:spMkLst>
        </pc:spChg>
      </pc:sldChg>
      <pc:sldChg chg="modSp add">
        <pc:chgData name="Ariel Sanchez" userId="22a93063-6ce7-46c6-98b5-313556a5925b" providerId="ADAL" clId="{D7F45B96-DDC9-4DB5-AB3A-2897B0D51DD1}" dt="2019-07-26T18:00:13.853" v="7177" actId="27636"/>
        <pc:sldMkLst>
          <pc:docMk/>
          <pc:sldMk cId="457864272" sldId="411"/>
        </pc:sldMkLst>
        <pc:spChg chg="mod">
          <ac:chgData name="Ariel Sanchez" userId="22a93063-6ce7-46c6-98b5-313556a5925b" providerId="ADAL" clId="{D7F45B96-DDC9-4DB5-AB3A-2897B0D51DD1}" dt="2019-07-26T18:00:13.853" v="7177" actId="27636"/>
          <ac:spMkLst>
            <pc:docMk/>
            <pc:sldMk cId="457864272" sldId="411"/>
            <ac:spMk id="3" creationId="{00000000-0000-0000-0000-000000000000}"/>
          </ac:spMkLst>
        </pc:spChg>
      </pc:sldChg>
      <pc:sldChg chg="modSp add ord">
        <pc:chgData name="Ariel Sanchez" userId="22a93063-6ce7-46c6-98b5-313556a5925b" providerId="ADAL" clId="{D7F45B96-DDC9-4DB5-AB3A-2897B0D51DD1}" dt="2019-07-26T18:01:36.236" v="7377" actId="20577"/>
        <pc:sldMkLst>
          <pc:docMk/>
          <pc:sldMk cId="3923344971" sldId="412"/>
        </pc:sldMkLst>
        <pc:spChg chg="mod">
          <ac:chgData name="Ariel Sanchez" userId="22a93063-6ce7-46c6-98b5-313556a5925b" providerId="ADAL" clId="{D7F45B96-DDC9-4DB5-AB3A-2897B0D51DD1}" dt="2019-07-26T18:01:02.157" v="7198" actId="20577"/>
          <ac:spMkLst>
            <pc:docMk/>
            <pc:sldMk cId="3923344971" sldId="412"/>
            <ac:spMk id="2" creationId="{00000000-0000-0000-0000-000000000000}"/>
          </ac:spMkLst>
        </pc:spChg>
        <pc:spChg chg="mod">
          <ac:chgData name="Ariel Sanchez" userId="22a93063-6ce7-46c6-98b5-313556a5925b" providerId="ADAL" clId="{D7F45B96-DDC9-4DB5-AB3A-2897B0D51DD1}" dt="2019-07-26T18:01:36.236" v="7377" actId="20577"/>
          <ac:spMkLst>
            <pc:docMk/>
            <pc:sldMk cId="3923344971" sldId="412"/>
            <ac:spMk id="3" creationId="{00000000-0000-0000-0000-000000000000}"/>
          </ac:spMkLst>
        </pc:spChg>
      </pc:sldChg>
      <pc:sldChg chg="modSp add">
        <pc:chgData name="Ariel Sanchez" userId="22a93063-6ce7-46c6-98b5-313556a5925b" providerId="ADAL" clId="{D7F45B96-DDC9-4DB5-AB3A-2897B0D51DD1}" dt="2019-07-26T17:59:44.613" v="7172" actId="27636"/>
        <pc:sldMkLst>
          <pc:docMk/>
          <pc:sldMk cId="2365462317" sldId="413"/>
        </pc:sldMkLst>
        <pc:spChg chg="mod">
          <ac:chgData name="Ariel Sanchez" userId="22a93063-6ce7-46c6-98b5-313556a5925b" providerId="ADAL" clId="{D7F45B96-DDC9-4DB5-AB3A-2897B0D51DD1}" dt="2019-07-26T17:59:44.613" v="7172" actId="27636"/>
          <ac:spMkLst>
            <pc:docMk/>
            <pc:sldMk cId="2365462317" sldId="413"/>
            <ac:spMk id="3" creationId="{00000000-0000-0000-0000-000000000000}"/>
          </ac:spMkLst>
        </pc:spChg>
      </pc:sldChg>
      <pc:sldChg chg="modSp add">
        <pc:chgData name="Ariel Sanchez" userId="22a93063-6ce7-46c6-98b5-313556a5925b" providerId="ADAL" clId="{D7F45B96-DDC9-4DB5-AB3A-2897B0D51DD1}" dt="2019-07-26T18:00:30.617" v="7180" actId="27636"/>
        <pc:sldMkLst>
          <pc:docMk/>
          <pc:sldMk cId="3943065907" sldId="414"/>
        </pc:sldMkLst>
        <pc:spChg chg="mod">
          <ac:chgData name="Ariel Sanchez" userId="22a93063-6ce7-46c6-98b5-313556a5925b" providerId="ADAL" clId="{D7F45B96-DDC9-4DB5-AB3A-2897B0D51DD1}" dt="2019-07-26T18:00:30.617" v="7180" actId="27636"/>
          <ac:spMkLst>
            <pc:docMk/>
            <pc:sldMk cId="3943065907" sldId="414"/>
            <ac:spMk id="3" creationId="{00000000-0000-0000-0000-000000000000}"/>
          </ac:spMkLst>
        </pc:spChg>
      </pc:sldChg>
      <pc:sldChg chg="modSp add">
        <pc:chgData name="Ariel Sanchez" userId="22a93063-6ce7-46c6-98b5-313556a5925b" providerId="ADAL" clId="{D7F45B96-DDC9-4DB5-AB3A-2897B0D51DD1}" dt="2019-07-26T17:59:44.559" v="7171" actId="27636"/>
        <pc:sldMkLst>
          <pc:docMk/>
          <pc:sldMk cId="335374411" sldId="415"/>
        </pc:sldMkLst>
        <pc:spChg chg="mod">
          <ac:chgData name="Ariel Sanchez" userId="22a93063-6ce7-46c6-98b5-313556a5925b" providerId="ADAL" clId="{D7F45B96-DDC9-4DB5-AB3A-2897B0D51DD1}" dt="2019-07-26T17:59:44.559" v="7171" actId="27636"/>
          <ac:spMkLst>
            <pc:docMk/>
            <pc:sldMk cId="335374411" sldId="415"/>
            <ac:spMk id="3" creationId="{00000000-0000-0000-0000-000000000000}"/>
          </ac:spMkLst>
        </pc:spChg>
      </pc:sldChg>
      <pc:sldChg chg="modSp add">
        <pc:chgData name="Ariel Sanchez" userId="22a93063-6ce7-46c6-98b5-313556a5925b" providerId="ADAL" clId="{D7F45B96-DDC9-4DB5-AB3A-2897B0D51DD1}" dt="2019-07-26T18:00:04.103" v="7174" actId="27636"/>
        <pc:sldMkLst>
          <pc:docMk/>
          <pc:sldMk cId="3020012162" sldId="416"/>
        </pc:sldMkLst>
        <pc:spChg chg="mod">
          <ac:chgData name="Ariel Sanchez" userId="22a93063-6ce7-46c6-98b5-313556a5925b" providerId="ADAL" clId="{D7F45B96-DDC9-4DB5-AB3A-2897B0D51DD1}" dt="2019-07-26T18:00:04.103" v="7174" actId="27636"/>
          <ac:spMkLst>
            <pc:docMk/>
            <pc:sldMk cId="3020012162" sldId="416"/>
            <ac:spMk id="3" creationId="{00000000-0000-0000-0000-000000000000}"/>
          </ac:spMkLst>
        </pc:spChg>
      </pc:sldChg>
      <pc:sldChg chg="modSp add">
        <pc:chgData name="Ariel Sanchez" userId="22a93063-6ce7-46c6-98b5-313556a5925b" providerId="ADAL" clId="{D7F45B96-DDC9-4DB5-AB3A-2897B0D51DD1}" dt="2019-07-26T18:00:30.571" v="7179" actId="27636"/>
        <pc:sldMkLst>
          <pc:docMk/>
          <pc:sldMk cId="3278651313" sldId="417"/>
        </pc:sldMkLst>
        <pc:spChg chg="mod">
          <ac:chgData name="Ariel Sanchez" userId="22a93063-6ce7-46c6-98b5-313556a5925b" providerId="ADAL" clId="{D7F45B96-DDC9-4DB5-AB3A-2897B0D51DD1}" dt="2019-07-26T18:00:30.571" v="7179" actId="27636"/>
          <ac:spMkLst>
            <pc:docMk/>
            <pc:sldMk cId="3278651313" sldId="417"/>
            <ac:spMk id="3" creationId="{00000000-0000-0000-0000-000000000000}"/>
          </ac:spMkLst>
        </pc:spChg>
      </pc:sldChg>
      <pc:sldChg chg="add ord">
        <pc:chgData name="Ariel Sanchez" userId="22a93063-6ce7-46c6-98b5-313556a5925b" providerId="ADAL" clId="{D7F45B96-DDC9-4DB5-AB3A-2897B0D51DD1}" dt="2019-07-26T18:00:47.777" v="7185"/>
        <pc:sldMkLst>
          <pc:docMk/>
          <pc:sldMk cId="1794449435" sldId="418"/>
        </pc:sldMkLst>
      </pc:sldChg>
    </pc:docChg>
  </pc:docChgLst>
  <pc:docChgLst>
    <pc:chgData name="Ariel Sanchez" userId="22a93063-6ce7-46c6-98b5-313556a5925b" providerId="ADAL" clId="{E400E732-D7EA-4241-88B9-2FA1D3870305}"/>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83114-6416-40A4-A09E-C36FCB780E0F}" type="datetimeFigureOut">
              <a:rPr lang="en-US" smtClean="0"/>
              <a:t>9/13/2019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376D5-1541-45F6-B4E2-82E19685072A}" type="slidenum">
              <a:rPr lang="en-US" smtClean="0"/>
              <a:t>‹#›</a:t>
            </a:fld>
            <a:endParaRPr lang="en-US"/>
          </a:p>
        </p:txBody>
      </p:sp>
    </p:spTree>
    <p:extLst>
      <p:ext uri="{BB962C8B-B14F-4D97-AF65-F5344CB8AC3E}">
        <p14:creationId xmlns:p14="http://schemas.microsoft.com/office/powerpoint/2010/main" val="718252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3C480E-FD62-4042-938F-AD24C3894CE7}"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168429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3C480E-FD62-4042-938F-AD24C3894CE7}"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1913111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3C480E-FD62-4042-938F-AD24C3894CE7}"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390263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3C480E-FD62-4042-938F-AD24C3894CE7}"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39893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E3C480E-FD62-4042-938F-AD24C3894CE7}"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56819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3C480E-FD62-4042-938F-AD24C3894CE7}"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3971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3C480E-FD62-4042-938F-AD24C3894CE7}" type="datetimeFigureOut">
              <a:rPr lang="en-US" smtClean="0"/>
              <a:t>9/13/2019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416413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3C480E-FD62-4042-938F-AD24C3894CE7}"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2692171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C480E-FD62-4042-938F-AD24C3894CE7}" type="datetimeFigureOut">
              <a:rPr lang="en-US" smtClean="0"/>
              <a:t>9/13/2019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88254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3C480E-FD62-4042-938F-AD24C3894CE7}"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403559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3C480E-FD62-4042-938F-AD24C3894CE7}"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DCC5C-B4F9-4630-891F-654B6B8783C0}" type="slidenum">
              <a:rPr lang="en-US" smtClean="0"/>
              <a:t>‹#›</a:t>
            </a:fld>
            <a:endParaRPr lang="en-US"/>
          </a:p>
        </p:txBody>
      </p:sp>
    </p:spTree>
    <p:extLst>
      <p:ext uri="{BB962C8B-B14F-4D97-AF65-F5344CB8AC3E}">
        <p14:creationId xmlns:p14="http://schemas.microsoft.com/office/powerpoint/2010/main" val="260132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C480E-FD62-4042-938F-AD24C3894CE7}" type="datetimeFigureOut">
              <a:rPr lang="en-US" smtClean="0"/>
              <a:t>9/13/2019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DCC5C-B4F9-4630-891F-654B6B8783C0}" type="slidenum">
              <a:rPr lang="en-US" smtClean="0"/>
              <a:t>‹#›</a:t>
            </a:fld>
            <a:endParaRPr lang="en-US"/>
          </a:p>
        </p:txBody>
      </p:sp>
    </p:spTree>
    <p:extLst>
      <p:ext uri="{BB962C8B-B14F-4D97-AF65-F5344CB8AC3E}">
        <p14:creationId xmlns:p14="http://schemas.microsoft.com/office/powerpoint/2010/main" val="215179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witter.com/edmsanchez13" TargetMode="External"/><Relationship Id="rId2" Type="http://schemas.openxmlformats.org/officeDocument/2006/relationships/hyperlink" Target="https://www.youtube.com/watch?v=9u1uB_Ku97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amazon.com/Greatest-Salesman-World-Og-Mandino/product-reviews/055327757X/ref=cm_cr_dp_d_show_all_btm?ie=UTF8&amp;reviewerType=all_review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greatmanagers.com/interviews/pat-gelsinger-incredibly-successful-executive-with-the-right-priorities/" TargetMode="External"/><Relationship Id="rId2" Type="http://schemas.openxmlformats.org/officeDocument/2006/relationships/hyperlink" Target="https://www.linkedin.com/pulse/eight-books-expanded-my-thinking-pat-gelsinger/" TargetMode="External"/><Relationship Id="rId1" Type="http://schemas.openxmlformats.org/officeDocument/2006/relationships/slideLayout" Target="../slideLayouts/slideLayout2.xml"/><Relationship Id="rId4" Type="http://schemas.openxmlformats.org/officeDocument/2006/relationships/hyperlink" Target="https://www.businessinsider.com/career-advice-vmware-ceo-pat-gelsinger-how-to-be-a-ceo-2017-3"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witter.com/search?q=%23VCDX&amp;f=live" TargetMode="External"/><Relationship Id="rId2" Type="http://schemas.openxmlformats.org/officeDocument/2006/relationships/hyperlink" Target="https://twitter.com/search?q=%23vExpert&amp;f=live"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twitter.com/search?q=%23vCommunity&amp;f=live" TargetMode="External"/><Relationship Id="rId4" Type="http://schemas.openxmlformats.org/officeDocument/2006/relationships/hyperlink" Target="https://twitter.com/search?q=%23VMware&amp;f=live"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thevpad.com/" TargetMode="External"/><Relationship Id="rId7" Type="http://schemas.openxmlformats.org/officeDocument/2006/relationships/hyperlink" Target="https://code.vmware.com/web/code/join" TargetMode="External"/><Relationship Id="rId2" Type="http://schemas.openxmlformats.org/officeDocument/2006/relationships/hyperlink" Target="https://communities.vmware.com/community/vmtn/content" TargetMode="External"/><Relationship Id="rId1" Type="http://schemas.openxmlformats.org/officeDocument/2006/relationships/slideLayout" Target="../slideLayouts/slideLayout2.xml"/><Relationship Id="rId6" Type="http://schemas.openxmlformats.org/officeDocument/2006/relationships/hyperlink" Target="https://www.vmug.com/home" TargetMode="External"/><Relationship Id="rId5" Type="http://schemas.openxmlformats.org/officeDocument/2006/relationships/hyperlink" Target="https://vbrownbag.com/" TargetMode="External"/><Relationship Id="rId4" Type="http://schemas.openxmlformats.org/officeDocument/2006/relationships/hyperlink" Target="http://geek-whisperers.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twitter.com/search?q=%23VMUGVirtual&amp;f=live" TargetMode="External"/><Relationship Id="rId2" Type="http://schemas.openxmlformats.org/officeDocument/2006/relationships/hyperlink" Target="http://blogs.arielsanchezmora.com/post/blogtober-02---hug-your-vmug-leader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search?f=tweets&amp;vertical=default&amp;q=%23vCommunity" TargetMode="External"/><Relationship Id="rId2" Type="http://schemas.openxmlformats.org/officeDocument/2006/relationships/hyperlink" Target="https://twitter.com/search?q=%23VMUGVirtual&amp;src=typed_query&amp;f=liv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witter.com/arielsanchezmor/status/1154488650995863553"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playlist?list=PLle1SaPuZkhzV7Ap99Xmp0ay7yqYmMbec"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hyperlink" Target="http://vgamers.g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blogs.arielsanchezmora.com/" TargetMode="External"/><Relationship Id="rId2" Type="http://schemas.openxmlformats.org/officeDocument/2006/relationships/hyperlink" Target="https://twitter.com/arielsanchezmor"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oodreads.com/book/show/95887.Eat_That_Frog_"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dreads.com/book/show/763362.The_One_Minute_Manager" TargetMode="External"/><Relationship Id="rId2" Type="http://schemas.openxmlformats.org/officeDocument/2006/relationships/hyperlink" Target="https://www.goodreads.com/book/show/866222.Win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2743200"/>
          </a:xfrm>
        </p:spPr>
        <p:txBody>
          <a:bodyPr>
            <a:normAutofit/>
          </a:bodyPr>
          <a:lstStyle/>
          <a:p>
            <a:r>
              <a:rPr lang="en-US" sz="6000" dirty="0">
                <a:solidFill>
                  <a:schemeClr val="bg1"/>
                </a:solidFill>
              </a:rPr>
              <a:t>Tips and habits to advance your IT career</a:t>
            </a:r>
            <a:endParaRPr lang="en-US" dirty="0">
              <a:solidFill>
                <a:schemeClr val="bg1"/>
              </a:solidFill>
            </a:endParaRPr>
          </a:p>
        </p:txBody>
      </p:sp>
      <p:sp>
        <p:nvSpPr>
          <p:cNvPr id="3" name="Subtitle 2"/>
          <p:cNvSpPr>
            <a:spLocks noGrp="1"/>
          </p:cNvSpPr>
          <p:nvPr>
            <p:ph type="subTitle" idx="1"/>
          </p:nvPr>
        </p:nvSpPr>
        <p:spPr>
          <a:xfrm>
            <a:off x="1371600" y="4648200"/>
            <a:ext cx="6400800" cy="1752600"/>
          </a:xfrm>
        </p:spPr>
        <p:txBody>
          <a:bodyPr>
            <a:normAutofit/>
          </a:bodyPr>
          <a:lstStyle/>
          <a:p>
            <a:r>
              <a:rPr lang="en-US" sz="3600" dirty="0">
                <a:solidFill>
                  <a:schemeClr val="bg1"/>
                </a:solidFill>
                <a:latin typeface="+mj-lt"/>
                <a:ea typeface="+mj-ea"/>
                <a:cs typeface="+mj-cs"/>
              </a:rPr>
              <a:t>By @</a:t>
            </a:r>
            <a:r>
              <a:rPr lang="en-US" sz="3600" dirty="0" err="1">
                <a:solidFill>
                  <a:schemeClr val="bg1"/>
                </a:solidFill>
                <a:latin typeface="+mj-lt"/>
                <a:ea typeface="+mj-ea"/>
                <a:cs typeface="+mj-cs"/>
              </a:rPr>
              <a:t>arielsanchezmor</a:t>
            </a:r>
            <a:endParaRPr lang="en-US" sz="3600" dirty="0">
              <a:solidFill>
                <a:schemeClr val="bg1"/>
              </a:solidFill>
              <a:latin typeface="+mj-lt"/>
              <a:ea typeface="+mj-ea"/>
              <a:cs typeface="+mj-cs"/>
            </a:endParaRPr>
          </a:p>
          <a:p>
            <a:r>
              <a:rPr lang="en-US" sz="3600" dirty="0">
                <a:solidFill>
                  <a:schemeClr val="bg1"/>
                </a:solidFill>
                <a:latin typeface="+mj-lt"/>
                <a:ea typeface="+mj-ea"/>
                <a:cs typeface="+mj-cs"/>
              </a:rPr>
              <a:t>V1.1 (added links)</a:t>
            </a:r>
          </a:p>
        </p:txBody>
      </p:sp>
    </p:spTree>
    <p:extLst>
      <p:ext uri="{BB962C8B-B14F-4D97-AF65-F5344CB8AC3E}">
        <p14:creationId xmlns:p14="http://schemas.microsoft.com/office/powerpoint/2010/main" val="2047930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15400" cy="1143000"/>
          </a:xfrm>
        </p:spPr>
        <p:txBody>
          <a:bodyPr>
            <a:normAutofit fontScale="90000"/>
          </a:bodyPr>
          <a:lstStyle/>
          <a:p>
            <a:r>
              <a:rPr lang="en-US" dirty="0">
                <a:solidFill>
                  <a:srgbClr val="00B0F0"/>
                </a:solidFill>
              </a:rPr>
              <a:t>One Minute Manager, Winning highlights</a:t>
            </a:r>
          </a:p>
        </p:txBody>
      </p:sp>
      <p:sp>
        <p:nvSpPr>
          <p:cNvPr id="3" name="Content Placeholder 2"/>
          <p:cNvSpPr>
            <a:spLocks noGrp="1"/>
          </p:cNvSpPr>
          <p:nvPr>
            <p:ph idx="1"/>
          </p:nvPr>
        </p:nvSpPr>
        <p:spPr>
          <a:xfrm>
            <a:off x="228600" y="1600200"/>
            <a:ext cx="8763000" cy="4724400"/>
          </a:xfrm>
        </p:spPr>
        <p:txBody>
          <a:bodyPr>
            <a:normAutofit/>
          </a:bodyPr>
          <a:lstStyle/>
          <a:p>
            <a:r>
              <a:rPr lang="en-US" i="1" dirty="0">
                <a:solidFill>
                  <a:schemeClr val="bg1"/>
                </a:solidFill>
              </a:rPr>
              <a:t>Focus on leading effective and engaged teams:</a:t>
            </a:r>
          </a:p>
          <a:p>
            <a:pPr>
              <a:buFontTx/>
              <a:buChar char="-"/>
            </a:pPr>
            <a:r>
              <a:rPr lang="en-US" dirty="0">
                <a:solidFill>
                  <a:schemeClr val="bg1"/>
                </a:solidFill>
              </a:rPr>
              <a:t>Communication is simple if we take the time to agree with each other and commit.</a:t>
            </a:r>
          </a:p>
          <a:p>
            <a:pPr>
              <a:buFontTx/>
              <a:buChar char="-"/>
            </a:pPr>
            <a:r>
              <a:rPr lang="en-US" dirty="0">
                <a:solidFill>
                  <a:schemeClr val="bg1"/>
                </a:solidFill>
              </a:rPr>
              <a:t>Candor is essential!</a:t>
            </a:r>
          </a:p>
          <a:p>
            <a:pPr>
              <a:buFontTx/>
              <a:buChar char="-"/>
            </a:pPr>
            <a:r>
              <a:rPr lang="en-US" dirty="0">
                <a:solidFill>
                  <a:schemeClr val="bg1"/>
                </a:solidFill>
              </a:rPr>
              <a:t>Rewards have to align with performance</a:t>
            </a:r>
          </a:p>
          <a:p>
            <a:pPr>
              <a:buFontTx/>
              <a:buChar char="-"/>
            </a:pPr>
            <a:r>
              <a:rPr lang="en-US" dirty="0">
                <a:solidFill>
                  <a:schemeClr val="bg1"/>
                </a:solidFill>
              </a:rPr>
              <a:t>Get your team to think aloud, debate &amp; agree</a:t>
            </a:r>
          </a:p>
          <a:p>
            <a:pPr>
              <a:buFontTx/>
              <a:buChar char="-"/>
            </a:pPr>
            <a:r>
              <a:rPr lang="en-US" dirty="0">
                <a:solidFill>
                  <a:schemeClr val="bg1"/>
                </a:solidFill>
              </a:rPr>
              <a:t>Hiring and letting go are important decisions</a:t>
            </a:r>
          </a:p>
          <a:p>
            <a:pPr>
              <a:buFontTx/>
              <a:buChar char="-"/>
            </a:pPr>
            <a:r>
              <a:rPr lang="en-US" dirty="0">
                <a:solidFill>
                  <a:schemeClr val="bg1"/>
                </a:solidFill>
              </a:rPr>
              <a:t>So much more about thinking like a CEO</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84754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My career journey and what I learned</a:t>
            </a:r>
          </a:p>
        </p:txBody>
      </p:sp>
      <p:sp>
        <p:nvSpPr>
          <p:cNvPr id="3" name="Content Placeholder 2"/>
          <p:cNvSpPr>
            <a:spLocks noGrp="1"/>
          </p:cNvSpPr>
          <p:nvPr>
            <p:ph idx="1"/>
          </p:nvPr>
        </p:nvSpPr>
        <p:spPr>
          <a:xfrm>
            <a:off x="228600" y="1600200"/>
            <a:ext cx="8763000" cy="4525963"/>
          </a:xfrm>
        </p:spPr>
        <p:txBody>
          <a:bodyPr/>
          <a:lstStyle/>
          <a:p>
            <a:r>
              <a:rPr lang="en-US" i="1" dirty="0">
                <a:solidFill>
                  <a:schemeClr val="bg1"/>
                </a:solidFill>
              </a:rPr>
              <a:t>#3 IT Manager for 3 countries, still in Costa Rica</a:t>
            </a:r>
          </a:p>
          <a:p>
            <a:pPr marL="0" indent="0">
              <a:buNone/>
            </a:pPr>
            <a:r>
              <a:rPr lang="en-US" dirty="0">
                <a:solidFill>
                  <a:schemeClr val="bg1"/>
                </a:solidFill>
              </a:rPr>
              <a:t>Pros: prestige, mentoring, travel, team building</a:t>
            </a:r>
          </a:p>
          <a:p>
            <a:pPr marL="0" indent="0">
              <a:buNone/>
            </a:pPr>
            <a:r>
              <a:rPr lang="en-US" dirty="0">
                <a:solidFill>
                  <a:schemeClr val="bg1"/>
                </a:solidFill>
              </a:rPr>
              <a:t>Cons: letting people go, more personalities</a:t>
            </a:r>
          </a:p>
          <a:p>
            <a:pPr marL="0" indent="0">
              <a:buNone/>
            </a:pPr>
            <a:r>
              <a:rPr lang="en-US" dirty="0">
                <a:solidFill>
                  <a:schemeClr val="bg1"/>
                </a:solidFill>
              </a:rPr>
              <a:t>Big Breaks: excellent coordinators</a:t>
            </a:r>
          </a:p>
          <a:p>
            <a:pPr marL="0" indent="0">
              <a:buNone/>
            </a:pPr>
            <a:r>
              <a:rPr lang="en-US" dirty="0">
                <a:solidFill>
                  <a:schemeClr val="bg1"/>
                </a:solidFill>
              </a:rPr>
              <a:t>Painful lessons learned: weight of responsibility</a:t>
            </a:r>
          </a:p>
          <a:p>
            <a:pPr marL="0" indent="0">
              <a:buNone/>
            </a:pPr>
            <a:r>
              <a:rPr lang="en-US" dirty="0">
                <a:solidFill>
                  <a:schemeClr val="bg1"/>
                </a:solidFill>
              </a:rPr>
              <a:t>#1 Tip:  Build relationships; Get out of the way</a:t>
            </a:r>
          </a:p>
          <a:p>
            <a:pPr marL="0" indent="0">
              <a:buNone/>
            </a:pPr>
            <a:r>
              <a:rPr lang="en-US" dirty="0">
                <a:solidFill>
                  <a:schemeClr val="bg1"/>
                </a:solidFill>
              </a:rPr>
              <a:t>Book: none - I asked my director’s advice</a:t>
            </a:r>
          </a:p>
        </p:txBody>
      </p:sp>
    </p:spTree>
    <p:extLst>
      <p:ext uri="{BB962C8B-B14F-4D97-AF65-F5344CB8AC3E}">
        <p14:creationId xmlns:p14="http://schemas.microsoft.com/office/powerpoint/2010/main" val="2011492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Ask your seniors for tips!</a:t>
            </a:r>
          </a:p>
        </p:txBody>
      </p:sp>
      <p:pic>
        <p:nvPicPr>
          <p:cNvPr id="6" name="Picture 5">
            <a:extLst>
              <a:ext uri="{FF2B5EF4-FFF2-40B4-BE49-F238E27FC236}">
                <a16:creationId xmlns:a16="http://schemas.microsoft.com/office/drawing/2014/main" id="{E7441648-1382-499C-8237-5F065CED28DA}"/>
              </a:ext>
            </a:extLst>
          </p:cNvPr>
          <p:cNvPicPr>
            <a:picLocks noChangeAspect="1"/>
          </p:cNvPicPr>
          <p:nvPr/>
        </p:nvPicPr>
        <p:blipFill>
          <a:blip r:embed="rId3"/>
          <a:stretch>
            <a:fillRect/>
          </a:stretch>
        </p:blipFill>
        <p:spPr>
          <a:xfrm>
            <a:off x="914400" y="1447800"/>
            <a:ext cx="7315200" cy="2743200"/>
          </a:xfrm>
          <a:prstGeom prst="rect">
            <a:avLst/>
          </a:prstGeom>
        </p:spPr>
      </p:pic>
      <p:pic>
        <p:nvPicPr>
          <p:cNvPr id="7" name="Picture 6">
            <a:extLst>
              <a:ext uri="{FF2B5EF4-FFF2-40B4-BE49-F238E27FC236}">
                <a16:creationId xmlns:a16="http://schemas.microsoft.com/office/drawing/2014/main" id="{F920F57D-4D33-4675-9EFA-65A3E202AF04}"/>
              </a:ext>
            </a:extLst>
          </p:cNvPr>
          <p:cNvPicPr>
            <a:picLocks noChangeAspect="1"/>
          </p:cNvPicPr>
          <p:nvPr/>
        </p:nvPicPr>
        <p:blipFill>
          <a:blip r:embed="rId4"/>
          <a:stretch>
            <a:fillRect/>
          </a:stretch>
        </p:blipFill>
        <p:spPr>
          <a:xfrm>
            <a:off x="4572000" y="3990975"/>
            <a:ext cx="3933825" cy="2533650"/>
          </a:xfrm>
          <a:prstGeom prst="rect">
            <a:avLst/>
          </a:prstGeom>
        </p:spPr>
      </p:pic>
      <p:sp>
        <p:nvSpPr>
          <p:cNvPr id="8" name="Rectangle 7">
            <a:extLst>
              <a:ext uri="{FF2B5EF4-FFF2-40B4-BE49-F238E27FC236}">
                <a16:creationId xmlns:a16="http://schemas.microsoft.com/office/drawing/2014/main" id="{1C63088B-3AF3-46B6-90AF-9841A1DD6E8D}"/>
              </a:ext>
            </a:extLst>
          </p:cNvPr>
          <p:cNvSpPr/>
          <p:nvPr/>
        </p:nvSpPr>
        <p:spPr>
          <a:xfrm>
            <a:off x="457200" y="4463923"/>
            <a:ext cx="3962400" cy="1569660"/>
          </a:xfrm>
          <a:prstGeom prst="rect">
            <a:avLst/>
          </a:prstGeom>
        </p:spPr>
        <p:txBody>
          <a:bodyPr wrap="square">
            <a:spAutoFit/>
          </a:bodyPr>
          <a:lstStyle/>
          <a:p>
            <a:r>
              <a:rPr lang="en-US" sz="3200" dirty="0">
                <a:solidFill>
                  <a:schemeClr val="bg1"/>
                </a:solidFill>
              </a:rPr>
              <a:t>- Ask those you admire</a:t>
            </a:r>
          </a:p>
          <a:p>
            <a:r>
              <a:rPr lang="en-US" sz="3200" dirty="0">
                <a:solidFill>
                  <a:schemeClr val="bg1"/>
                </a:solidFill>
              </a:rPr>
              <a:t>- People generally are nice about it!</a:t>
            </a:r>
          </a:p>
        </p:txBody>
      </p:sp>
    </p:spTree>
    <p:extLst>
      <p:ext uri="{BB962C8B-B14F-4D97-AF65-F5344CB8AC3E}">
        <p14:creationId xmlns:p14="http://schemas.microsoft.com/office/powerpoint/2010/main" val="92246188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Some of Clay’s tips from 2009</a:t>
            </a:r>
          </a:p>
        </p:txBody>
      </p:sp>
      <p:sp>
        <p:nvSpPr>
          <p:cNvPr id="3" name="Content Placeholder 2"/>
          <p:cNvSpPr>
            <a:spLocks noGrp="1"/>
          </p:cNvSpPr>
          <p:nvPr>
            <p:ph idx="1"/>
          </p:nvPr>
        </p:nvSpPr>
        <p:spPr>
          <a:xfrm>
            <a:off x="228600" y="1600200"/>
            <a:ext cx="8763000" cy="5105400"/>
          </a:xfrm>
        </p:spPr>
        <p:txBody>
          <a:bodyPr>
            <a:normAutofit fontScale="92500" lnSpcReduction="10000"/>
          </a:bodyPr>
          <a:lstStyle/>
          <a:p>
            <a:r>
              <a:rPr lang="en-US" i="1" dirty="0">
                <a:solidFill>
                  <a:schemeClr val="bg1"/>
                </a:solidFill>
              </a:rPr>
              <a:t>I only answer what I think people can’t handle (not saying be hands off 100%) but do my best to let people run with it.</a:t>
            </a:r>
          </a:p>
          <a:p>
            <a:r>
              <a:rPr lang="en-US" i="1" dirty="0">
                <a:solidFill>
                  <a:schemeClr val="bg1"/>
                </a:solidFill>
              </a:rPr>
              <a:t>I always tell my people (directs and </a:t>
            </a:r>
            <a:r>
              <a:rPr lang="en-US" i="1" dirty="0" err="1">
                <a:solidFill>
                  <a:schemeClr val="bg1"/>
                </a:solidFill>
              </a:rPr>
              <a:t>indirects</a:t>
            </a:r>
            <a:r>
              <a:rPr lang="en-US" i="1" dirty="0">
                <a:solidFill>
                  <a:schemeClr val="bg1"/>
                </a:solidFill>
              </a:rPr>
              <a:t>) if you need me you better find me.  If they don’t, I chew their tail when they get caught.  If they do, I protect them.</a:t>
            </a:r>
          </a:p>
          <a:p>
            <a:r>
              <a:rPr lang="en-US" i="1" dirty="0">
                <a:solidFill>
                  <a:schemeClr val="bg1"/>
                </a:solidFill>
              </a:rPr>
              <a:t>Always try to make political points. Never be afraid to tell anyone NO (just be able to back it up) no matter what level they are.  Those NO’s allow you to spend those political points. </a:t>
            </a:r>
          </a:p>
        </p:txBody>
      </p:sp>
    </p:spTree>
    <p:extLst>
      <p:ext uri="{BB962C8B-B14F-4D97-AF65-F5344CB8AC3E}">
        <p14:creationId xmlns:p14="http://schemas.microsoft.com/office/powerpoint/2010/main" val="1436277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Some of Clay’s tips from 2009</a:t>
            </a:r>
          </a:p>
        </p:txBody>
      </p:sp>
      <p:sp>
        <p:nvSpPr>
          <p:cNvPr id="3" name="Content Placeholder 2"/>
          <p:cNvSpPr>
            <a:spLocks noGrp="1"/>
          </p:cNvSpPr>
          <p:nvPr>
            <p:ph idx="1"/>
          </p:nvPr>
        </p:nvSpPr>
        <p:spPr>
          <a:xfrm>
            <a:off x="228600" y="1524000"/>
            <a:ext cx="8763000" cy="5257800"/>
          </a:xfrm>
        </p:spPr>
        <p:txBody>
          <a:bodyPr>
            <a:normAutofit fontScale="92500" lnSpcReduction="10000"/>
          </a:bodyPr>
          <a:lstStyle/>
          <a:p>
            <a:r>
              <a:rPr lang="en-US" i="1" dirty="0">
                <a:solidFill>
                  <a:schemeClr val="bg1"/>
                </a:solidFill>
              </a:rPr>
              <a:t>Be human, not a robot leader.  I try to get to know what's going on personally with people so that when something is bothering them, I know it and can understand and cut </a:t>
            </a:r>
            <a:r>
              <a:rPr lang="en-US" i="1" dirty="0" err="1">
                <a:solidFill>
                  <a:schemeClr val="bg1"/>
                </a:solidFill>
              </a:rPr>
              <a:t>em</a:t>
            </a:r>
            <a:r>
              <a:rPr lang="en-US" i="1" dirty="0">
                <a:solidFill>
                  <a:schemeClr val="bg1"/>
                </a:solidFill>
              </a:rPr>
              <a:t> some slack.</a:t>
            </a:r>
          </a:p>
          <a:p>
            <a:r>
              <a:rPr lang="en-US" i="1" dirty="0">
                <a:solidFill>
                  <a:schemeClr val="bg1"/>
                </a:solidFill>
              </a:rPr>
              <a:t>Spend money when you must (and I mean on making people happy). I mean if they need pens or a lunch sometimes then do it. Don’t ask your boss, just do it and keep your people happy.</a:t>
            </a:r>
          </a:p>
          <a:p>
            <a:r>
              <a:rPr lang="en-US" i="1" dirty="0">
                <a:solidFill>
                  <a:schemeClr val="bg1"/>
                </a:solidFill>
              </a:rPr>
              <a:t>Be honest with your people. I hate keeping things (good or bad) from people. You tell people the bad and they respect you as honest and will follow you more.</a:t>
            </a:r>
          </a:p>
        </p:txBody>
      </p:sp>
    </p:spTree>
    <p:extLst>
      <p:ext uri="{BB962C8B-B14F-4D97-AF65-F5344CB8AC3E}">
        <p14:creationId xmlns:p14="http://schemas.microsoft.com/office/powerpoint/2010/main" val="2164234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Relocated to Denver</a:t>
            </a:r>
          </a:p>
        </p:txBody>
      </p:sp>
      <p:sp>
        <p:nvSpPr>
          <p:cNvPr id="6" name="Content Placeholder 2">
            <a:extLst>
              <a:ext uri="{FF2B5EF4-FFF2-40B4-BE49-F238E27FC236}">
                <a16:creationId xmlns:a16="http://schemas.microsoft.com/office/drawing/2014/main" id="{9583358C-4C21-473F-94FE-B5678883DEF1}"/>
              </a:ext>
            </a:extLst>
          </p:cNvPr>
          <p:cNvSpPr txBox="1">
            <a:spLocks/>
          </p:cNvSpPr>
          <p:nvPr/>
        </p:nvSpPr>
        <p:spPr>
          <a:xfrm>
            <a:off x="457200" y="1524000"/>
            <a:ext cx="8763000" cy="50593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i="1" dirty="0">
                <a:solidFill>
                  <a:schemeClr val="bg1"/>
                </a:solidFill>
              </a:rPr>
              <a:t>#4 Junior </a:t>
            </a:r>
            <a:r>
              <a:rPr lang="en-US" i="1" dirty="0" err="1">
                <a:solidFill>
                  <a:schemeClr val="bg1"/>
                </a:solidFill>
              </a:rPr>
              <a:t>SysEng</a:t>
            </a:r>
            <a:r>
              <a:rPr lang="en-US" i="1" dirty="0">
                <a:solidFill>
                  <a:schemeClr val="bg1"/>
                </a:solidFill>
              </a:rPr>
              <a:t>, End User Support and DC Tech</a:t>
            </a:r>
          </a:p>
          <a:p>
            <a:pPr marL="0" indent="0">
              <a:buFont typeface="Arial" panose="020B0604020202020204" pitchFamily="34" charset="0"/>
              <a:buNone/>
            </a:pPr>
            <a:r>
              <a:rPr lang="en-US" dirty="0">
                <a:solidFill>
                  <a:schemeClr val="bg1"/>
                </a:solidFill>
              </a:rPr>
              <a:t>Pros: Denver, learning, US Salary, career path</a:t>
            </a:r>
          </a:p>
          <a:p>
            <a:pPr marL="0" indent="0">
              <a:buFont typeface="Arial" panose="020B0604020202020204" pitchFamily="34" charset="0"/>
              <a:buNone/>
            </a:pPr>
            <a:r>
              <a:rPr lang="en-US" dirty="0">
                <a:solidFill>
                  <a:schemeClr val="bg1"/>
                </a:solidFill>
              </a:rPr>
              <a:t>Cons: on call for </a:t>
            </a:r>
            <a:r>
              <a:rPr lang="en-US" dirty="0" err="1">
                <a:solidFill>
                  <a:schemeClr val="bg1"/>
                </a:solidFill>
              </a:rPr>
              <a:t>syseng</a:t>
            </a:r>
            <a:r>
              <a:rPr lang="en-US" dirty="0">
                <a:solidFill>
                  <a:schemeClr val="bg1"/>
                </a:solidFill>
              </a:rPr>
              <a:t> and datacenter ops</a:t>
            </a:r>
          </a:p>
          <a:p>
            <a:pPr marL="0" indent="0">
              <a:buFont typeface="Arial" panose="020B0604020202020204" pitchFamily="34" charset="0"/>
              <a:buNone/>
            </a:pPr>
            <a:r>
              <a:rPr lang="en-US" dirty="0">
                <a:solidFill>
                  <a:schemeClr val="bg1"/>
                </a:solidFill>
              </a:rPr>
              <a:t>Big Breaks: VMware course!</a:t>
            </a:r>
          </a:p>
          <a:p>
            <a:pPr marL="0" indent="0">
              <a:buFont typeface="Arial" panose="020B0604020202020204" pitchFamily="34" charset="0"/>
              <a:buNone/>
            </a:pPr>
            <a:r>
              <a:rPr lang="en-US" dirty="0">
                <a:solidFill>
                  <a:schemeClr val="bg1"/>
                </a:solidFill>
              </a:rPr>
              <a:t>Painful lessons learned: work/life balance</a:t>
            </a:r>
          </a:p>
          <a:p>
            <a:pPr marL="0" indent="0">
              <a:buFont typeface="Arial" panose="020B0604020202020204" pitchFamily="34" charset="0"/>
              <a:buNone/>
            </a:pPr>
            <a:r>
              <a:rPr lang="en-US" dirty="0">
                <a:solidFill>
                  <a:schemeClr val="bg1"/>
                </a:solidFill>
              </a:rPr>
              <a:t>#1 Tip:  Learn, document, spread</a:t>
            </a:r>
          </a:p>
          <a:p>
            <a:pPr marL="0" indent="0">
              <a:buFont typeface="Arial" panose="020B0604020202020204" pitchFamily="34" charset="0"/>
              <a:buNone/>
            </a:pPr>
            <a:r>
              <a:rPr lang="en-US" dirty="0">
                <a:solidFill>
                  <a:schemeClr val="bg1"/>
                </a:solidFill>
              </a:rPr>
              <a:t>Book: Mastering VMware vSphere</a:t>
            </a:r>
          </a:p>
          <a:p>
            <a:pPr marL="0" indent="0">
              <a:buFont typeface="Arial" panose="020B0604020202020204" pitchFamily="34" charset="0"/>
              <a:buNone/>
            </a:pPr>
            <a:r>
              <a:rPr lang="en-US" dirty="0">
                <a:solidFill>
                  <a:schemeClr val="bg1"/>
                </a:solidFill>
              </a:rPr>
              <a:t> by Scott Lowe</a:t>
            </a:r>
          </a:p>
        </p:txBody>
      </p:sp>
      <p:pic>
        <p:nvPicPr>
          <p:cNvPr id="7" name="Picture 6">
            <a:extLst>
              <a:ext uri="{FF2B5EF4-FFF2-40B4-BE49-F238E27FC236}">
                <a16:creationId xmlns:a16="http://schemas.microsoft.com/office/drawing/2014/main" id="{E9C7F3CE-DBB7-45B0-9265-BFDB83CF5475}"/>
              </a:ext>
            </a:extLst>
          </p:cNvPr>
          <p:cNvPicPr>
            <a:picLocks noChangeAspect="1"/>
          </p:cNvPicPr>
          <p:nvPr/>
        </p:nvPicPr>
        <p:blipFill>
          <a:blip r:embed="rId2"/>
          <a:stretch>
            <a:fillRect/>
          </a:stretch>
        </p:blipFill>
        <p:spPr>
          <a:xfrm>
            <a:off x="6705600" y="4419600"/>
            <a:ext cx="1752600" cy="2177473"/>
          </a:xfrm>
          <a:prstGeom prst="rect">
            <a:avLst/>
          </a:prstGeom>
        </p:spPr>
      </p:pic>
    </p:spTree>
    <p:extLst>
      <p:ext uri="{BB962C8B-B14F-4D97-AF65-F5344CB8AC3E}">
        <p14:creationId xmlns:p14="http://schemas.microsoft.com/office/powerpoint/2010/main" val="3604202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Relocated to Brooklyn</a:t>
            </a:r>
          </a:p>
        </p:txBody>
      </p:sp>
      <p:sp>
        <p:nvSpPr>
          <p:cNvPr id="6" name="Content Placeholder 2">
            <a:extLst>
              <a:ext uri="{FF2B5EF4-FFF2-40B4-BE49-F238E27FC236}">
                <a16:creationId xmlns:a16="http://schemas.microsoft.com/office/drawing/2014/main" id="{9583358C-4C21-473F-94FE-B5678883DEF1}"/>
              </a:ext>
            </a:extLst>
          </p:cNvPr>
          <p:cNvSpPr txBox="1">
            <a:spLocks/>
          </p:cNvSpPr>
          <p:nvPr/>
        </p:nvSpPr>
        <p:spPr>
          <a:xfrm>
            <a:off x="228600" y="1524000"/>
            <a:ext cx="8763000" cy="50593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i="1" dirty="0">
                <a:solidFill>
                  <a:schemeClr val="bg1"/>
                </a:solidFill>
              </a:rPr>
              <a:t>#5 VMware SME (still same company)</a:t>
            </a:r>
          </a:p>
          <a:p>
            <a:pPr marL="0" indent="0">
              <a:buFont typeface="Arial" panose="020B0604020202020204" pitchFamily="34" charset="0"/>
              <a:buNone/>
            </a:pPr>
            <a:r>
              <a:rPr lang="en-US" dirty="0">
                <a:solidFill>
                  <a:schemeClr val="bg1"/>
                </a:solidFill>
              </a:rPr>
              <a:t>Pros: WFH, Salary increase, more fun at work &amp; city</a:t>
            </a:r>
          </a:p>
          <a:p>
            <a:pPr marL="0" indent="0">
              <a:buFont typeface="Arial" panose="020B0604020202020204" pitchFamily="34" charset="0"/>
              <a:buNone/>
            </a:pPr>
            <a:r>
              <a:rPr lang="en-US" dirty="0">
                <a:solidFill>
                  <a:schemeClr val="bg1"/>
                </a:solidFill>
              </a:rPr>
              <a:t>Cons: NYC is expensive, car and house are luxuries</a:t>
            </a:r>
          </a:p>
          <a:p>
            <a:pPr marL="0" indent="0">
              <a:buFont typeface="Arial" panose="020B0604020202020204" pitchFamily="34" charset="0"/>
              <a:buNone/>
            </a:pPr>
            <a:r>
              <a:rPr lang="en-US" dirty="0">
                <a:solidFill>
                  <a:schemeClr val="bg1"/>
                </a:solidFill>
              </a:rPr>
              <a:t>Big Breaks: VMUG! </a:t>
            </a:r>
            <a:r>
              <a:rPr lang="en-US" dirty="0">
                <a:solidFill>
                  <a:schemeClr val="bg1"/>
                </a:solidFill>
                <a:hlinkClick r:id="rId2"/>
              </a:rPr>
              <a:t>Working</a:t>
            </a:r>
            <a:r>
              <a:rPr lang="en-US" dirty="0">
                <a:solidFill>
                  <a:schemeClr val="bg1"/>
                </a:solidFill>
              </a:rPr>
              <a:t> with </a:t>
            </a:r>
            <a:r>
              <a:rPr lang="en-US" dirty="0">
                <a:solidFill>
                  <a:schemeClr val="bg1"/>
                </a:solidFill>
                <a:hlinkClick r:id="rId3"/>
              </a:rPr>
              <a:t>@edmsanchez13</a:t>
            </a:r>
            <a:endParaRPr lang="en-US" dirty="0">
              <a:solidFill>
                <a:schemeClr val="bg1"/>
              </a:solidFill>
            </a:endParaRPr>
          </a:p>
          <a:p>
            <a:pPr marL="0" indent="0">
              <a:buFont typeface="Arial" panose="020B0604020202020204" pitchFamily="34" charset="0"/>
              <a:buNone/>
            </a:pPr>
            <a:r>
              <a:rPr lang="en-US" dirty="0">
                <a:solidFill>
                  <a:schemeClr val="bg1"/>
                </a:solidFill>
              </a:rPr>
              <a:t>Painful lessons learned: IT Admin Health</a:t>
            </a:r>
          </a:p>
          <a:p>
            <a:pPr marL="0" indent="0">
              <a:buFont typeface="Arial" panose="020B0604020202020204" pitchFamily="34" charset="0"/>
              <a:buNone/>
            </a:pPr>
            <a:r>
              <a:rPr lang="en-US" dirty="0">
                <a:solidFill>
                  <a:schemeClr val="bg1"/>
                </a:solidFill>
              </a:rPr>
              <a:t>#1 Tip:  Rely on the </a:t>
            </a:r>
            <a:r>
              <a:rPr lang="en-US" dirty="0" err="1">
                <a:solidFill>
                  <a:schemeClr val="bg1"/>
                </a:solidFill>
              </a:rPr>
              <a:t>vCommunity</a:t>
            </a:r>
            <a:endParaRPr lang="en-US" dirty="0">
              <a:solidFill>
                <a:schemeClr val="bg1"/>
              </a:solidFill>
            </a:endParaRPr>
          </a:p>
          <a:p>
            <a:pPr marL="0" indent="0">
              <a:buFont typeface="Arial" panose="020B0604020202020204" pitchFamily="34" charset="0"/>
              <a:buNone/>
            </a:pPr>
            <a:r>
              <a:rPr lang="en-US" dirty="0">
                <a:solidFill>
                  <a:schemeClr val="bg1"/>
                </a:solidFill>
              </a:rPr>
              <a:t>Book: *every other VMware Press book*</a:t>
            </a:r>
          </a:p>
        </p:txBody>
      </p:sp>
    </p:spTree>
    <p:extLst>
      <p:ext uri="{BB962C8B-B14F-4D97-AF65-F5344CB8AC3E}">
        <p14:creationId xmlns:p14="http://schemas.microsoft.com/office/powerpoint/2010/main" val="365064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Relocated to Pittsburgh</a:t>
            </a:r>
          </a:p>
        </p:txBody>
      </p:sp>
      <p:sp>
        <p:nvSpPr>
          <p:cNvPr id="6" name="Content Placeholder 2">
            <a:extLst>
              <a:ext uri="{FF2B5EF4-FFF2-40B4-BE49-F238E27FC236}">
                <a16:creationId xmlns:a16="http://schemas.microsoft.com/office/drawing/2014/main" id="{9583358C-4C21-473F-94FE-B5678883DEF1}"/>
              </a:ext>
            </a:extLst>
          </p:cNvPr>
          <p:cNvSpPr txBox="1">
            <a:spLocks/>
          </p:cNvSpPr>
          <p:nvPr/>
        </p:nvSpPr>
        <p:spPr>
          <a:xfrm>
            <a:off x="228600" y="1524000"/>
            <a:ext cx="8763000" cy="50593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i="1" dirty="0">
                <a:solidFill>
                  <a:schemeClr val="bg1"/>
                </a:solidFill>
              </a:rPr>
              <a:t>#6 Sr Technical Account Manager for VMware</a:t>
            </a:r>
          </a:p>
          <a:p>
            <a:pPr marL="0" indent="0">
              <a:buFont typeface="Arial" panose="020B0604020202020204" pitchFamily="34" charset="0"/>
              <a:buNone/>
            </a:pPr>
            <a:r>
              <a:rPr lang="en-US" dirty="0">
                <a:solidFill>
                  <a:schemeClr val="bg1"/>
                </a:solidFill>
              </a:rPr>
              <a:t>Pros: no more on call rotation, + salary, VMware!</a:t>
            </a:r>
          </a:p>
          <a:p>
            <a:pPr marL="0" indent="0">
              <a:buFont typeface="Arial" panose="020B0604020202020204" pitchFamily="34" charset="0"/>
              <a:buNone/>
            </a:pPr>
            <a:r>
              <a:rPr lang="en-US" dirty="0">
                <a:solidFill>
                  <a:schemeClr val="bg1"/>
                </a:solidFill>
              </a:rPr>
              <a:t>Cons: drinking from fire hose, 1 </a:t>
            </a:r>
            <a:r>
              <a:rPr lang="en-US" dirty="0" err="1">
                <a:solidFill>
                  <a:schemeClr val="bg1"/>
                </a:solidFill>
              </a:rPr>
              <a:t>yr</a:t>
            </a:r>
            <a:r>
              <a:rPr lang="en-US" dirty="0">
                <a:solidFill>
                  <a:schemeClr val="bg1"/>
                </a:solidFill>
              </a:rPr>
              <a:t> to feel adept</a:t>
            </a:r>
          </a:p>
          <a:p>
            <a:pPr marL="0" indent="0">
              <a:buFont typeface="Arial" panose="020B0604020202020204" pitchFamily="34" charset="0"/>
              <a:buNone/>
            </a:pPr>
            <a:r>
              <a:rPr lang="en-US" dirty="0">
                <a:solidFill>
                  <a:schemeClr val="bg1"/>
                </a:solidFill>
              </a:rPr>
              <a:t>Big Breaks: Excellent teammates, culture, PGH=cool</a:t>
            </a:r>
          </a:p>
          <a:p>
            <a:pPr marL="0" indent="0">
              <a:buFont typeface="Arial" panose="020B0604020202020204" pitchFamily="34" charset="0"/>
              <a:buNone/>
            </a:pPr>
            <a:r>
              <a:rPr lang="en-US" dirty="0">
                <a:solidFill>
                  <a:schemeClr val="bg1"/>
                </a:solidFill>
              </a:rPr>
              <a:t>Painful lessons learned: Being on time, $100 bill</a:t>
            </a:r>
          </a:p>
          <a:p>
            <a:pPr marL="0" indent="0">
              <a:buFont typeface="Arial" panose="020B0604020202020204" pitchFamily="34" charset="0"/>
              <a:buNone/>
            </a:pPr>
            <a:r>
              <a:rPr lang="en-US" dirty="0">
                <a:solidFill>
                  <a:schemeClr val="bg1"/>
                </a:solidFill>
              </a:rPr>
              <a:t>#1 Tip:  Stay true to yourself, </a:t>
            </a:r>
            <a:r>
              <a:rPr lang="en-US" dirty="0" err="1">
                <a:solidFill>
                  <a:schemeClr val="bg1"/>
                </a:solidFill>
              </a:rPr>
              <a:t>homelab</a:t>
            </a:r>
            <a:r>
              <a:rPr lang="en-US" dirty="0">
                <a:solidFill>
                  <a:schemeClr val="bg1"/>
                </a:solidFill>
              </a:rPr>
              <a:t>, geek out!</a:t>
            </a:r>
          </a:p>
          <a:p>
            <a:pPr marL="0" indent="0">
              <a:buFont typeface="Arial" panose="020B0604020202020204" pitchFamily="34" charset="0"/>
              <a:buNone/>
            </a:pPr>
            <a:r>
              <a:rPr lang="en-US" dirty="0">
                <a:solidFill>
                  <a:schemeClr val="bg1"/>
                </a:solidFill>
              </a:rPr>
              <a:t>Books: </a:t>
            </a:r>
            <a:r>
              <a:rPr lang="en-US" dirty="0">
                <a:solidFill>
                  <a:schemeClr val="bg1"/>
                </a:solidFill>
                <a:hlinkClick r:id="rId2"/>
              </a:rPr>
              <a:t>The Greatest Salesman in the World</a:t>
            </a:r>
            <a:endParaRPr lang="en-US" dirty="0">
              <a:solidFill>
                <a:schemeClr val="bg1"/>
              </a:solidFill>
            </a:endParaRPr>
          </a:p>
        </p:txBody>
      </p:sp>
    </p:spTree>
    <p:extLst>
      <p:ext uri="{BB962C8B-B14F-4D97-AF65-F5344CB8AC3E}">
        <p14:creationId xmlns:p14="http://schemas.microsoft.com/office/powerpoint/2010/main" val="186709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Greatest Salesman… highlights</a:t>
            </a:r>
          </a:p>
        </p:txBody>
      </p:sp>
      <p:pic>
        <p:nvPicPr>
          <p:cNvPr id="6" name="Picture 5">
            <a:extLst>
              <a:ext uri="{FF2B5EF4-FFF2-40B4-BE49-F238E27FC236}">
                <a16:creationId xmlns:a16="http://schemas.microsoft.com/office/drawing/2014/main" id="{BB894DA0-70E3-43C9-AA19-5DA13319858C}"/>
              </a:ext>
            </a:extLst>
          </p:cNvPr>
          <p:cNvPicPr>
            <a:picLocks noChangeAspect="1"/>
          </p:cNvPicPr>
          <p:nvPr/>
        </p:nvPicPr>
        <p:blipFill>
          <a:blip r:embed="rId2"/>
          <a:stretch>
            <a:fillRect/>
          </a:stretch>
        </p:blipFill>
        <p:spPr>
          <a:xfrm>
            <a:off x="1452562" y="2057400"/>
            <a:ext cx="6238875" cy="3810000"/>
          </a:xfrm>
          <a:prstGeom prst="rect">
            <a:avLst/>
          </a:prstGeom>
        </p:spPr>
      </p:pic>
    </p:spTree>
    <p:extLst>
      <p:ext uri="{BB962C8B-B14F-4D97-AF65-F5344CB8AC3E}">
        <p14:creationId xmlns:p14="http://schemas.microsoft.com/office/powerpoint/2010/main" val="246686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Asking for tips + “Managing up”</a:t>
            </a:r>
          </a:p>
        </p:txBody>
      </p:sp>
      <p:sp>
        <p:nvSpPr>
          <p:cNvPr id="9" name="Content Placeholder 2">
            <a:extLst>
              <a:ext uri="{FF2B5EF4-FFF2-40B4-BE49-F238E27FC236}">
                <a16:creationId xmlns:a16="http://schemas.microsoft.com/office/drawing/2014/main" id="{80362634-CE37-4211-BFC3-587EBBE9D8BF}"/>
              </a:ext>
            </a:extLst>
          </p:cNvPr>
          <p:cNvSpPr txBox="1">
            <a:spLocks/>
          </p:cNvSpPr>
          <p:nvPr/>
        </p:nvSpPr>
        <p:spPr>
          <a:xfrm>
            <a:off x="228600" y="1524000"/>
            <a:ext cx="87630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Asking for advice should be additional from “managing up” and getting clear direction</a:t>
            </a:r>
          </a:p>
          <a:p>
            <a:r>
              <a:rPr lang="en-US" dirty="0">
                <a:solidFill>
                  <a:schemeClr val="bg1"/>
                </a:solidFill>
              </a:rPr>
              <a:t>Talk to your manager on how to work together</a:t>
            </a:r>
          </a:p>
          <a:p>
            <a:r>
              <a:rPr lang="en-US" dirty="0">
                <a:solidFill>
                  <a:schemeClr val="bg1"/>
                </a:solidFill>
              </a:rPr>
              <a:t>Consistently managers want:</a:t>
            </a:r>
          </a:p>
          <a:p>
            <a:r>
              <a:rPr lang="en-US" dirty="0">
                <a:solidFill>
                  <a:schemeClr val="bg1"/>
                </a:solidFill>
              </a:rPr>
              <a:t>1) Integrity</a:t>
            </a:r>
          </a:p>
          <a:p>
            <a:r>
              <a:rPr lang="en-US" dirty="0">
                <a:solidFill>
                  <a:schemeClr val="bg1"/>
                </a:solidFill>
              </a:rPr>
              <a:t>2) Speak up if there’s problems</a:t>
            </a:r>
          </a:p>
          <a:p>
            <a:r>
              <a:rPr lang="en-US" dirty="0">
                <a:solidFill>
                  <a:schemeClr val="bg1"/>
                </a:solidFill>
              </a:rPr>
              <a:t>3) Honor your commitments with quality</a:t>
            </a:r>
          </a:p>
          <a:p>
            <a:r>
              <a:rPr lang="en-US" dirty="0">
                <a:solidFill>
                  <a:schemeClr val="bg1"/>
                </a:solidFill>
              </a:rPr>
              <a:t>4) Respect others (golden rule, be on time, </a:t>
            </a:r>
            <a:r>
              <a:rPr lang="en-US" dirty="0" err="1">
                <a:solidFill>
                  <a:schemeClr val="bg1"/>
                </a:solidFill>
              </a:rPr>
              <a:t>etc</a:t>
            </a:r>
            <a:r>
              <a:rPr lang="en-US" dirty="0">
                <a:solidFill>
                  <a:schemeClr val="bg1"/>
                </a:solidFill>
              </a:rPr>
              <a:t>)</a:t>
            </a:r>
          </a:p>
          <a:p>
            <a:r>
              <a:rPr lang="en-US" dirty="0">
                <a:solidFill>
                  <a:schemeClr val="bg1"/>
                </a:solidFill>
              </a:rPr>
              <a:t>5) Admit mistakes and learn from them</a:t>
            </a:r>
          </a:p>
        </p:txBody>
      </p:sp>
    </p:spTree>
    <p:extLst>
      <p:ext uri="{BB962C8B-B14F-4D97-AF65-F5344CB8AC3E}">
        <p14:creationId xmlns:p14="http://schemas.microsoft.com/office/powerpoint/2010/main" val="1300540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My disclaimer slide</a:t>
            </a:r>
          </a:p>
        </p:txBody>
      </p:sp>
      <p:sp>
        <p:nvSpPr>
          <p:cNvPr id="3" name="Content Placeholder 2"/>
          <p:cNvSpPr>
            <a:spLocks noGrp="1"/>
          </p:cNvSpPr>
          <p:nvPr>
            <p:ph idx="1"/>
          </p:nvPr>
        </p:nvSpPr>
        <p:spPr>
          <a:xfrm>
            <a:off x="228600" y="1600200"/>
            <a:ext cx="8763000" cy="4525963"/>
          </a:xfrm>
        </p:spPr>
        <p:txBody>
          <a:bodyPr>
            <a:normAutofit/>
          </a:bodyPr>
          <a:lstStyle/>
          <a:p>
            <a:r>
              <a:rPr lang="en-US" dirty="0">
                <a:solidFill>
                  <a:schemeClr val="bg1"/>
                </a:solidFill>
              </a:rPr>
              <a:t>Notice, no VMware logos</a:t>
            </a:r>
          </a:p>
          <a:p>
            <a:r>
              <a:rPr lang="en-US" dirty="0">
                <a:solidFill>
                  <a:schemeClr val="bg1"/>
                </a:solidFill>
              </a:rPr>
              <a:t>Submitted it as a community session for VMUG</a:t>
            </a:r>
          </a:p>
          <a:p>
            <a:r>
              <a:rPr lang="en-US" dirty="0">
                <a:solidFill>
                  <a:schemeClr val="bg1"/>
                </a:solidFill>
              </a:rPr>
              <a:t>I’m talking about my own experience and also lessons learned from meeting others</a:t>
            </a:r>
          </a:p>
          <a:p>
            <a:r>
              <a:rPr lang="en-US" dirty="0">
                <a:solidFill>
                  <a:schemeClr val="bg1"/>
                </a:solidFill>
              </a:rPr>
              <a:t>I am a VMware fanboy though </a:t>
            </a:r>
            <a:r>
              <a:rPr lang="en-US" dirty="0">
                <a:solidFill>
                  <a:schemeClr val="bg1"/>
                </a:solidFill>
                <a:sym typeface="Wingdings" panose="05000000000000000000" pitchFamily="2" charset="2"/>
              </a:rPr>
              <a:t></a:t>
            </a:r>
            <a:endParaRPr lang="en-US" dirty="0">
              <a:solidFill>
                <a:schemeClr val="bg1"/>
              </a:solidFill>
            </a:endParaRPr>
          </a:p>
          <a:p>
            <a:r>
              <a:rPr lang="en-US" dirty="0">
                <a:solidFill>
                  <a:schemeClr val="bg1"/>
                </a:solidFill>
              </a:rPr>
              <a:t>I think it’s important that we share stories, tips and lessons learned in the </a:t>
            </a:r>
            <a:r>
              <a:rPr lang="en-US" dirty="0" err="1">
                <a:solidFill>
                  <a:schemeClr val="bg1"/>
                </a:solidFill>
              </a:rPr>
              <a:t>vCommunity</a:t>
            </a:r>
            <a:endParaRPr lang="en-US" dirty="0">
              <a:solidFill>
                <a:schemeClr val="bg1"/>
              </a:solidFill>
            </a:endParaRPr>
          </a:p>
          <a:p>
            <a:r>
              <a:rPr lang="en-US" dirty="0">
                <a:solidFill>
                  <a:schemeClr val="bg1"/>
                </a:solidFill>
              </a:rPr>
              <a:t>Slides will be posted in my </a:t>
            </a:r>
            <a:r>
              <a:rPr lang="en-US" dirty="0" err="1">
                <a:solidFill>
                  <a:schemeClr val="bg1"/>
                </a:solidFill>
              </a:rPr>
              <a:t>Github</a:t>
            </a:r>
            <a:r>
              <a:rPr lang="en-US" dirty="0">
                <a:solidFill>
                  <a:schemeClr val="bg1"/>
                </a:solidFill>
              </a:rPr>
              <a:t> repo / blog</a:t>
            </a:r>
          </a:p>
        </p:txBody>
      </p:sp>
    </p:spTree>
    <p:extLst>
      <p:ext uri="{BB962C8B-B14F-4D97-AF65-F5344CB8AC3E}">
        <p14:creationId xmlns:p14="http://schemas.microsoft.com/office/powerpoint/2010/main" val="1839303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Ask your seniors for tips - on steroids</a:t>
            </a:r>
          </a:p>
        </p:txBody>
      </p:sp>
      <p:sp>
        <p:nvSpPr>
          <p:cNvPr id="9" name="Content Placeholder 2">
            <a:extLst>
              <a:ext uri="{FF2B5EF4-FFF2-40B4-BE49-F238E27FC236}">
                <a16:creationId xmlns:a16="http://schemas.microsoft.com/office/drawing/2014/main" id="{80362634-CE37-4211-BFC3-587EBBE9D8BF}"/>
              </a:ext>
            </a:extLst>
          </p:cNvPr>
          <p:cNvSpPr txBox="1">
            <a:spLocks/>
          </p:cNvSpPr>
          <p:nvPr/>
        </p:nvSpPr>
        <p:spPr>
          <a:xfrm>
            <a:off x="228600" y="1524000"/>
            <a:ext cx="8763000" cy="50593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VMware has an </a:t>
            </a:r>
            <a:r>
              <a:rPr lang="en-US" dirty="0" err="1">
                <a:solidFill>
                  <a:schemeClr val="bg1"/>
                </a:solidFill>
              </a:rPr>
              <a:t>AskPat</a:t>
            </a:r>
            <a:r>
              <a:rPr lang="en-US" dirty="0">
                <a:solidFill>
                  <a:schemeClr val="bg1"/>
                </a:solidFill>
              </a:rPr>
              <a:t> mailbox, so I asked him for book recommendations, and he replied :yay:</a:t>
            </a:r>
          </a:p>
        </p:txBody>
      </p:sp>
      <p:pic>
        <p:nvPicPr>
          <p:cNvPr id="3" name="Picture 2">
            <a:extLst>
              <a:ext uri="{FF2B5EF4-FFF2-40B4-BE49-F238E27FC236}">
                <a16:creationId xmlns:a16="http://schemas.microsoft.com/office/drawing/2014/main" id="{2C728266-5019-445F-ABAD-9AB109951E76}"/>
              </a:ext>
            </a:extLst>
          </p:cNvPr>
          <p:cNvPicPr>
            <a:picLocks noChangeAspect="1"/>
          </p:cNvPicPr>
          <p:nvPr/>
        </p:nvPicPr>
        <p:blipFill>
          <a:blip r:embed="rId2"/>
          <a:stretch>
            <a:fillRect/>
          </a:stretch>
        </p:blipFill>
        <p:spPr>
          <a:xfrm>
            <a:off x="1600200" y="2655538"/>
            <a:ext cx="5867400" cy="4034186"/>
          </a:xfrm>
          <a:prstGeom prst="rect">
            <a:avLst/>
          </a:prstGeom>
        </p:spPr>
      </p:pic>
    </p:spTree>
    <p:extLst>
      <p:ext uri="{BB962C8B-B14F-4D97-AF65-F5344CB8AC3E}">
        <p14:creationId xmlns:p14="http://schemas.microsoft.com/office/powerpoint/2010/main" val="1489511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Find who you admire on Social Media</a:t>
            </a:r>
          </a:p>
        </p:txBody>
      </p:sp>
      <p:sp>
        <p:nvSpPr>
          <p:cNvPr id="9" name="Content Placeholder 2">
            <a:extLst>
              <a:ext uri="{FF2B5EF4-FFF2-40B4-BE49-F238E27FC236}">
                <a16:creationId xmlns:a16="http://schemas.microsoft.com/office/drawing/2014/main" id="{80362634-CE37-4211-BFC3-587EBBE9D8BF}"/>
              </a:ext>
            </a:extLst>
          </p:cNvPr>
          <p:cNvSpPr txBox="1">
            <a:spLocks/>
          </p:cNvSpPr>
          <p:nvPr/>
        </p:nvSpPr>
        <p:spPr>
          <a:xfrm>
            <a:off x="228600" y="1524000"/>
            <a:ext cx="8839200" cy="5181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Pat Gelsinger is a world known leader, so he’s been interviewed several times on career advice:</a:t>
            </a:r>
          </a:p>
          <a:p>
            <a:r>
              <a:rPr lang="en-US" u="sng" dirty="0">
                <a:hlinkClick r:id="rId2"/>
              </a:rPr>
              <a:t>https://www.linkedin.com/pulse/eight-books-expanded-my-thinking-pat-gelsinger/</a:t>
            </a:r>
            <a:endParaRPr lang="en-US" dirty="0"/>
          </a:p>
          <a:p>
            <a:r>
              <a:rPr lang="en-US" dirty="0">
                <a:hlinkClick r:id="rId3"/>
              </a:rPr>
              <a:t>https://developgreatmanagers.com/interviews/pat-gelsinger-incredibly-successful-executive-with-the-right-priorities/</a:t>
            </a:r>
            <a:endParaRPr lang="en-US" dirty="0"/>
          </a:p>
          <a:p>
            <a:r>
              <a:rPr lang="en-US" dirty="0">
                <a:hlinkClick r:id="rId4"/>
              </a:rPr>
              <a:t>https://www.businessinsider.com/career-advice-vmware-ceo-pat-gelsinger-how-to-be-a-ceo-2017-3</a:t>
            </a:r>
            <a:endParaRPr lang="en-US" dirty="0">
              <a:solidFill>
                <a:schemeClr val="bg1"/>
              </a:solidFill>
            </a:endParaRPr>
          </a:p>
        </p:txBody>
      </p:sp>
    </p:spTree>
    <p:extLst>
      <p:ext uri="{BB962C8B-B14F-4D97-AF65-F5344CB8AC3E}">
        <p14:creationId xmlns:p14="http://schemas.microsoft.com/office/powerpoint/2010/main" val="2314021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Social Media as a career tool</a:t>
            </a:r>
          </a:p>
        </p:txBody>
      </p:sp>
      <p:sp>
        <p:nvSpPr>
          <p:cNvPr id="9" name="Content Placeholder 2">
            <a:extLst>
              <a:ext uri="{FF2B5EF4-FFF2-40B4-BE49-F238E27FC236}">
                <a16:creationId xmlns:a16="http://schemas.microsoft.com/office/drawing/2014/main" id="{80362634-CE37-4211-BFC3-587EBBE9D8BF}"/>
              </a:ext>
            </a:extLst>
          </p:cNvPr>
          <p:cNvSpPr txBox="1">
            <a:spLocks/>
          </p:cNvSpPr>
          <p:nvPr/>
        </p:nvSpPr>
        <p:spPr>
          <a:xfrm>
            <a:off x="228600" y="1524000"/>
            <a:ext cx="8839200" cy="5181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rPr>
              <a:t>There are still those who think social media is just </a:t>
            </a:r>
            <a:r>
              <a:rPr lang="en-US" dirty="0" err="1">
                <a:solidFill>
                  <a:schemeClr val="bg1"/>
                </a:solidFill>
              </a:rPr>
              <a:t>facebook</a:t>
            </a:r>
            <a:r>
              <a:rPr lang="en-US" dirty="0">
                <a:solidFill>
                  <a:schemeClr val="bg1"/>
                </a:solidFill>
              </a:rPr>
              <a:t>, </a:t>
            </a:r>
            <a:r>
              <a:rPr lang="en-US" dirty="0" err="1">
                <a:solidFill>
                  <a:schemeClr val="bg1"/>
                </a:solidFill>
              </a:rPr>
              <a:t>ie</a:t>
            </a:r>
            <a:r>
              <a:rPr lang="en-US" dirty="0">
                <a:solidFill>
                  <a:schemeClr val="bg1"/>
                </a:solidFill>
              </a:rPr>
              <a:t>, a waste of time</a:t>
            </a:r>
          </a:p>
          <a:p>
            <a:r>
              <a:rPr lang="en-US" dirty="0">
                <a:solidFill>
                  <a:schemeClr val="bg1"/>
                </a:solidFill>
              </a:rPr>
              <a:t>If you’re a manager, director and above, LinkedIn has lots of free articles from authors and CEOs</a:t>
            </a:r>
          </a:p>
        </p:txBody>
      </p:sp>
      <p:pic>
        <p:nvPicPr>
          <p:cNvPr id="3" name="Picture 2">
            <a:extLst>
              <a:ext uri="{FF2B5EF4-FFF2-40B4-BE49-F238E27FC236}">
                <a16:creationId xmlns:a16="http://schemas.microsoft.com/office/drawing/2014/main" id="{159FF6FA-B89C-41C5-9377-ECCC46173C3F}"/>
              </a:ext>
            </a:extLst>
          </p:cNvPr>
          <p:cNvPicPr>
            <a:picLocks noChangeAspect="1"/>
          </p:cNvPicPr>
          <p:nvPr/>
        </p:nvPicPr>
        <p:blipFill>
          <a:blip r:embed="rId2"/>
          <a:stretch>
            <a:fillRect/>
          </a:stretch>
        </p:blipFill>
        <p:spPr>
          <a:xfrm>
            <a:off x="1600200" y="3609954"/>
            <a:ext cx="2438400" cy="3142963"/>
          </a:xfrm>
          <a:prstGeom prst="rect">
            <a:avLst/>
          </a:prstGeom>
        </p:spPr>
      </p:pic>
      <p:pic>
        <p:nvPicPr>
          <p:cNvPr id="4" name="Picture 3">
            <a:extLst>
              <a:ext uri="{FF2B5EF4-FFF2-40B4-BE49-F238E27FC236}">
                <a16:creationId xmlns:a16="http://schemas.microsoft.com/office/drawing/2014/main" id="{984F4D62-4F20-46A9-A319-0A22D5A67E6C}"/>
              </a:ext>
            </a:extLst>
          </p:cNvPr>
          <p:cNvPicPr>
            <a:picLocks noChangeAspect="1"/>
          </p:cNvPicPr>
          <p:nvPr/>
        </p:nvPicPr>
        <p:blipFill>
          <a:blip r:embed="rId3"/>
          <a:stretch>
            <a:fillRect/>
          </a:stretch>
        </p:blipFill>
        <p:spPr>
          <a:xfrm>
            <a:off x="5486400" y="3592112"/>
            <a:ext cx="2197834" cy="3145084"/>
          </a:xfrm>
          <a:prstGeom prst="rect">
            <a:avLst/>
          </a:prstGeom>
        </p:spPr>
      </p:pic>
    </p:spTree>
    <p:extLst>
      <p:ext uri="{BB962C8B-B14F-4D97-AF65-F5344CB8AC3E}">
        <p14:creationId xmlns:p14="http://schemas.microsoft.com/office/powerpoint/2010/main" val="3346662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Community</a:t>
            </a:r>
          </a:p>
        </p:txBody>
      </p:sp>
      <p:sp>
        <p:nvSpPr>
          <p:cNvPr id="3" name="Rectangle 2"/>
          <p:cNvSpPr/>
          <p:nvPr/>
        </p:nvSpPr>
        <p:spPr>
          <a:xfrm>
            <a:off x="838200" y="1828800"/>
            <a:ext cx="7772400" cy="4031873"/>
          </a:xfrm>
          <a:prstGeom prst="rect">
            <a:avLst/>
          </a:prstGeom>
        </p:spPr>
        <p:txBody>
          <a:bodyPr wrap="square">
            <a:spAutoFit/>
          </a:bodyPr>
          <a:lstStyle/>
          <a:p>
            <a:r>
              <a:rPr lang="en-US" sz="3200" i="1" dirty="0">
                <a:solidFill>
                  <a:schemeClr val="bg1"/>
                </a:solidFill>
              </a:rPr>
              <a:t>A group of people </a:t>
            </a:r>
            <a:r>
              <a:rPr lang="en-US" sz="3200" dirty="0">
                <a:solidFill>
                  <a:schemeClr val="bg1"/>
                </a:solidFill>
              </a:rPr>
              <a:t>living in the same place or having a particular characteristic in common</a:t>
            </a:r>
          </a:p>
          <a:p>
            <a:endParaRPr lang="en-US" sz="3200" dirty="0">
              <a:solidFill>
                <a:schemeClr val="bg1"/>
              </a:solidFill>
            </a:endParaRPr>
          </a:p>
          <a:p>
            <a:r>
              <a:rPr lang="en-US" sz="3200" i="1" dirty="0">
                <a:solidFill>
                  <a:schemeClr val="bg1"/>
                </a:solidFill>
              </a:rPr>
              <a:t>A feeling of fellowship </a:t>
            </a:r>
            <a:r>
              <a:rPr lang="en-US" sz="3200" dirty="0">
                <a:solidFill>
                  <a:schemeClr val="bg1"/>
                </a:solidFill>
              </a:rPr>
              <a:t>with others, as a result of sharing common attitudes, interests and goals</a:t>
            </a:r>
          </a:p>
          <a:p>
            <a:endParaRPr lang="en-US" sz="3200" dirty="0">
              <a:solidFill>
                <a:schemeClr val="bg1"/>
              </a:solidFill>
            </a:endParaRPr>
          </a:p>
          <a:p>
            <a:r>
              <a:rPr lang="en-US" sz="3200" dirty="0">
                <a:solidFill>
                  <a:schemeClr val="bg1"/>
                </a:solidFill>
              </a:rPr>
              <a:t>There are lots of IT communities!</a:t>
            </a:r>
          </a:p>
        </p:txBody>
      </p:sp>
    </p:spTree>
    <p:extLst>
      <p:ext uri="{BB962C8B-B14F-4D97-AF65-F5344CB8AC3E}">
        <p14:creationId xmlns:p14="http://schemas.microsoft.com/office/powerpoint/2010/main" val="3959950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B0F0"/>
                </a:solidFill>
              </a:rPr>
              <a:t>vCommunity</a:t>
            </a:r>
            <a:endParaRPr lang="en-US" dirty="0">
              <a:solidFill>
                <a:srgbClr val="00B0F0"/>
              </a:solidFill>
            </a:endParaRPr>
          </a:p>
        </p:txBody>
      </p:sp>
      <p:sp>
        <p:nvSpPr>
          <p:cNvPr id="3" name="Rectangle 2"/>
          <p:cNvSpPr/>
          <p:nvPr/>
        </p:nvSpPr>
        <p:spPr>
          <a:xfrm>
            <a:off x="838200" y="1828800"/>
            <a:ext cx="7772400" cy="4031873"/>
          </a:xfrm>
          <a:prstGeom prst="rect">
            <a:avLst/>
          </a:prstGeom>
        </p:spPr>
        <p:txBody>
          <a:bodyPr wrap="square">
            <a:spAutoFit/>
          </a:bodyPr>
          <a:lstStyle/>
          <a:p>
            <a:r>
              <a:rPr lang="en-US" sz="3200" i="1" dirty="0">
                <a:solidFill>
                  <a:schemeClr val="bg1"/>
                </a:solidFill>
              </a:rPr>
              <a:t>The very welcoming people working with virtualization technology who you frequently meet at VMware user groups and conferences.</a:t>
            </a:r>
          </a:p>
          <a:p>
            <a:endParaRPr lang="en-US" sz="3200" i="1" dirty="0">
              <a:solidFill>
                <a:schemeClr val="bg1"/>
              </a:solidFill>
            </a:endParaRPr>
          </a:p>
          <a:p>
            <a:r>
              <a:rPr lang="en-US" sz="3200" i="1" dirty="0">
                <a:solidFill>
                  <a:schemeClr val="bg1"/>
                </a:solidFill>
              </a:rPr>
              <a:t>Typically they are active on twitter and they blog, and are characterized for being very willing to share information</a:t>
            </a:r>
            <a:endParaRPr lang="en-US" sz="3200" dirty="0">
              <a:solidFill>
                <a:schemeClr val="bg1"/>
              </a:solidFill>
            </a:endParaRPr>
          </a:p>
        </p:txBody>
      </p:sp>
    </p:spTree>
    <p:extLst>
      <p:ext uri="{BB962C8B-B14F-4D97-AF65-F5344CB8AC3E}">
        <p14:creationId xmlns:p14="http://schemas.microsoft.com/office/powerpoint/2010/main" val="319791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Starting on Twitter </a:t>
            </a:r>
          </a:p>
        </p:txBody>
      </p:sp>
      <p:sp>
        <p:nvSpPr>
          <p:cNvPr id="3" name="Content Placeholder 2"/>
          <p:cNvSpPr>
            <a:spLocks noGrp="1"/>
          </p:cNvSpPr>
          <p:nvPr>
            <p:ph idx="1"/>
          </p:nvPr>
        </p:nvSpPr>
        <p:spPr>
          <a:xfrm>
            <a:off x="457200" y="1600200"/>
            <a:ext cx="8382000" cy="4525963"/>
          </a:xfrm>
        </p:spPr>
        <p:txBody>
          <a:bodyPr>
            <a:normAutofit/>
          </a:bodyPr>
          <a:lstStyle/>
          <a:p>
            <a:r>
              <a:rPr lang="en-US" dirty="0">
                <a:solidFill>
                  <a:schemeClr val="bg1"/>
                </a:solidFill>
              </a:rPr>
              <a:t>Twitter: spreading info and short discussions</a:t>
            </a:r>
          </a:p>
          <a:p>
            <a:r>
              <a:rPr lang="en-US" dirty="0">
                <a:solidFill>
                  <a:schemeClr val="bg1"/>
                </a:solidFill>
              </a:rPr>
              <a:t>-global directory of people, lots of techies</a:t>
            </a:r>
            <a:br>
              <a:rPr lang="en-US" dirty="0">
                <a:solidFill>
                  <a:schemeClr val="bg1"/>
                </a:solidFill>
              </a:rPr>
            </a:br>
            <a:r>
              <a:rPr lang="en-US" dirty="0">
                <a:solidFill>
                  <a:schemeClr val="bg1"/>
                </a:solidFill>
              </a:rPr>
              <a:t>-‎hashtags are powerful!</a:t>
            </a:r>
          </a:p>
          <a:p>
            <a:r>
              <a:rPr lang="en-US" dirty="0">
                <a:solidFill>
                  <a:schemeClr val="bg1"/>
                </a:solidFill>
                <a:hlinkClick r:id="rId2"/>
              </a:rPr>
              <a:t>#</a:t>
            </a:r>
            <a:r>
              <a:rPr lang="en-US" dirty="0" err="1">
                <a:solidFill>
                  <a:schemeClr val="bg1"/>
                </a:solidFill>
                <a:hlinkClick r:id="rId2"/>
              </a:rPr>
              <a:t>vExpert</a:t>
            </a:r>
            <a:endParaRPr lang="en-US" dirty="0">
              <a:solidFill>
                <a:schemeClr val="bg1"/>
              </a:solidFill>
            </a:endParaRPr>
          </a:p>
          <a:p>
            <a:r>
              <a:rPr lang="en-US" dirty="0">
                <a:solidFill>
                  <a:schemeClr val="bg1"/>
                </a:solidFill>
                <a:hlinkClick r:id="rId3"/>
              </a:rPr>
              <a:t>#VCDX</a:t>
            </a:r>
            <a:endParaRPr lang="en-US" dirty="0">
              <a:solidFill>
                <a:schemeClr val="bg1"/>
              </a:solidFill>
            </a:endParaRPr>
          </a:p>
          <a:p>
            <a:r>
              <a:rPr lang="en-US" dirty="0">
                <a:solidFill>
                  <a:schemeClr val="bg1"/>
                </a:solidFill>
                <a:hlinkClick r:id="rId4"/>
              </a:rPr>
              <a:t>#VMware</a:t>
            </a:r>
            <a:endParaRPr lang="en-US" dirty="0">
              <a:solidFill>
                <a:schemeClr val="bg1"/>
              </a:solidFill>
            </a:endParaRPr>
          </a:p>
          <a:p>
            <a:r>
              <a:rPr lang="en-US" dirty="0">
                <a:solidFill>
                  <a:schemeClr val="bg1"/>
                </a:solidFill>
                <a:hlinkClick r:id="rId5"/>
              </a:rPr>
              <a:t>#</a:t>
            </a:r>
            <a:r>
              <a:rPr lang="en-US" dirty="0" err="1">
                <a:solidFill>
                  <a:schemeClr val="bg1"/>
                </a:solidFill>
                <a:hlinkClick r:id="rId5"/>
              </a:rPr>
              <a:t>vCommunity</a:t>
            </a:r>
            <a:endParaRPr lang="en-US" dirty="0">
              <a:solidFill>
                <a:schemeClr val="bg1"/>
              </a:solidFill>
            </a:endParaRPr>
          </a:p>
        </p:txBody>
      </p:sp>
      <p:pic>
        <p:nvPicPr>
          <p:cNvPr id="4" name="Picture 3">
            <a:extLst>
              <a:ext uri="{FF2B5EF4-FFF2-40B4-BE49-F238E27FC236}">
                <a16:creationId xmlns:a16="http://schemas.microsoft.com/office/drawing/2014/main" id="{551C4B8D-3EAE-4723-9F31-E673897FDF91}"/>
              </a:ext>
            </a:extLst>
          </p:cNvPr>
          <p:cNvPicPr>
            <a:picLocks noChangeAspect="1"/>
          </p:cNvPicPr>
          <p:nvPr/>
        </p:nvPicPr>
        <p:blipFill>
          <a:blip r:embed="rId6"/>
          <a:stretch>
            <a:fillRect/>
          </a:stretch>
        </p:blipFill>
        <p:spPr>
          <a:xfrm>
            <a:off x="3352800" y="3409885"/>
            <a:ext cx="5791200" cy="3219515"/>
          </a:xfrm>
          <a:prstGeom prst="rect">
            <a:avLst/>
          </a:prstGeom>
        </p:spPr>
      </p:pic>
    </p:spTree>
    <p:extLst>
      <p:ext uri="{BB962C8B-B14F-4D97-AF65-F5344CB8AC3E}">
        <p14:creationId xmlns:p14="http://schemas.microsoft.com/office/powerpoint/2010/main" val="4108698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More ways to do </a:t>
            </a:r>
            <a:r>
              <a:rPr lang="en-US" dirty="0" err="1">
                <a:solidFill>
                  <a:schemeClr val="bg1"/>
                </a:solidFill>
              </a:rPr>
              <a:t>vCommunity</a:t>
            </a:r>
            <a:endParaRPr lang="en-US" dirty="0">
              <a:solidFill>
                <a:schemeClr val="bg1"/>
              </a:solidFill>
            </a:endParaRPr>
          </a:p>
        </p:txBody>
      </p:sp>
      <p:sp>
        <p:nvSpPr>
          <p:cNvPr id="3" name="Content Placeholder 2"/>
          <p:cNvSpPr>
            <a:spLocks noGrp="1"/>
          </p:cNvSpPr>
          <p:nvPr>
            <p:ph idx="1"/>
          </p:nvPr>
        </p:nvSpPr>
        <p:spPr>
          <a:xfrm>
            <a:off x="457200" y="1600200"/>
            <a:ext cx="8229600" cy="4983162"/>
          </a:xfrm>
        </p:spPr>
        <p:txBody>
          <a:bodyPr>
            <a:normAutofit/>
          </a:bodyPr>
          <a:lstStyle/>
          <a:p>
            <a:r>
              <a:rPr lang="en-US" dirty="0">
                <a:solidFill>
                  <a:schemeClr val="bg1"/>
                </a:solidFill>
              </a:rPr>
              <a:t>VMTN </a:t>
            </a:r>
            <a:r>
              <a:rPr lang="en-US" dirty="0">
                <a:solidFill>
                  <a:schemeClr val="bg1"/>
                </a:solidFill>
                <a:hlinkClick r:id="rId2"/>
              </a:rPr>
              <a:t>forums</a:t>
            </a:r>
            <a:endParaRPr lang="en-US" dirty="0">
              <a:solidFill>
                <a:schemeClr val="bg1"/>
              </a:solidFill>
            </a:endParaRPr>
          </a:p>
          <a:p>
            <a:r>
              <a:rPr lang="en-US" dirty="0">
                <a:solidFill>
                  <a:schemeClr val="bg1"/>
                </a:solidFill>
              </a:rPr>
              <a:t>Reading and commenting on </a:t>
            </a:r>
            <a:r>
              <a:rPr lang="en-US" dirty="0">
                <a:solidFill>
                  <a:schemeClr val="bg1"/>
                </a:solidFill>
                <a:hlinkClick r:id="rId3"/>
              </a:rPr>
              <a:t>other’s blogs</a:t>
            </a:r>
            <a:endParaRPr lang="en-US" dirty="0">
              <a:solidFill>
                <a:schemeClr val="bg1"/>
              </a:solidFill>
            </a:endParaRPr>
          </a:p>
          <a:p>
            <a:r>
              <a:rPr lang="en-US" dirty="0">
                <a:solidFill>
                  <a:schemeClr val="bg1"/>
                </a:solidFill>
              </a:rPr>
              <a:t>LinkedIn/Facebook/</a:t>
            </a:r>
            <a:r>
              <a:rPr lang="en-US" dirty="0" err="1">
                <a:solidFill>
                  <a:schemeClr val="bg1"/>
                </a:solidFill>
              </a:rPr>
              <a:t>Whatsapp</a:t>
            </a:r>
            <a:r>
              <a:rPr lang="en-US" dirty="0">
                <a:solidFill>
                  <a:schemeClr val="bg1"/>
                </a:solidFill>
              </a:rPr>
              <a:t>/Telegram</a:t>
            </a:r>
          </a:p>
          <a:p>
            <a:r>
              <a:rPr lang="en-US" dirty="0">
                <a:solidFill>
                  <a:schemeClr val="bg1"/>
                </a:solidFill>
              </a:rPr>
              <a:t>Podcasts and webinars (</a:t>
            </a:r>
            <a:r>
              <a:rPr lang="en-US" dirty="0">
                <a:solidFill>
                  <a:schemeClr val="bg1"/>
                </a:solidFill>
                <a:hlinkClick r:id="rId4"/>
              </a:rPr>
              <a:t>Geek Whisperers</a:t>
            </a:r>
            <a:r>
              <a:rPr lang="en-US" dirty="0">
                <a:solidFill>
                  <a:schemeClr val="bg1"/>
                </a:solidFill>
              </a:rPr>
              <a:t>, </a:t>
            </a:r>
            <a:r>
              <a:rPr lang="en-US" dirty="0">
                <a:solidFill>
                  <a:schemeClr val="bg1"/>
                </a:solidFill>
                <a:hlinkClick r:id="rId5"/>
              </a:rPr>
              <a:t>vBrownbag</a:t>
            </a:r>
            <a:r>
              <a:rPr lang="en-US" dirty="0">
                <a:solidFill>
                  <a:schemeClr val="bg1"/>
                </a:solidFill>
              </a:rPr>
              <a:t>)</a:t>
            </a:r>
          </a:p>
          <a:p>
            <a:r>
              <a:rPr lang="en-US" dirty="0">
                <a:solidFill>
                  <a:schemeClr val="bg1"/>
                </a:solidFill>
              </a:rPr>
              <a:t>Share and use code through </a:t>
            </a:r>
            <a:r>
              <a:rPr lang="en-US" dirty="0" err="1">
                <a:solidFill>
                  <a:schemeClr val="bg1"/>
                </a:solidFill>
              </a:rPr>
              <a:t>Github</a:t>
            </a:r>
            <a:r>
              <a:rPr lang="en-US" dirty="0">
                <a:solidFill>
                  <a:schemeClr val="bg1"/>
                </a:solidFill>
              </a:rPr>
              <a:t>/Gitlab</a:t>
            </a:r>
          </a:p>
          <a:p>
            <a:r>
              <a:rPr lang="en-US" dirty="0">
                <a:solidFill>
                  <a:schemeClr val="bg1"/>
                </a:solidFill>
              </a:rPr>
              <a:t>Assisting to </a:t>
            </a:r>
            <a:r>
              <a:rPr lang="en-US" dirty="0">
                <a:solidFill>
                  <a:schemeClr val="bg1"/>
                </a:solidFill>
                <a:hlinkClick r:id="rId6"/>
              </a:rPr>
              <a:t>VMUG</a:t>
            </a:r>
            <a:r>
              <a:rPr lang="en-US" dirty="0">
                <a:solidFill>
                  <a:schemeClr val="bg1"/>
                </a:solidFill>
              </a:rPr>
              <a:t> and VMworld events</a:t>
            </a:r>
          </a:p>
          <a:p>
            <a:r>
              <a:rPr lang="en-US" dirty="0">
                <a:solidFill>
                  <a:schemeClr val="bg1"/>
                </a:solidFill>
              </a:rPr>
              <a:t>Slack chats like </a:t>
            </a:r>
            <a:r>
              <a:rPr lang="en-US" dirty="0">
                <a:solidFill>
                  <a:schemeClr val="bg1"/>
                </a:solidFill>
                <a:hlinkClick r:id="rId7"/>
              </a:rPr>
              <a:t>VMware Code</a:t>
            </a: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456621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VMUG is HUGE</a:t>
            </a:r>
          </a:p>
        </p:txBody>
      </p:sp>
      <p:sp>
        <p:nvSpPr>
          <p:cNvPr id="3" name="Content Placeholder 2"/>
          <p:cNvSpPr>
            <a:spLocks noGrp="1"/>
          </p:cNvSpPr>
          <p:nvPr>
            <p:ph idx="1"/>
          </p:nvPr>
        </p:nvSpPr>
        <p:spPr>
          <a:xfrm>
            <a:off x="457200" y="1600200"/>
            <a:ext cx="8229600" cy="4800600"/>
          </a:xfrm>
        </p:spPr>
        <p:txBody>
          <a:bodyPr>
            <a:normAutofit fontScale="92500"/>
          </a:bodyPr>
          <a:lstStyle/>
          <a:p>
            <a:r>
              <a:rPr lang="en-US" dirty="0">
                <a:solidFill>
                  <a:schemeClr val="bg1"/>
                </a:solidFill>
              </a:rPr>
              <a:t>VMUG</a:t>
            </a:r>
            <a:br>
              <a:rPr lang="en-US" dirty="0">
                <a:solidFill>
                  <a:schemeClr val="bg1"/>
                </a:solidFill>
              </a:rPr>
            </a:br>
            <a:r>
              <a:rPr lang="en-US" dirty="0">
                <a:solidFill>
                  <a:srgbClr val="FF0000"/>
                </a:solidFill>
              </a:rPr>
              <a:t>Critical: reach out to the VMUG leaders, that they know who you are and </a:t>
            </a:r>
            <a:r>
              <a:rPr lang="en-US" b="1" dirty="0">
                <a:solidFill>
                  <a:srgbClr val="FF0000"/>
                </a:solidFill>
              </a:rPr>
              <a:t>offer them to present in the future</a:t>
            </a:r>
          </a:p>
          <a:p>
            <a:r>
              <a:rPr lang="en-US" b="1" dirty="0">
                <a:solidFill>
                  <a:schemeClr val="bg1"/>
                </a:solidFill>
              </a:rPr>
              <a:t>Leaders are </a:t>
            </a:r>
            <a:r>
              <a:rPr lang="en-US" b="1" dirty="0">
                <a:solidFill>
                  <a:schemeClr val="bg1"/>
                </a:solidFill>
                <a:hlinkClick r:id="rId2"/>
              </a:rPr>
              <a:t>so important </a:t>
            </a:r>
            <a:r>
              <a:rPr lang="en-US" b="1" dirty="0">
                <a:solidFill>
                  <a:schemeClr val="bg1"/>
                </a:solidFill>
              </a:rPr>
              <a:t>to the </a:t>
            </a:r>
            <a:r>
              <a:rPr lang="en-US" b="1" dirty="0" err="1">
                <a:solidFill>
                  <a:schemeClr val="bg1"/>
                </a:solidFill>
              </a:rPr>
              <a:t>vCommunity</a:t>
            </a:r>
            <a:endParaRPr lang="en-US" b="1" dirty="0">
              <a:solidFill>
                <a:schemeClr val="bg1"/>
              </a:solidFill>
            </a:endParaRPr>
          </a:p>
          <a:p>
            <a:r>
              <a:rPr lang="en-US" dirty="0">
                <a:solidFill>
                  <a:schemeClr val="bg1"/>
                </a:solidFill>
              </a:rPr>
              <a:t>Hang out in the common areas and talk to others</a:t>
            </a:r>
          </a:p>
          <a:p>
            <a:r>
              <a:rPr lang="en-US" dirty="0">
                <a:solidFill>
                  <a:schemeClr val="bg1"/>
                </a:solidFill>
              </a:rPr>
              <a:t>Check twitter, </a:t>
            </a:r>
            <a:r>
              <a:rPr lang="en-US" dirty="0">
                <a:solidFill>
                  <a:schemeClr val="bg1"/>
                </a:solidFill>
                <a:hlinkClick r:id="rId3"/>
              </a:rPr>
              <a:t>there’s always a hashtag</a:t>
            </a:r>
            <a:endParaRPr lang="en-US" dirty="0">
              <a:solidFill>
                <a:schemeClr val="bg1"/>
              </a:solidFill>
            </a:endParaRPr>
          </a:p>
          <a:p>
            <a:r>
              <a:rPr lang="en-US" dirty="0">
                <a:solidFill>
                  <a:schemeClr val="bg1"/>
                </a:solidFill>
              </a:rPr>
              <a:t>Tailor the event so that you get what you want, but you also get pushed!</a:t>
            </a:r>
          </a:p>
          <a:p>
            <a:endParaRPr lang="en-US" b="1" dirty="0">
              <a:solidFill>
                <a:schemeClr val="bg1"/>
              </a:solidFill>
            </a:endParaRPr>
          </a:p>
        </p:txBody>
      </p:sp>
    </p:spTree>
    <p:extLst>
      <p:ext uri="{BB962C8B-B14F-4D97-AF65-F5344CB8AC3E}">
        <p14:creationId xmlns:p14="http://schemas.microsoft.com/office/powerpoint/2010/main" val="3220151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4 stages of participation</a:t>
            </a:r>
          </a:p>
        </p:txBody>
      </p:sp>
      <p:sp>
        <p:nvSpPr>
          <p:cNvPr id="3" name="Content Placeholder 2"/>
          <p:cNvSpPr>
            <a:spLocks noGrp="1"/>
          </p:cNvSpPr>
          <p:nvPr>
            <p:ph idx="1"/>
          </p:nvPr>
        </p:nvSpPr>
        <p:spPr>
          <a:xfrm>
            <a:off x="457200" y="1600200"/>
            <a:ext cx="8534400" cy="5105400"/>
          </a:xfrm>
        </p:spPr>
        <p:txBody>
          <a:bodyPr>
            <a:normAutofit fontScale="92500"/>
          </a:bodyPr>
          <a:lstStyle/>
          <a:p>
            <a:pPr marL="0" indent="0">
              <a:buNone/>
            </a:pPr>
            <a:endParaRPr lang="en-US" dirty="0">
              <a:solidFill>
                <a:schemeClr val="bg1"/>
              </a:solidFill>
            </a:endParaRPr>
          </a:p>
          <a:p>
            <a:pPr marL="0" indent="0">
              <a:buNone/>
            </a:pPr>
            <a:r>
              <a:rPr lang="en-US" dirty="0">
                <a:solidFill>
                  <a:schemeClr val="bg1"/>
                </a:solidFill>
              </a:rPr>
              <a:t>-lurk</a:t>
            </a:r>
          </a:p>
          <a:p>
            <a:pPr marL="0" indent="0">
              <a:buNone/>
            </a:pPr>
            <a:r>
              <a:rPr lang="en-US" dirty="0">
                <a:solidFill>
                  <a:schemeClr val="bg1"/>
                </a:solidFill>
              </a:rPr>
              <a:t>-‎interact</a:t>
            </a:r>
          </a:p>
          <a:p>
            <a:pPr marL="0" indent="0">
              <a:buNone/>
            </a:pPr>
            <a:r>
              <a:rPr lang="en-US" dirty="0">
                <a:solidFill>
                  <a:schemeClr val="bg1"/>
                </a:solidFill>
              </a:rPr>
              <a:t>-‎contribute</a:t>
            </a:r>
          </a:p>
          <a:p>
            <a:pPr marL="0" indent="0">
              <a:buNone/>
            </a:pPr>
            <a:r>
              <a:rPr lang="en-US" dirty="0">
                <a:solidFill>
                  <a:schemeClr val="bg1"/>
                </a:solidFill>
              </a:rPr>
              <a:t>-‎mentor</a:t>
            </a:r>
          </a:p>
          <a:p>
            <a:r>
              <a:rPr lang="en-US" dirty="0">
                <a:solidFill>
                  <a:schemeClr val="bg1"/>
                </a:solidFill>
              </a:rPr>
              <a:t>You will learn so much more from teaching others</a:t>
            </a:r>
          </a:p>
          <a:p>
            <a:r>
              <a:rPr lang="en-US" dirty="0">
                <a:solidFill>
                  <a:schemeClr val="bg1"/>
                </a:solidFill>
              </a:rPr>
              <a:t>Presenting itself is something that takes practice to do well</a:t>
            </a:r>
          </a:p>
          <a:p>
            <a:r>
              <a:rPr lang="en-US" dirty="0">
                <a:solidFill>
                  <a:schemeClr val="bg1"/>
                </a:solidFill>
              </a:rPr>
              <a:t>Just try to get better each time. That’s all!</a:t>
            </a:r>
            <a:endParaRPr lang="en-US" dirty="0"/>
          </a:p>
          <a:p>
            <a:pPr marL="0" indent="0">
              <a:buNone/>
            </a:pPr>
            <a:endParaRPr lang="en-US" dirty="0">
              <a:solidFill>
                <a:schemeClr val="bg1"/>
              </a:solidFill>
            </a:endParaRPr>
          </a:p>
        </p:txBody>
      </p:sp>
      <p:pic>
        <p:nvPicPr>
          <p:cNvPr id="4" name="Picture 4" descr="Image result for imposter syndrome">
            <a:extLst>
              <a:ext uri="{FF2B5EF4-FFF2-40B4-BE49-F238E27FC236}">
                <a16:creationId xmlns:a16="http://schemas.microsoft.com/office/drawing/2014/main" id="{ED4EBA5A-15D3-4DAB-A3A7-5B35E1A75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295400"/>
            <a:ext cx="5715000" cy="303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554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Easy ways to start</a:t>
            </a:r>
          </a:p>
        </p:txBody>
      </p:sp>
      <p:sp>
        <p:nvSpPr>
          <p:cNvPr id="3" name="Content Placeholder 2"/>
          <p:cNvSpPr>
            <a:spLocks noGrp="1"/>
          </p:cNvSpPr>
          <p:nvPr>
            <p:ph idx="1"/>
          </p:nvPr>
        </p:nvSpPr>
        <p:spPr/>
        <p:txBody>
          <a:bodyPr/>
          <a:lstStyle/>
          <a:p>
            <a:r>
              <a:rPr lang="en-US" dirty="0">
                <a:solidFill>
                  <a:schemeClr val="bg1"/>
                </a:solidFill>
              </a:rPr>
              <a:t>You feel you need to learn more? Volunteer at work to help in the difficult VMware projects</a:t>
            </a:r>
          </a:p>
          <a:p>
            <a:r>
              <a:rPr lang="en-US" dirty="0">
                <a:solidFill>
                  <a:schemeClr val="bg1"/>
                </a:solidFill>
              </a:rPr>
              <a:t>You’re learning enough? Take notes, sanitize the data for internet, and blog about it</a:t>
            </a:r>
          </a:p>
          <a:p>
            <a:r>
              <a:rPr lang="en-US" dirty="0">
                <a:solidFill>
                  <a:schemeClr val="bg1"/>
                </a:solidFill>
              </a:rPr>
              <a:t>Can’t really test and do stuff at work? </a:t>
            </a:r>
            <a:r>
              <a:rPr lang="en-US" dirty="0" err="1">
                <a:solidFill>
                  <a:schemeClr val="bg1"/>
                </a:solidFill>
              </a:rPr>
              <a:t>Homelab</a:t>
            </a:r>
            <a:r>
              <a:rPr lang="en-US" dirty="0">
                <a:solidFill>
                  <a:schemeClr val="bg1"/>
                </a:solidFill>
              </a:rPr>
              <a:t>! VMUG Advantage is a great value</a:t>
            </a:r>
          </a:p>
          <a:p>
            <a:r>
              <a:rPr lang="en-US" dirty="0">
                <a:solidFill>
                  <a:schemeClr val="bg1"/>
                </a:solidFill>
              </a:rPr>
              <a:t>$12 domains.google.com Blogger, wordpress.com, GitHub pages, Medium, </a:t>
            </a:r>
            <a:r>
              <a:rPr lang="en-US" dirty="0" err="1">
                <a:solidFill>
                  <a:schemeClr val="bg1"/>
                </a:solidFill>
              </a:rPr>
              <a:t>etc</a:t>
            </a:r>
            <a:endParaRPr lang="en-US" dirty="0">
              <a:solidFill>
                <a:schemeClr val="bg1"/>
              </a:solidFill>
            </a:endParaRPr>
          </a:p>
        </p:txBody>
      </p:sp>
    </p:spTree>
    <p:extLst>
      <p:ext uri="{BB962C8B-B14F-4D97-AF65-F5344CB8AC3E}">
        <p14:creationId xmlns:p14="http://schemas.microsoft.com/office/powerpoint/2010/main" val="322666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Let’s have some fun</a:t>
            </a:r>
          </a:p>
        </p:txBody>
      </p:sp>
      <p:sp>
        <p:nvSpPr>
          <p:cNvPr id="3" name="Content Placeholder 2"/>
          <p:cNvSpPr>
            <a:spLocks noGrp="1"/>
          </p:cNvSpPr>
          <p:nvPr>
            <p:ph idx="1"/>
          </p:nvPr>
        </p:nvSpPr>
        <p:spPr>
          <a:xfrm>
            <a:off x="457200" y="2286000"/>
            <a:ext cx="8229600" cy="3611563"/>
          </a:xfrm>
        </p:spPr>
        <p:txBody>
          <a:bodyPr/>
          <a:lstStyle/>
          <a:p>
            <a:r>
              <a:rPr lang="en-US" dirty="0">
                <a:solidFill>
                  <a:schemeClr val="bg1"/>
                </a:solidFill>
              </a:rPr>
              <a:t>Take a pic of yourself seeing this recorded session! Tweet it out with </a:t>
            </a:r>
            <a:r>
              <a:rPr lang="en-US" dirty="0">
                <a:solidFill>
                  <a:schemeClr val="bg1"/>
                </a:solidFill>
                <a:hlinkClick r:id="rId2"/>
              </a:rPr>
              <a:t>#</a:t>
            </a:r>
            <a:r>
              <a:rPr lang="en-US" dirty="0" err="1">
                <a:solidFill>
                  <a:schemeClr val="bg1"/>
                </a:solidFill>
                <a:hlinkClick r:id="rId2"/>
              </a:rPr>
              <a:t>VMUGVirtual</a:t>
            </a:r>
            <a:endParaRPr lang="en-US" dirty="0">
              <a:solidFill>
                <a:schemeClr val="bg1"/>
              </a:solidFill>
            </a:endParaRPr>
          </a:p>
          <a:p>
            <a:r>
              <a:rPr lang="en-US" dirty="0">
                <a:solidFill>
                  <a:schemeClr val="bg1"/>
                </a:solidFill>
              </a:rPr>
              <a:t>I really like interacting with people in Twitter and the </a:t>
            </a:r>
            <a:r>
              <a:rPr lang="en-US" dirty="0">
                <a:solidFill>
                  <a:schemeClr val="bg1"/>
                </a:solidFill>
                <a:hlinkClick r:id="rId3"/>
              </a:rPr>
              <a:t>#</a:t>
            </a:r>
            <a:r>
              <a:rPr lang="en-US" dirty="0" err="1">
                <a:solidFill>
                  <a:schemeClr val="bg1"/>
                </a:solidFill>
                <a:hlinkClick r:id="rId3"/>
              </a:rPr>
              <a:t>vCommunity</a:t>
            </a:r>
            <a:r>
              <a:rPr lang="en-US" dirty="0">
                <a:solidFill>
                  <a:schemeClr val="bg1"/>
                </a:solidFill>
              </a:rPr>
              <a:t> – send me any thoughts from today, your cat pictures and your blog posts!</a:t>
            </a:r>
          </a:p>
        </p:txBody>
      </p:sp>
    </p:spTree>
    <p:extLst>
      <p:ext uri="{BB962C8B-B14F-4D97-AF65-F5344CB8AC3E}">
        <p14:creationId xmlns:p14="http://schemas.microsoft.com/office/powerpoint/2010/main" val="3876791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B0F0"/>
                </a:solidFill>
              </a:rPr>
              <a:t>vCommunity</a:t>
            </a:r>
            <a:r>
              <a:rPr lang="en-US" dirty="0">
                <a:solidFill>
                  <a:srgbClr val="00B0F0"/>
                </a:solidFill>
              </a:rPr>
              <a:t> is a sounding board</a:t>
            </a:r>
          </a:p>
        </p:txBody>
      </p:sp>
      <p:sp>
        <p:nvSpPr>
          <p:cNvPr id="3" name="Rectangle 2"/>
          <p:cNvSpPr/>
          <p:nvPr/>
        </p:nvSpPr>
        <p:spPr>
          <a:xfrm>
            <a:off x="838200" y="1665982"/>
            <a:ext cx="7772400" cy="1077218"/>
          </a:xfrm>
          <a:prstGeom prst="rect">
            <a:avLst/>
          </a:prstGeom>
        </p:spPr>
        <p:txBody>
          <a:bodyPr wrap="square">
            <a:spAutoFit/>
          </a:bodyPr>
          <a:lstStyle/>
          <a:p>
            <a:r>
              <a:rPr lang="en-US" sz="3200" dirty="0">
                <a:hlinkClick r:id="rId2"/>
              </a:rPr>
              <a:t>https://twitter.com/arielsanchezmor/status/1154488650995863553</a:t>
            </a:r>
            <a:endParaRPr lang="en-US" sz="3200" dirty="0">
              <a:solidFill>
                <a:schemeClr val="bg1"/>
              </a:solidFill>
            </a:endParaRPr>
          </a:p>
        </p:txBody>
      </p:sp>
      <p:pic>
        <p:nvPicPr>
          <p:cNvPr id="4" name="Picture 3">
            <a:extLst>
              <a:ext uri="{FF2B5EF4-FFF2-40B4-BE49-F238E27FC236}">
                <a16:creationId xmlns:a16="http://schemas.microsoft.com/office/drawing/2014/main" id="{7BEA16B4-89BA-4C8B-9FC1-226F0B1A632C}"/>
              </a:ext>
            </a:extLst>
          </p:cNvPr>
          <p:cNvPicPr>
            <a:picLocks noChangeAspect="1"/>
          </p:cNvPicPr>
          <p:nvPr/>
        </p:nvPicPr>
        <p:blipFill>
          <a:blip r:embed="rId3"/>
          <a:stretch>
            <a:fillRect/>
          </a:stretch>
        </p:blipFill>
        <p:spPr>
          <a:xfrm>
            <a:off x="-7806" y="2743200"/>
            <a:ext cx="9144000" cy="4010253"/>
          </a:xfrm>
          <a:prstGeom prst="rect">
            <a:avLst/>
          </a:prstGeom>
        </p:spPr>
      </p:pic>
    </p:spTree>
    <p:extLst>
      <p:ext uri="{BB962C8B-B14F-4D97-AF65-F5344CB8AC3E}">
        <p14:creationId xmlns:p14="http://schemas.microsoft.com/office/powerpoint/2010/main" val="729494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B0F0"/>
                </a:solidFill>
              </a:rPr>
              <a:t>vCommunity</a:t>
            </a:r>
            <a:r>
              <a:rPr lang="en-US" dirty="0">
                <a:solidFill>
                  <a:srgbClr val="00B0F0"/>
                </a:solidFill>
              </a:rPr>
              <a:t> is sharing</a:t>
            </a:r>
          </a:p>
        </p:txBody>
      </p:sp>
      <p:pic>
        <p:nvPicPr>
          <p:cNvPr id="5" name="Picture 4">
            <a:extLst>
              <a:ext uri="{FF2B5EF4-FFF2-40B4-BE49-F238E27FC236}">
                <a16:creationId xmlns:a16="http://schemas.microsoft.com/office/drawing/2014/main" id="{7B80E2D7-8FD4-424D-9A38-483FD087675E}"/>
              </a:ext>
            </a:extLst>
          </p:cNvPr>
          <p:cNvPicPr>
            <a:picLocks noChangeAspect="1"/>
          </p:cNvPicPr>
          <p:nvPr/>
        </p:nvPicPr>
        <p:blipFill>
          <a:blip r:embed="rId2"/>
          <a:stretch>
            <a:fillRect/>
          </a:stretch>
        </p:blipFill>
        <p:spPr>
          <a:xfrm>
            <a:off x="38100" y="1219200"/>
            <a:ext cx="9067800" cy="1362075"/>
          </a:xfrm>
          <a:prstGeom prst="rect">
            <a:avLst/>
          </a:prstGeom>
        </p:spPr>
      </p:pic>
      <p:pic>
        <p:nvPicPr>
          <p:cNvPr id="6" name="Picture 5">
            <a:extLst>
              <a:ext uri="{FF2B5EF4-FFF2-40B4-BE49-F238E27FC236}">
                <a16:creationId xmlns:a16="http://schemas.microsoft.com/office/drawing/2014/main" id="{C3ED9C02-4AD9-49DE-A307-7ECEDF5853FA}"/>
              </a:ext>
            </a:extLst>
          </p:cNvPr>
          <p:cNvPicPr>
            <a:picLocks noChangeAspect="1"/>
          </p:cNvPicPr>
          <p:nvPr/>
        </p:nvPicPr>
        <p:blipFill>
          <a:blip r:embed="rId3"/>
          <a:stretch>
            <a:fillRect/>
          </a:stretch>
        </p:blipFill>
        <p:spPr>
          <a:xfrm>
            <a:off x="76201" y="2639074"/>
            <a:ext cx="9029700" cy="1399525"/>
          </a:xfrm>
          <a:prstGeom prst="rect">
            <a:avLst/>
          </a:prstGeom>
        </p:spPr>
      </p:pic>
      <p:pic>
        <p:nvPicPr>
          <p:cNvPr id="7" name="Picture 6">
            <a:extLst>
              <a:ext uri="{FF2B5EF4-FFF2-40B4-BE49-F238E27FC236}">
                <a16:creationId xmlns:a16="http://schemas.microsoft.com/office/drawing/2014/main" id="{2EDF1C5A-F355-4E96-A481-10BEA4230684}"/>
              </a:ext>
            </a:extLst>
          </p:cNvPr>
          <p:cNvPicPr>
            <a:picLocks noChangeAspect="1"/>
          </p:cNvPicPr>
          <p:nvPr/>
        </p:nvPicPr>
        <p:blipFill>
          <a:blip r:embed="rId4"/>
          <a:stretch>
            <a:fillRect/>
          </a:stretch>
        </p:blipFill>
        <p:spPr>
          <a:xfrm>
            <a:off x="59347" y="4068105"/>
            <a:ext cx="9057704" cy="1428146"/>
          </a:xfrm>
          <a:prstGeom prst="rect">
            <a:avLst/>
          </a:prstGeom>
        </p:spPr>
      </p:pic>
      <p:pic>
        <p:nvPicPr>
          <p:cNvPr id="8" name="Picture 7">
            <a:extLst>
              <a:ext uri="{FF2B5EF4-FFF2-40B4-BE49-F238E27FC236}">
                <a16:creationId xmlns:a16="http://schemas.microsoft.com/office/drawing/2014/main" id="{767FFF7C-3B20-43BA-83C1-FFC58D6E9EB8}"/>
              </a:ext>
            </a:extLst>
          </p:cNvPr>
          <p:cNvPicPr>
            <a:picLocks noChangeAspect="1"/>
          </p:cNvPicPr>
          <p:nvPr/>
        </p:nvPicPr>
        <p:blipFill>
          <a:blip r:embed="rId5"/>
          <a:stretch>
            <a:fillRect/>
          </a:stretch>
        </p:blipFill>
        <p:spPr>
          <a:xfrm>
            <a:off x="28575" y="5525429"/>
            <a:ext cx="9077325" cy="1295400"/>
          </a:xfrm>
          <a:prstGeom prst="rect">
            <a:avLst/>
          </a:prstGeom>
        </p:spPr>
      </p:pic>
    </p:spTree>
    <p:extLst>
      <p:ext uri="{BB962C8B-B14F-4D97-AF65-F5344CB8AC3E}">
        <p14:creationId xmlns:p14="http://schemas.microsoft.com/office/powerpoint/2010/main" val="2862363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B0F0"/>
                </a:solidFill>
              </a:rPr>
              <a:t>vCommunity</a:t>
            </a:r>
            <a:r>
              <a:rPr lang="en-US" dirty="0">
                <a:solidFill>
                  <a:srgbClr val="00B0F0"/>
                </a:solidFill>
              </a:rPr>
              <a:t> is sharing</a:t>
            </a:r>
          </a:p>
        </p:txBody>
      </p:sp>
      <p:pic>
        <p:nvPicPr>
          <p:cNvPr id="3" name="Picture 2">
            <a:extLst>
              <a:ext uri="{FF2B5EF4-FFF2-40B4-BE49-F238E27FC236}">
                <a16:creationId xmlns:a16="http://schemas.microsoft.com/office/drawing/2014/main" id="{05859E00-B833-4056-B841-82FC484662F3}"/>
              </a:ext>
            </a:extLst>
          </p:cNvPr>
          <p:cNvPicPr>
            <a:picLocks noChangeAspect="1"/>
          </p:cNvPicPr>
          <p:nvPr/>
        </p:nvPicPr>
        <p:blipFill>
          <a:blip r:embed="rId2"/>
          <a:stretch>
            <a:fillRect/>
          </a:stretch>
        </p:blipFill>
        <p:spPr>
          <a:xfrm>
            <a:off x="0" y="1417638"/>
            <a:ext cx="9144000" cy="2013074"/>
          </a:xfrm>
          <a:prstGeom prst="rect">
            <a:avLst/>
          </a:prstGeom>
        </p:spPr>
      </p:pic>
      <p:pic>
        <p:nvPicPr>
          <p:cNvPr id="4" name="Picture 3">
            <a:extLst>
              <a:ext uri="{FF2B5EF4-FFF2-40B4-BE49-F238E27FC236}">
                <a16:creationId xmlns:a16="http://schemas.microsoft.com/office/drawing/2014/main" id="{B95BA81E-3F00-4E5D-8079-F33BDC1940A4}"/>
              </a:ext>
            </a:extLst>
          </p:cNvPr>
          <p:cNvPicPr>
            <a:picLocks noChangeAspect="1"/>
          </p:cNvPicPr>
          <p:nvPr/>
        </p:nvPicPr>
        <p:blipFill>
          <a:blip r:embed="rId3"/>
          <a:stretch>
            <a:fillRect/>
          </a:stretch>
        </p:blipFill>
        <p:spPr>
          <a:xfrm>
            <a:off x="0" y="3657600"/>
            <a:ext cx="9144000" cy="2584849"/>
          </a:xfrm>
          <a:prstGeom prst="rect">
            <a:avLst/>
          </a:prstGeom>
        </p:spPr>
      </p:pic>
    </p:spTree>
    <p:extLst>
      <p:ext uri="{BB962C8B-B14F-4D97-AF65-F5344CB8AC3E}">
        <p14:creationId xmlns:p14="http://schemas.microsoft.com/office/powerpoint/2010/main" val="3478283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B0F0"/>
                </a:solidFill>
              </a:rPr>
              <a:t>vCommunity</a:t>
            </a:r>
            <a:r>
              <a:rPr lang="en-US" dirty="0">
                <a:solidFill>
                  <a:srgbClr val="00B0F0"/>
                </a:solidFill>
              </a:rPr>
              <a:t> is sharing</a:t>
            </a:r>
          </a:p>
        </p:txBody>
      </p:sp>
      <p:sp>
        <p:nvSpPr>
          <p:cNvPr id="6" name="Content Placeholder 2">
            <a:extLst>
              <a:ext uri="{FF2B5EF4-FFF2-40B4-BE49-F238E27FC236}">
                <a16:creationId xmlns:a16="http://schemas.microsoft.com/office/drawing/2014/main" id="{1E615938-4486-4696-9CF5-949AFCD5745A}"/>
              </a:ext>
            </a:extLst>
          </p:cNvPr>
          <p:cNvSpPr>
            <a:spLocks noGrp="1"/>
          </p:cNvSpPr>
          <p:nvPr>
            <p:ph idx="1"/>
          </p:nvPr>
        </p:nvSpPr>
        <p:spPr>
          <a:xfrm>
            <a:off x="457200" y="1600200"/>
            <a:ext cx="8229600" cy="4525963"/>
          </a:xfrm>
        </p:spPr>
        <p:txBody>
          <a:bodyPr/>
          <a:lstStyle/>
          <a:p>
            <a:r>
              <a:rPr lang="en-US" dirty="0">
                <a:solidFill>
                  <a:schemeClr val="bg1"/>
                </a:solidFill>
              </a:rPr>
              <a:t>Since 2016, I’ve done </a:t>
            </a:r>
            <a:r>
              <a:rPr lang="en-US" dirty="0">
                <a:solidFill>
                  <a:schemeClr val="bg1"/>
                </a:solidFill>
                <a:hlinkClick r:id="rId2"/>
              </a:rPr>
              <a:t>several interviews </a:t>
            </a:r>
            <a:r>
              <a:rPr lang="en-US" dirty="0">
                <a:solidFill>
                  <a:schemeClr val="bg1"/>
                </a:solidFill>
              </a:rPr>
              <a:t>for </a:t>
            </a:r>
            <a:r>
              <a:rPr lang="en-US" dirty="0" err="1">
                <a:solidFill>
                  <a:schemeClr val="bg1"/>
                </a:solidFill>
              </a:rPr>
              <a:t>vBrownBag</a:t>
            </a:r>
            <a:r>
              <a:rPr lang="en-US" dirty="0">
                <a:solidFill>
                  <a:schemeClr val="bg1"/>
                </a:solidFill>
              </a:rPr>
              <a:t> to members of the </a:t>
            </a:r>
            <a:r>
              <a:rPr lang="en-US" dirty="0" err="1">
                <a:solidFill>
                  <a:schemeClr val="bg1"/>
                </a:solidFill>
              </a:rPr>
              <a:t>vCommunity</a:t>
            </a:r>
            <a:endParaRPr lang="en-US" dirty="0">
              <a:solidFill>
                <a:schemeClr val="bg1"/>
              </a:solidFill>
            </a:endParaRPr>
          </a:p>
          <a:p>
            <a:endParaRPr lang="en-US" dirty="0">
              <a:solidFill>
                <a:schemeClr val="bg1"/>
              </a:solidFill>
            </a:endParaRPr>
          </a:p>
        </p:txBody>
      </p:sp>
      <p:pic>
        <p:nvPicPr>
          <p:cNvPr id="7" name="Picture 6">
            <a:extLst>
              <a:ext uri="{FF2B5EF4-FFF2-40B4-BE49-F238E27FC236}">
                <a16:creationId xmlns:a16="http://schemas.microsoft.com/office/drawing/2014/main" id="{E5F5FB52-AFEA-4C81-87CD-709F2512E624}"/>
              </a:ext>
            </a:extLst>
          </p:cNvPr>
          <p:cNvPicPr>
            <a:picLocks noChangeAspect="1"/>
          </p:cNvPicPr>
          <p:nvPr/>
        </p:nvPicPr>
        <p:blipFill>
          <a:blip r:embed="rId3"/>
          <a:stretch>
            <a:fillRect/>
          </a:stretch>
        </p:blipFill>
        <p:spPr>
          <a:xfrm>
            <a:off x="143564" y="3657600"/>
            <a:ext cx="2092641" cy="2667000"/>
          </a:xfrm>
          <a:prstGeom prst="rect">
            <a:avLst/>
          </a:prstGeom>
        </p:spPr>
      </p:pic>
      <p:pic>
        <p:nvPicPr>
          <p:cNvPr id="8" name="Picture 7">
            <a:extLst>
              <a:ext uri="{FF2B5EF4-FFF2-40B4-BE49-F238E27FC236}">
                <a16:creationId xmlns:a16="http://schemas.microsoft.com/office/drawing/2014/main" id="{D43EB04F-BDDD-4972-9352-DD382A8F34DC}"/>
              </a:ext>
            </a:extLst>
          </p:cNvPr>
          <p:cNvPicPr>
            <a:picLocks noChangeAspect="1"/>
          </p:cNvPicPr>
          <p:nvPr/>
        </p:nvPicPr>
        <p:blipFill>
          <a:blip r:embed="rId4"/>
          <a:stretch>
            <a:fillRect/>
          </a:stretch>
        </p:blipFill>
        <p:spPr>
          <a:xfrm>
            <a:off x="2286000" y="2743200"/>
            <a:ext cx="2133600" cy="2714386"/>
          </a:xfrm>
          <a:prstGeom prst="rect">
            <a:avLst/>
          </a:prstGeom>
        </p:spPr>
      </p:pic>
      <p:pic>
        <p:nvPicPr>
          <p:cNvPr id="9" name="Picture 8">
            <a:extLst>
              <a:ext uri="{FF2B5EF4-FFF2-40B4-BE49-F238E27FC236}">
                <a16:creationId xmlns:a16="http://schemas.microsoft.com/office/drawing/2014/main" id="{35E8D93C-1E9F-4DB7-A89D-8E9EEAF7A06A}"/>
              </a:ext>
            </a:extLst>
          </p:cNvPr>
          <p:cNvPicPr>
            <a:picLocks noChangeAspect="1"/>
          </p:cNvPicPr>
          <p:nvPr/>
        </p:nvPicPr>
        <p:blipFill>
          <a:blip r:embed="rId5"/>
          <a:stretch>
            <a:fillRect/>
          </a:stretch>
        </p:blipFill>
        <p:spPr>
          <a:xfrm>
            <a:off x="4464039" y="3657600"/>
            <a:ext cx="2270692" cy="2819400"/>
          </a:xfrm>
          <a:prstGeom prst="rect">
            <a:avLst/>
          </a:prstGeom>
        </p:spPr>
      </p:pic>
      <p:pic>
        <p:nvPicPr>
          <p:cNvPr id="10" name="Picture 9">
            <a:extLst>
              <a:ext uri="{FF2B5EF4-FFF2-40B4-BE49-F238E27FC236}">
                <a16:creationId xmlns:a16="http://schemas.microsoft.com/office/drawing/2014/main" id="{5DFC632D-8FD3-4D0C-9089-80B3DB27FA6D}"/>
              </a:ext>
            </a:extLst>
          </p:cNvPr>
          <p:cNvPicPr>
            <a:picLocks noChangeAspect="1"/>
          </p:cNvPicPr>
          <p:nvPr/>
        </p:nvPicPr>
        <p:blipFill>
          <a:blip r:embed="rId6"/>
          <a:stretch>
            <a:fillRect/>
          </a:stretch>
        </p:blipFill>
        <p:spPr>
          <a:xfrm>
            <a:off x="6779170" y="2667000"/>
            <a:ext cx="2326334" cy="2790586"/>
          </a:xfrm>
          <a:prstGeom prst="rect">
            <a:avLst/>
          </a:prstGeom>
        </p:spPr>
      </p:pic>
    </p:spTree>
    <p:extLst>
      <p:ext uri="{BB962C8B-B14F-4D97-AF65-F5344CB8AC3E}">
        <p14:creationId xmlns:p14="http://schemas.microsoft.com/office/powerpoint/2010/main" val="2018005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Help organize meetups, local or online</a:t>
            </a:r>
          </a:p>
        </p:txBody>
      </p:sp>
      <p:sp>
        <p:nvSpPr>
          <p:cNvPr id="3" name="Content Placeholder 2"/>
          <p:cNvSpPr>
            <a:spLocks noGrp="1"/>
          </p:cNvSpPr>
          <p:nvPr>
            <p:ph idx="1"/>
          </p:nvPr>
        </p:nvSpPr>
        <p:spPr>
          <a:xfrm>
            <a:off x="457200" y="1524000"/>
            <a:ext cx="8229600" cy="5029200"/>
          </a:xfrm>
        </p:spPr>
        <p:txBody>
          <a:bodyPr>
            <a:normAutofit/>
          </a:bodyPr>
          <a:lstStyle/>
          <a:p>
            <a:r>
              <a:rPr lang="en-US" dirty="0">
                <a:solidFill>
                  <a:schemeClr val="bg1"/>
                </a:solidFill>
              </a:rPr>
              <a:t>All of these, twitter hashtags!</a:t>
            </a:r>
          </a:p>
          <a:p>
            <a:r>
              <a:rPr lang="en-US" dirty="0">
                <a:solidFill>
                  <a:schemeClr val="bg1"/>
                </a:solidFill>
              </a:rPr>
              <a:t>-</a:t>
            </a:r>
            <a:r>
              <a:rPr lang="en-US" dirty="0" err="1">
                <a:solidFill>
                  <a:schemeClr val="bg1"/>
                </a:solidFill>
              </a:rPr>
              <a:t>vBeers</a:t>
            </a:r>
            <a:br>
              <a:rPr lang="en-US" dirty="0">
                <a:solidFill>
                  <a:schemeClr val="bg1"/>
                </a:solidFill>
              </a:rPr>
            </a:br>
            <a:r>
              <a:rPr lang="en-US" dirty="0">
                <a:solidFill>
                  <a:schemeClr val="bg1"/>
                </a:solidFill>
              </a:rPr>
              <a:t>-</a:t>
            </a:r>
            <a:r>
              <a:rPr lang="en-US" dirty="0" err="1">
                <a:solidFill>
                  <a:schemeClr val="bg1"/>
                </a:solidFill>
              </a:rPr>
              <a:t>vBrisket</a:t>
            </a:r>
            <a:br>
              <a:rPr lang="en-US" dirty="0">
                <a:solidFill>
                  <a:schemeClr val="bg1"/>
                </a:solidFill>
              </a:rPr>
            </a:br>
            <a:r>
              <a:rPr lang="en-US" dirty="0">
                <a:solidFill>
                  <a:schemeClr val="bg1"/>
                </a:solidFill>
              </a:rPr>
              <a:t>-‎</a:t>
            </a:r>
            <a:r>
              <a:rPr lang="en-US" dirty="0" err="1">
                <a:solidFill>
                  <a:schemeClr val="bg1"/>
                </a:solidFill>
              </a:rPr>
              <a:t>vCurry</a:t>
            </a:r>
            <a:br>
              <a:rPr lang="en-US" dirty="0">
                <a:solidFill>
                  <a:schemeClr val="bg1"/>
                </a:solidFill>
              </a:rPr>
            </a:br>
            <a:r>
              <a:rPr lang="en-US" dirty="0">
                <a:solidFill>
                  <a:schemeClr val="bg1"/>
                </a:solidFill>
              </a:rPr>
              <a:t>-‎</a:t>
            </a:r>
            <a:r>
              <a:rPr lang="en-US" dirty="0" err="1">
                <a:solidFill>
                  <a:schemeClr val="bg1"/>
                </a:solidFill>
              </a:rPr>
              <a:t>vChicken</a:t>
            </a:r>
            <a:br>
              <a:rPr lang="en-US" dirty="0">
                <a:solidFill>
                  <a:schemeClr val="bg1"/>
                </a:solidFill>
              </a:rPr>
            </a:br>
            <a:r>
              <a:rPr lang="en-US" dirty="0">
                <a:solidFill>
                  <a:schemeClr val="bg1"/>
                </a:solidFill>
              </a:rPr>
              <a:t>-‎</a:t>
            </a:r>
            <a:r>
              <a:rPr lang="en-US" dirty="0" err="1">
                <a:solidFill>
                  <a:schemeClr val="bg1"/>
                </a:solidFill>
              </a:rPr>
              <a:t>vCoffee</a:t>
            </a:r>
            <a:br>
              <a:rPr lang="en-US" dirty="0">
                <a:solidFill>
                  <a:schemeClr val="bg1"/>
                </a:solidFill>
              </a:rPr>
            </a:br>
            <a:r>
              <a:rPr lang="en-US" dirty="0">
                <a:solidFill>
                  <a:schemeClr val="bg1"/>
                </a:solidFill>
              </a:rPr>
              <a:t>-‎</a:t>
            </a:r>
            <a:r>
              <a:rPr lang="en-US" dirty="0" err="1">
                <a:solidFill>
                  <a:schemeClr val="bg1"/>
                </a:solidFill>
              </a:rPr>
              <a:t>vAnime</a:t>
            </a:r>
            <a:br>
              <a:rPr lang="en-US" dirty="0">
                <a:solidFill>
                  <a:schemeClr val="bg1"/>
                </a:solidFill>
              </a:rPr>
            </a:br>
            <a:r>
              <a:rPr lang="en-US" dirty="0">
                <a:solidFill>
                  <a:schemeClr val="bg1"/>
                </a:solidFill>
              </a:rPr>
              <a:t>-‎</a:t>
            </a:r>
            <a:r>
              <a:rPr lang="en-US" dirty="0" err="1">
                <a:solidFill>
                  <a:schemeClr val="bg1"/>
                </a:solidFill>
              </a:rPr>
              <a:t>vFitbit</a:t>
            </a:r>
            <a:br>
              <a:rPr lang="en-US" dirty="0">
                <a:solidFill>
                  <a:schemeClr val="bg1"/>
                </a:solidFill>
              </a:rPr>
            </a:br>
            <a:r>
              <a:rPr lang="en-US" dirty="0">
                <a:solidFill>
                  <a:schemeClr val="bg1"/>
                </a:solidFill>
              </a:rPr>
              <a:t>-‎</a:t>
            </a:r>
            <a:r>
              <a:rPr lang="en-US" dirty="0" err="1">
                <a:solidFill>
                  <a:schemeClr val="bg1"/>
                </a:solidFill>
              </a:rPr>
              <a:t>vGamers</a:t>
            </a:r>
            <a:r>
              <a:rPr lang="en-US" dirty="0">
                <a:solidFill>
                  <a:schemeClr val="bg1"/>
                </a:solidFill>
              </a:rPr>
              <a:t> (</a:t>
            </a:r>
            <a:r>
              <a:rPr lang="en-US" dirty="0">
                <a:solidFill>
                  <a:schemeClr val="bg1"/>
                </a:solidFill>
                <a:hlinkClick r:id="rId2"/>
              </a:rPr>
              <a:t>vgamers.gg</a:t>
            </a:r>
            <a:r>
              <a:rPr lang="en-US" dirty="0">
                <a:solidFill>
                  <a:schemeClr val="bg1"/>
                </a:solidFill>
              </a:rPr>
              <a:t>)</a:t>
            </a:r>
          </a:p>
        </p:txBody>
      </p:sp>
    </p:spTree>
    <p:extLst>
      <p:ext uri="{BB962C8B-B14F-4D97-AF65-F5344CB8AC3E}">
        <p14:creationId xmlns:p14="http://schemas.microsoft.com/office/powerpoint/2010/main" val="56617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BENEFITS</a:t>
            </a:r>
          </a:p>
        </p:txBody>
      </p:sp>
      <p:sp>
        <p:nvSpPr>
          <p:cNvPr id="3" name="Content Placeholder 2"/>
          <p:cNvSpPr>
            <a:spLocks noGrp="1"/>
          </p:cNvSpPr>
          <p:nvPr>
            <p:ph idx="1"/>
          </p:nvPr>
        </p:nvSpPr>
        <p:spPr/>
        <p:txBody>
          <a:bodyPr/>
          <a:lstStyle/>
          <a:p>
            <a:r>
              <a:rPr lang="en-US" dirty="0">
                <a:solidFill>
                  <a:schemeClr val="bg1"/>
                </a:solidFill>
              </a:rPr>
              <a:t>All of this will bring you</a:t>
            </a:r>
            <a:br>
              <a:rPr lang="en-US" dirty="0">
                <a:solidFill>
                  <a:schemeClr val="bg1"/>
                </a:solidFill>
              </a:rPr>
            </a:br>
            <a:r>
              <a:rPr lang="en-US" dirty="0">
                <a:solidFill>
                  <a:schemeClr val="bg1"/>
                </a:solidFill>
              </a:rPr>
              <a:t>-Friends!!!</a:t>
            </a:r>
            <a:br>
              <a:rPr lang="en-US" dirty="0">
                <a:solidFill>
                  <a:schemeClr val="bg1"/>
                </a:solidFill>
              </a:rPr>
            </a:br>
            <a:r>
              <a:rPr lang="en-US" dirty="0">
                <a:solidFill>
                  <a:schemeClr val="bg1"/>
                </a:solidFill>
              </a:rPr>
              <a:t>-‎Contacts for when you need help</a:t>
            </a:r>
            <a:br>
              <a:rPr lang="en-US" dirty="0">
                <a:solidFill>
                  <a:schemeClr val="bg1"/>
                </a:solidFill>
              </a:rPr>
            </a:br>
            <a:r>
              <a:rPr lang="en-US" dirty="0">
                <a:solidFill>
                  <a:schemeClr val="bg1"/>
                </a:solidFill>
              </a:rPr>
              <a:t>-‎”Resume” to apply for </a:t>
            </a:r>
            <a:r>
              <a:rPr lang="en-US" dirty="0" err="1">
                <a:solidFill>
                  <a:schemeClr val="bg1"/>
                </a:solidFill>
              </a:rPr>
              <a:t>vExpert</a:t>
            </a:r>
            <a:r>
              <a:rPr lang="en-US" dirty="0">
                <a:solidFill>
                  <a:schemeClr val="bg1"/>
                </a:solidFill>
              </a:rPr>
              <a:t> and others</a:t>
            </a:r>
          </a:p>
          <a:p>
            <a:r>
              <a:rPr lang="en-US" dirty="0">
                <a:solidFill>
                  <a:schemeClr val="bg1"/>
                </a:solidFill>
              </a:rPr>
              <a:t>-‎New knowledge - keeping up to date!</a:t>
            </a:r>
            <a:br>
              <a:rPr lang="en-US" dirty="0">
                <a:solidFill>
                  <a:schemeClr val="bg1"/>
                </a:solidFill>
              </a:rPr>
            </a:br>
            <a:r>
              <a:rPr lang="en-US" dirty="0">
                <a:solidFill>
                  <a:schemeClr val="bg1"/>
                </a:solidFill>
              </a:rPr>
              <a:t>-‎Knowing who knows about X</a:t>
            </a:r>
            <a:br>
              <a:rPr lang="en-US" dirty="0">
                <a:solidFill>
                  <a:schemeClr val="bg1"/>
                </a:solidFill>
              </a:rPr>
            </a:br>
            <a:r>
              <a:rPr lang="en-US" dirty="0">
                <a:solidFill>
                  <a:schemeClr val="bg1"/>
                </a:solidFill>
              </a:rPr>
              <a:t>-Access to career mentors</a:t>
            </a:r>
          </a:p>
        </p:txBody>
      </p:sp>
    </p:spTree>
    <p:extLst>
      <p:ext uri="{BB962C8B-B14F-4D97-AF65-F5344CB8AC3E}">
        <p14:creationId xmlns:p14="http://schemas.microsoft.com/office/powerpoint/2010/main" val="2734354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solidFill>
                  <a:srgbClr val="00B0F0"/>
                </a:solidFill>
              </a:rPr>
              <a:t>Vendor award programs</a:t>
            </a:r>
          </a:p>
        </p:txBody>
      </p:sp>
      <p:sp>
        <p:nvSpPr>
          <p:cNvPr id="3" name="Content Placeholder 2"/>
          <p:cNvSpPr>
            <a:spLocks noGrp="1"/>
          </p:cNvSpPr>
          <p:nvPr>
            <p:ph idx="1"/>
          </p:nvPr>
        </p:nvSpPr>
        <p:spPr>
          <a:xfrm>
            <a:off x="457200" y="1600200"/>
            <a:ext cx="8382000" cy="4525963"/>
          </a:xfrm>
        </p:spPr>
        <p:txBody>
          <a:bodyPr>
            <a:normAutofit/>
          </a:bodyPr>
          <a:lstStyle/>
          <a:p>
            <a:r>
              <a:rPr lang="en-US" dirty="0" err="1">
                <a:solidFill>
                  <a:schemeClr val="bg1"/>
                </a:solidFill>
              </a:rPr>
              <a:t>vExpert</a:t>
            </a:r>
            <a:br>
              <a:rPr lang="en-US" dirty="0">
                <a:solidFill>
                  <a:schemeClr val="bg1"/>
                </a:solidFill>
              </a:rPr>
            </a:br>
            <a:r>
              <a:rPr lang="en-US" dirty="0">
                <a:solidFill>
                  <a:schemeClr val="bg1"/>
                </a:solidFill>
              </a:rPr>
              <a:t>Veeam Vanguard</a:t>
            </a:r>
            <a:br>
              <a:rPr lang="en-US" dirty="0">
                <a:solidFill>
                  <a:schemeClr val="bg1"/>
                </a:solidFill>
              </a:rPr>
            </a:br>
            <a:r>
              <a:rPr lang="en-US" dirty="0">
                <a:solidFill>
                  <a:schemeClr val="bg1"/>
                </a:solidFill>
              </a:rPr>
              <a:t>EMC, Cisco, RedHat, </a:t>
            </a:r>
            <a:r>
              <a:rPr lang="en-US" dirty="0" err="1">
                <a:solidFill>
                  <a:schemeClr val="bg1"/>
                </a:solidFill>
              </a:rPr>
              <a:t>etc</a:t>
            </a:r>
            <a:br>
              <a:rPr lang="en-US" dirty="0">
                <a:solidFill>
                  <a:schemeClr val="bg1"/>
                </a:solidFill>
              </a:rPr>
            </a:br>
            <a:r>
              <a:rPr lang="en-US" dirty="0">
                <a:solidFill>
                  <a:schemeClr val="bg1"/>
                </a:solidFill>
              </a:rPr>
              <a:t>Free licenses and subscriptions</a:t>
            </a:r>
            <a:br>
              <a:rPr lang="en-US" dirty="0">
                <a:solidFill>
                  <a:schemeClr val="bg1"/>
                </a:solidFill>
              </a:rPr>
            </a:br>
            <a:r>
              <a:rPr lang="en-US" dirty="0">
                <a:solidFill>
                  <a:schemeClr val="bg1"/>
                </a:solidFill>
              </a:rPr>
              <a:t>Swag</a:t>
            </a:r>
            <a:br>
              <a:rPr lang="en-US" dirty="0">
                <a:solidFill>
                  <a:schemeClr val="bg1"/>
                </a:solidFill>
              </a:rPr>
            </a:br>
            <a:r>
              <a:rPr lang="en-US" dirty="0">
                <a:solidFill>
                  <a:schemeClr val="bg1"/>
                </a:solidFill>
              </a:rPr>
              <a:t>Private events</a:t>
            </a:r>
            <a:br>
              <a:rPr lang="en-US" dirty="0">
                <a:solidFill>
                  <a:schemeClr val="bg1"/>
                </a:solidFill>
              </a:rPr>
            </a:br>
            <a:r>
              <a:rPr lang="en-US" dirty="0">
                <a:solidFill>
                  <a:schemeClr val="bg1"/>
                </a:solidFill>
              </a:rPr>
              <a:t>Beta and feedback groups</a:t>
            </a:r>
          </a:p>
          <a:p>
            <a:r>
              <a:rPr lang="en-US" dirty="0">
                <a:solidFill>
                  <a:schemeClr val="bg1"/>
                </a:solidFill>
              </a:rPr>
              <a:t>- The networking in these groups is invaluable!!</a:t>
            </a:r>
          </a:p>
        </p:txBody>
      </p:sp>
    </p:spTree>
    <p:extLst>
      <p:ext uri="{BB962C8B-B14F-4D97-AF65-F5344CB8AC3E}">
        <p14:creationId xmlns:p14="http://schemas.microsoft.com/office/powerpoint/2010/main" val="2375900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Important habits</a:t>
            </a:r>
          </a:p>
        </p:txBody>
      </p:sp>
      <p:sp>
        <p:nvSpPr>
          <p:cNvPr id="3" name="Content Placeholder 2"/>
          <p:cNvSpPr>
            <a:spLocks noGrp="1"/>
          </p:cNvSpPr>
          <p:nvPr>
            <p:ph idx="1"/>
          </p:nvPr>
        </p:nvSpPr>
        <p:spPr>
          <a:xfrm>
            <a:off x="457200" y="1600200"/>
            <a:ext cx="8534400" cy="4876800"/>
          </a:xfrm>
        </p:spPr>
        <p:txBody>
          <a:bodyPr>
            <a:normAutofit/>
          </a:bodyPr>
          <a:lstStyle/>
          <a:p>
            <a:r>
              <a:rPr lang="en-US" dirty="0">
                <a:solidFill>
                  <a:schemeClr val="bg1"/>
                </a:solidFill>
              </a:rPr>
              <a:t>Being active in the </a:t>
            </a:r>
            <a:r>
              <a:rPr lang="en-US" dirty="0" err="1">
                <a:solidFill>
                  <a:schemeClr val="bg1"/>
                </a:solidFill>
              </a:rPr>
              <a:t>vCommunity</a:t>
            </a:r>
            <a:r>
              <a:rPr lang="en-US" dirty="0">
                <a:solidFill>
                  <a:schemeClr val="bg1"/>
                </a:solidFill>
              </a:rPr>
              <a:t> teaches you:</a:t>
            </a:r>
            <a:br>
              <a:rPr lang="en-US" dirty="0">
                <a:solidFill>
                  <a:schemeClr val="bg1"/>
                </a:solidFill>
              </a:rPr>
            </a:br>
            <a:r>
              <a:rPr lang="en-US" dirty="0">
                <a:solidFill>
                  <a:schemeClr val="bg1"/>
                </a:solidFill>
              </a:rPr>
              <a:t>- You could be doing things better</a:t>
            </a:r>
            <a:br>
              <a:rPr lang="en-US" dirty="0">
                <a:solidFill>
                  <a:schemeClr val="bg1"/>
                </a:solidFill>
              </a:rPr>
            </a:br>
            <a:r>
              <a:rPr lang="en-US" dirty="0">
                <a:solidFill>
                  <a:schemeClr val="bg1"/>
                </a:solidFill>
              </a:rPr>
              <a:t>-‎ There is value in having frank good-intentioned discussions with colleagues</a:t>
            </a:r>
            <a:br>
              <a:rPr lang="en-US" dirty="0">
                <a:solidFill>
                  <a:schemeClr val="bg1"/>
                </a:solidFill>
              </a:rPr>
            </a:br>
            <a:r>
              <a:rPr lang="en-US" dirty="0">
                <a:solidFill>
                  <a:schemeClr val="bg1"/>
                </a:solidFill>
              </a:rPr>
              <a:t>-‎ Knowledge hoarding is a negative attitude</a:t>
            </a:r>
          </a:p>
          <a:p>
            <a:r>
              <a:rPr lang="en-US" dirty="0">
                <a:solidFill>
                  <a:schemeClr val="bg1"/>
                </a:solidFill>
              </a:rPr>
              <a:t>- The more you share, the better it is for everyone, but especially </a:t>
            </a:r>
            <a:r>
              <a:rPr lang="en-US" b="1" dirty="0">
                <a:solidFill>
                  <a:schemeClr val="bg1"/>
                </a:solidFill>
              </a:rPr>
              <a:t>yourself</a:t>
            </a:r>
            <a:r>
              <a:rPr lang="en-US" dirty="0">
                <a:solidFill>
                  <a:schemeClr val="bg1"/>
                </a:solidFill>
              </a:rPr>
              <a:t>!</a:t>
            </a:r>
          </a:p>
          <a:p>
            <a:r>
              <a:rPr lang="en-US" dirty="0">
                <a:solidFill>
                  <a:schemeClr val="bg1"/>
                </a:solidFill>
              </a:rPr>
              <a:t>- You can only do new things if you stop doing old things. Unreplaceable means unpromotable!</a:t>
            </a:r>
          </a:p>
          <a:p>
            <a:endParaRPr lang="en-US" dirty="0">
              <a:solidFill>
                <a:schemeClr val="bg1"/>
              </a:solidFill>
            </a:endParaRPr>
          </a:p>
        </p:txBody>
      </p:sp>
    </p:spTree>
    <p:extLst>
      <p:ext uri="{BB962C8B-B14F-4D97-AF65-F5344CB8AC3E}">
        <p14:creationId xmlns:p14="http://schemas.microsoft.com/office/powerpoint/2010/main" val="27047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Thank you!</a:t>
            </a:r>
          </a:p>
        </p:txBody>
      </p:sp>
      <p:sp>
        <p:nvSpPr>
          <p:cNvPr id="3" name="Content Placeholder 2"/>
          <p:cNvSpPr>
            <a:spLocks noGrp="1"/>
          </p:cNvSpPr>
          <p:nvPr>
            <p:ph idx="1"/>
          </p:nvPr>
        </p:nvSpPr>
        <p:spPr>
          <a:xfrm>
            <a:off x="457200" y="1600200"/>
            <a:ext cx="8534400" cy="4876800"/>
          </a:xfrm>
        </p:spPr>
        <p:txBody>
          <a:bodyPr>
            <a:normAutofit/>
          </a:bodyPr>
          <a:lstStyle/>
          <a:p>
            <a:pPr fontAlgn="base"/>
            <a:r>
              <a:rPr lang="en-US" b="1" dirty="0">
                <a:solidFill>
                  <a:schemeClr val="bg1"/>
                </a:solidFill>
              </a:rPr>
              <a:t>I’ll leave you with a full, revised version of Clay’s management philosophies. It’s a whole presentation by itself </a:t>
            </a:r>
            <a:r>
              <a:rPr lang="en-US" b="1" dirty="0">
                <a:solidFill>
                  <a:schemeClr val="bg1"/>
                </a:solidFill>
                <a:sym typeface="Wingdings" panose="05000000000000000000" pitchFamily="2" charset="2"/>
              </a:rPr>
              <a:t></a:t>
            </a:r>
          </a:p>
          <a:p>
            <a:pPr fontAlgn="base"/>
            <a:r>
              <a:rPr lang="en-US" b="1" dirty="0">
                <a:solidFill>
                  <a:schemeClr val="bg1"/>
                </a:solidFill>
                <a:sym typeface="Wingdings" panose="05000000000000000000" pitchFamily="2" charset="2"/>
              </a:rPr>
              <a:t>Reach out on twitter! </a:t>
            </a:r>
            <a:r>
              <a:rPr lang="en-US" b="1" dirty="0">
                <a:solidFill>
                  <a:schemeClr val="bg1"/>
                </a:solidFill>
                <a:sym typeface="Wingdings" panose="05000000000000000000" pitchFamily="2" charset="2"/>
                <a:hlinkClick r:id="rId2"/>
              </a:rPr>
              <a:t>@</a:t>
            </a:r>
            <a:r>
              <a:rPr lang="en-US" b="1" dirty="0" err="1">
                <a:solidFill>
                  <a:schemeClr val="bg1"/>
                </a:solidFill>
                <a:sym typeface="Wingdings" panose="05000000000000000000" pitchFamily="2" charset="2"/>
                <a:hlinkClick r:id="rId2"/>
              </a:rPr>
              <a:t>arielsanchezmor</a:t>
            </a:r>
            <a:endParaRPr lang="en-US" b="1" dirty="0">
              <a:solidFill>
                <a:schemeClr val="bg1"/>
              </a:solidFill>
              <a:sym typeface="Wingdings" panose="05000000000000000000" pitchFamily="2" charset="2"/>
            </a:endParaRPr>
          </a:p>
          <a:p>
            <a:pPr fontAlgn="base"/>
            <a:r>
              <a:rPr lang="en-US" b="1" dirty="0">
                <a:solidFill>
                  <a:schemeClr val="bg1"/>
                </a:solidFill>
                <a:sym typeface="Wingdings" panose="05000000000000000000" pitchFamily="2" charset="2"/>
                <a:hlinkClick r:id="rId3"/>
              </a:rPr>
              <a:t>Blogs.arielsanchezmora.com </a:t>
            </a:r>
            <a:r>
              <a:rPr lang="en-US" b="1" dirty="0">
                <a:solidFill>
                  <a:schemeClr val="bg1"/>
                </a:solidFill>
                <a:sym typeface="Wingdings" panose="05000000000000000000" pitchFamily="2" charset="2"/>
              </a:rPr>
              <a:t>will have a blog post related to this talk as well</a:t>
            </a:r>
            <a:endParaRPr lang="en-US" dirty="0">
              <a:solidFill>
                <a:schemeClr val="bg1"/>
              </a:solidFill>
            </a:endParaRPr>
          </a:p>
        </p:txBody>
      </p:sp>
    </p:spTree>
    <p:extLst>
      <p:ext uri="{BB962C8B-B14F-4D97-AF65-F5344CB8AC3E}">
        <p14:creationId xmlns:p14="http://schemas.microsoft.com/office/powerpoint/2010/main" val="3923344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Clay (and Bob’s) philosophies</a:t>
            </a:r>
          </a:p>
        </p:txBody>
      </p:sp>
      <p:sp>
        <p:nvSpPr>
          <p:cNvPr id="3" name="Content Placeholder 2"/>
          <p:cNvSpPr>
            <a:spLocks noGrp="1"/>
          </p:cNvSpPr>
          <p:nvPr>
            <p:ph idx="1"/>
          </p:nvPr>
        </p:nvSpPr>
        <p:spPr>
          <a:xfrm>
            <a:off x="457200" y="1600200"/>
            <a:ext cx="8534400" cy="4876800"/>
          </a:xfrm>
        </p:spPr>
        <p:txBody>
          <a:bodyPr>
            <a:normAutofit/>
          </a:bodyPr>
          <a:lstStyle/>
          <a:p>
            <a:r>
              <a:rPr lang="en-US" b="1" dirty="0">
                <a:solidFill>
                  <a:schemeClr val="bg1"/>
                </a:solidFill>
              </a:rPr>
              <a:t>Management Philosophies</a:t>
            </a:r>
            <a:endParaRPr lang="en-US" dirty="0">
              <a:solidFill>
                <a:schemeClr val="bg1"/>
              </a:solidFill>
            </a:endParaRPr>
          </a:p>
          <a:p>
            <a:pPr marL="0" indent="0">
              <a:buNone/>
            </a:pPr>
            <a:r>
              <a:rPr lang="en-US" b="1" dirty="0">
                <a:solidFill>
                  <a:schemeClr val="bg1"/>
                </a:solidFill>
              </a:rPr>
              <a:t>Remember that these are just philosophies, not rules.  Please use them to guide your decisions, not make them!</a:t>
            </a:r>
          </a:p>
          <a:p>
            <a:pPr marL="0" indent="0">
              <a:buNone/>
            </a:pPr>
            <a:r>
              <a:rPr lang="en-US" dirty="0">
                <a:solidFill>
                  <a:schemeClr val="bg1"/>
                </a:solidFill>
              </a:rPr>
              <a:t>When working with subordinates,</a:t>
            </a:r>
            <a:r>
              <a:rPr lang="en-US" b="1" dirty="0">
                <a:solidFill>
                  <a:schemeClr val="bg1"/>
                </a:solidFill>
              </a:rPr>
              <a:t> if your gut tells you it isn't going to work out, it almost never does.  </a:t>
            </a:r>
            <a:r>
              <a:rPr lang="en-US" dirty="0">
                <a:solidFill>
                  <a:schemeClr val="bg1"/>
                </a:solidFill>
              </a:rPr>
              <a:t>If your instincts tell you they are not a fit, they probably aren't.</a:t>
            </a:r>
          </a:p>
          <a:p>
            <a:pPr marL="0" indent="0">
              <a:buNone/>
            </a:pPr>
            <a:endParaRPr lang="en-US" dirty="0">
              <a:solidFill>
                <a:schemeClr val="bg1"/>
              </a:solidFill>
            </a:endParaRPr>
          </a:p>
        </p:txBody>
      </p:sp>
    </p:spTree>
    <p:extLst>
      <p:ext uri="{BB962C8B-B14F-4D97-AF65-F5344CB8AC3E}">
        <p14:creationId xmlns:p14="http://schemas.microsoft.com/office/powerpoint/2010/main" val="381608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A bit about me</a:t>
            </a:r>
          </a:p>
        </p:txBody>
      </p:sp>
      <p:sp>
        <p:nvSpPr>
          <p:cNvPr id="3" name="Content Placeholder 2"/>
          <p:cNvSpPr>
            <a:spLocks noGrp="1"/>
          </p:cNvSpPr>
          <p:nvPr>
            <p:ph idx="1"/>
          </p:nvPr>
        </p:nvSpPr>
        <p:spPr>
          <a:xfrm>
            <a:off x="228600" y="1600200"/>
            <a:ext cx="8763000" cy="4525963"/>
          </a:xfrm>
        </p:spPr>
        <p:txBody>
          <a:bodyPr/>
          <a:lstStyle/>
          <a:p>
            <a:r>
              <a:rPr lang="en-US" dirty="0">
                <a:solidFill>
                  <a:schemeClr val="bg1"/>
                </a:solidFill>
              </a:rPr>
              <a:t>Costa Rican in Orlando via SJO, Denver, NYC, PGH</a:t>
            </a:r>
          </a:p>
          <a:p>
            <a:r>
              <a:rPr lang="en-US" dirty="0">
                <a:solidFill>
                  <a:schemeClr val="bg1"/>
                </a:solidFill>
              </a:rPr>
              <a:t>Advocate of the </a:t>
            </a:r>
            <a:r>
              <a:rPr lang="en-US" dirty="0" err="1">
                <a:solidFill>
                  <a:schemeClr val="bg1"/>
                </a:solidFill>
              </a:rPr>
              <a:t>vCommunity</a:t>
            </a:r>
            <a:r>
              <a:rPr lang="en-US" dirty="0">
                <a:solidFill>
                  <a:schemeClr val="bg1"/>
                </a:solidFill>
              </a:rPr>
              <a:t> (</a:t>
            </a:r>
            <a:r>
              <a:rPr lang="en-US" dirty="0" err="1">
                <a:solidFill>
                  <a:schemeClr val="bg1"/>
                </a:solidFill>
              </a:rPr>
              <a:t>vBrownBag</a:t>
            </a:r>
            <a:r>
              <a:rPr lang="en-US" dirty="0">
                <a:solidFill>
                  <a:schemeClr val="bg1"/>
                </a:solidFill>
              </a:rPr>
              <a:t>, </a:t>
            </a:r>
            <a:r>
              <a:rPr lang="en-US" dirty="0" err="1">
                <a:solidFill>
                  <a:schemeClr val="bg1"/>
                </a:solidFill>
              </a:rPr>
              <a:t>vExpert</a:t>
            </a:r>
            <a:r>
              <a:rPr lang="en-US" dirty="0">
                <a:solidFill>
                  <a:schemeClr val="bg1"/>
                </a:solidFill>
              </a:rPr>
              <a:t>, VMUG, Hackathons, </a:t>
            </a:r>
            <a:r>
              <a:rPr lang="en-US" dirty="0" err="1">
                <a:solidFill>
                  <a:schemeClr val="bg1"/>
                </a:solidFill>
              </a:rPr>
              <a:t>vBeers</a:t>
            </a:r>
            <a:r>
              <a:rPr lang="en-US" dirty="0">
                <a:solidFill>
                  <a:schemeClr val="bg1"/>
                </a:solidFill>
              </a:rPr>
              <a:t>, </a:t>
            </a:r>
            <a:r>
              <a:rPr lang="en-US" dirty="0" err="1">
                <a:solidFill>
                  <a:schemeClr val="bg1"/>
                </a:solidFill>
              </a:rPr>
              <a:t>etc</a:t>
            </a:r>
            <a:r>
              <a:rPr lang="en-US" dirty="0">
                <a:solidFill>
                  <a:schemeClr val="bg1"/>
                </a:solidFill>
              </a:rPr>
              <a:t>!)</a:t>
            </a:r>
          </a:p>
          <a:p>
            <a:r>
              <a:rPr lang="en-US" dirty="0">
                <a:solidFill>
                  <a:schemeClr val="bg1"/>
                </a:solidFill>
              </a:rPr>
              <a:t>I want to help you present at your VMUG!</a:t>
            </a:r>
          </a:p>
          <a:p>
            <a:r>
              <a:rPr lang="en-US" dirty="0" err="1">
                <a:solidFill>
                  <a:schemeClr val="bg1"/>
                </a:solidFill>
              </a:rPr>
              <a:t>vExpert</a:t>
            </a:r>
            <a:r>
              <a:rPr lang="en-US" dirty="0">
                <a:solidFill>
                  <a:schemeClr val="bg1"/>
                </a:solidFill>
              </a:rPr>
              <a:t> PRO – I’ll help you prepare for </a:t>
            </a:r>
            <a:r>
              <a:rPr lang="en-US" dirty="0" err="1">
                <a:solidFill>
                  <a:schemeClr val="bg1"/>
                </a:solidFill>
              </a:rPr>
              <a:t>vExpert</a:t>
            </a:r>
            <a:endParaRPr lang="en-US" dirty="0">
              <a:solidFill>
                <a:schemeClr val="bg1"/>
              </a:solidFill>
            </a:endParaRPr>
          </a:p>
          <a:p>
            <a:r>
              <a:rPr lang="en-US" dirty="0">
                <a:solidFill>
                  <a:schemeClr val="bg1"/>
                </a:solidFill>
              </a:rPr>
              <a:t>My job: Senior Technical Account Manager @VMware</a:t>
            </a:r>
          </a:p>
          <a:p>
            <a:r>
              <a:rPr lang="en-US" dirty="0">
                <a:solidFill>
                  <a:schemeClr val="bg1"/>
                </a:solidFill>
              </a:rPr>
              <a:t>Office of the CTO, Ambassador</a:t>
            </a:r>
          </a:p>
          <a:p>
            <a:endParaRPr lang="en-US" dirty="0">
              <a:solidFill>
                <a:schemeClr val="bg1"/>
              </a:solidFill>
            </a:endParaRPr>
          </a:p>
        </p:txBody>
      </p:sp>
    </p:spTree>
    <p:extLst>
      <p:ext uri="{BB962C8B-B14F-4D97-AF65-F5344CB8AC3E}">
        <p14:creationId xmlns:p14="http://schemas.microsoft.com/office/powerpoint/2010/main" val="358026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Clay (and Bob’s) philosophies</a:t>
            </a:r>
          </a:p>
        </p:txBody>
      </p:sp>
      <p:sp>
        <p:nvSpPr>
          <p:cNvPr id="3" name="Content Placeholder 2"/>
          <p:cNvSpPr>
            <a:spLocks noGrp="1"/>
          </p:cNvSpPr>
          <p:nvPr>
            <p:ph idx="1"/>
          </p:nvPr>
        </p:nvSpPr>
        <p:spPr>
          <a:xfrm>
            <a:off x="457200" y="1600200"/>
            <a:ext cx="8534400" cy="4876800"/>
          </a:xfrm>
        </p:spPr>
        <p:txBody>
          <a:bodyPr>
            <a:normAutofit fontScale="92500" lnSpcReduction="20000"/>
          </a:bodyPr>
          <a:lstStyle/>
          <a:p>
            <a:pPr fontAlgn="base"/>
            <a:r>
              <a:rPr lang="en-US" b="1" dirty="0">
                <a:solidFill>
                  <a:schemeClr val="bg1"/>
                </a:solidFill>
              </a:rPr>
              <a:t>When you are in management there is no excuse.</a:t>
            </a:r>
            <a:r>
              <a:rPr lang="en-US" dirty="0">
                <a:solidFill>
                  <a:schemeClr val="bg1"/>
                </a:solidFill>
              </a:rPr>
              <a:t>  If the end results are not what you wanted, there is something you could have/should have done differently.  This doesn't mean that you beat yourself up over it. It </a:t>
            </a:r>
            <a:r>
              <a:rPr lang="en-US" u="sng" dirty="0">
                <a:solidFill>
                  <a:schemeClr val="bg1"/>
                </a:solidFill>
              </a:rPr>
              <a:t>does</a:t>
            </a:r>
            <a:r>
              <a:rPr lang="en-US" dirty="0">
                <a:solidFill>
                  <a:schemeClr val="bg1"/>
                </a:solidFill>
              </a:rPr>
              <a:t> mean you constantly review your actions (when the results are not good) and decide what could you/will you do different the next time.  Make sure all your decisions are based in reality. Understand the people/teams you are dealing with and make sure your plan fits well with their strengths and weaknesses.  All too many plans fail with the excuse "if only they had done what I asked"; don't let this happen to you.</a:t>
            </a:r>
          </a:p>
        </p:txBody>
      </p:sp>
    </p:spTree>
    <p:extLst>
      <p:ext uri="{BB962C8B-B14F-4D97-AF65-F5344CB8AC3E}">
        <p14:creationId xmlns:p14="http://schemas.microsoft.com/office/powerpoint/2010/main" val="457864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Clay (and Bob’s) philosophies</a:t>
            </a:r>
          </a:p>
        </p:txBody>
      </p:sp>
      <p:sp>
        <p:nvSpPr>
          <p:cNvPr id="3" name="Content Placeholder 2"/>
          <p:cNvSpPr>
            <a:spLocks noGrp="1"/>
          </p:cNvSpPr>
          <p:nvPr>
            <p:ph idx="1"/>
          </p:nvPr>
        </p:nvSpPr>
        <p:spPr>
          <a:xfrm>
            <a:off x="457200" y="1600200"/>
            <a:ext cx="8534400" cy="4876800"/>
          </a:xfrm>
        </p:spPr>
        <p:txBody>
          <a:bodyPr>
            <a:normAutofit/>
          </a:bodyPr>
          <a:lstStyle/>
          <a:p>
            <a:pPr fontAlgn="base"/>
            <a:r>
              <a:rPr lang="en-US" b="1">
                <a:solidFill>
                  <a:schemeClr val="bg1"/>
                </a:solidFill>
              </a:rPr>
              <a:t>All </a:t>
            </a:r>
            <a:r>
              <a:rPr lang="en-US" b="1" dirty="0">
                <a:solidFill>
                  <a:schemeClr val="bg1"/>
                </a:solidFill>
              </a:rPr>
              <a:t>IT managers are authorized to “push back” </a:t>
            </a:r>
            <a:r>
              <a:rPr lang="en-US" dirty="0">
                <a:solidFill>
                  <a:schemeClr val="bg1"/>
                </a:solidFill>
              </a:rPr>
              <a:t>on requests from our internal customers if they believe it is in the best interest of the company.  If they do so, they are then required to invite the customer to escalate to their supervisor. We cannot always say “yes” to every request but we should make it clear that a “no” is not necessarily the final answer.</a:t>
            </a:r>
          </a:p>
        </p:txBody>
      </p:sp>
    </p:spTree>
    <p:extLst>
      <p:ext uri="{BB962C8B-B14F-4D97-AF65-F5344CB8AC3E}">
        <p14:creationId xmlns:p14="http://schemas.microsoft.com/office/powerpoint/2010/main" val="3020012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Clay (and Bob’s) philosophies</a:t>
            </a:r>
          </a:p>
        </p:txBody>
      </p:sp>
      <p:sp>
        <p:nvSpPr>
          <p:cNvPr id="3" name="Content Placeholder 2"/>
          <p:cNvSpPr>
            <a:spLocks noGrp="1"/>
          </p:cNvSpPr>
          <p:nvPr>
            <p:ph idx="1"/>
          </p:nvPr>
        </p:nvSpPr>
        <p:spPr>
          <a:xfrm>
            <a:off x="457200" y="1600200"/>
            <a:ext cx="8534400" cy="4876800"/>
          </a:xfrm>
        </p:spPr>
        <p:txBody>
          <a:bodyPr>
            <a:normAutofit lnSpcReduction="10000"/>
          </a:bodyPr>
          <a:lstStyle/>
          <a:p>
            <a:pPr fontAlgn="base"/>
            <a:r>
              <a:rPr lang="en-US" b="1" dirty="0">
                <a:solidFill>
                  <a:schemeClr val="bg1"/>
                </a:solidFill>
              </a:rPr>
              <a:t>Hold employees accountable.  </a:t>
            </a:r>
            <a:r>
              <a:rPr lang="en-US" dirty="0">
                <a:solidFill>
                  <a:schemeClr val="bg1"/>
                </a:solidFill>
              </a:rPr>
              <a:t> Clearly set the guidelines, rules or direction and then challenge them </a:t>
            </a:r>
            <a:r>
              <a:rPr lang="en-US" u="sng" dirty="0">
                <a:solidFill>
                  <a:schemeClr val="bg1"/>
                </a:solidFill>
              </a:rPr>
              <a:t>every time</a:t>
            </a:r>
            <a:r>
              <a:rPr lang="en-US" dirty="0">
                <a:solidFill>
                  <a:schemeClr val="bg1"/>
                </a:solidFill>
              </a:rPr>
              <a:t> they veer from the path.  Any other approach sends mixed messages.</a:t>
            </a:r>
          </a:p>
          <a:p>
            <a:pPr fontAlgn="base"/>
            <a:r>
              <a:rPr lang="en-US" b="1" dirty="0">
                <a:solidFill>
                  <a:schemeClr val="bg1"/>
                </a:solidFill>
              </a:rPr>
              <a:t>Good people are hard to find.</a:t>
            </a:r>
            <a:r>
              <a:rPr lang="en-US" dirty="0">
                <a:solidFill>
                  <a:schemeClr val="bg1"/>
                </a:solidFill>
              </a:rPr>
              <a:t>  If you have a valued employee with personal circumstances making it difficult for that person to work for Stream, get creative with schedules or working environment to allow that person to continue working for you.</a:t>
            </a:r>
          </a:p>
        </p:txBody>
      </p:sp>
    </p:spTree>
    <p:extLst>
      <p:ext uri="{BB962C8B-B14F-4D97-AF65-F5344CB8AC3E}">
        <p14:creationId xmlns:p14="http://schemas.microsoft.com/office/powerpoint/2010/main" val="2749460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Clay (and Bob’s) philosophies</a:t>
            </a:r>
          </a:p>
        </p:txBody>
      </p:sp>
      <p:sp>
        <p:nvSpPr>
          <p:cNvPr id="3" name="Content Placeholder 2"/>
          <p:cNvSpPr>
            <a:spLocks noGrp="1"/>
          </p:cNvSpPr>
          <p:nvPr>
            <p:ph idx="1"/>
          </p:nvPr>
        </p:nvSpPr>
        <p:spPr>
          <a:xfrm>
            <a:off x="457200" y="1600200"/>
            <a:ext cx="8534400" cy="4876800"/>
          </a:xfrm>
        </p:spPr>
        <p:txBody>
          <a:bodyPr>
            <a:normAutofit fontScale="92500" lnSpcReduction="20000"/>
          </a:bodyPr>
          <a:lstStyle/>
          <a:p>
            <a:pPr fontAlgn="base"/>
            <a:r>
              <a:rPr lang="en-US" b="1" dirty="0">
                <a:solidFill>
                  <a:schemeClr val="bg1"/>
                </a:solidFill>
              </a:rPr>
              <a:t>If you see something that doesn’t seem or feel right, don’t assume management knows about it – raise a flag and escalate it. </a:t>
            </a:r>
            <a:r>
              <a:rPr lang="en-US" dirty="0">
                <a:solidFill>
                  <a:schemeClr val="bg1"/>
                </a:solidFill>
              </a:rPr>
              <a:t>  There are few things worse than uncovering a serious problem that has existed for a while and is known by people in the department who didn’t raise an alarm because they assumed management knew and was okay with the situation.  If something is not right, take the initiative to alert the right people and make it right. I liken this to ”if you see a piece of trash in the hallway pick it up; don’t leave it for the janitorial staff”, “if you see lights left on at the end of the day, turn them off”, etc.</a:t>
            </a:r>
          </a:p>
        </p:txBody>
      </p:sp>
    </p:spTree>
    <p:extLst>
      <p:ext uri="{BB962C8B-B14F-4D97-AF65-F5344CB8AC3E}">
        <p14:creationId xmlns:p14="http://schemas.microsoft.com/office/powerpoint/2010/main" val="1794449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Clay (and Bob’s) philosophies</a:t>
            </a:r>
          </a:p>
        </p:txBody>
      </p:sp>
      <p:sp>
        <p:nvSpPr>
          <p:cNvPr id="3" name="Content Placeholder 2"/>
          <p:cNvSpPr>
            <a:spLocks noGrp="1"/>
          </p:cNvSpPr>
          <p:nvPr>
            <p:ph idx="1"/>
          </p:nvPr>
        </p:nvSpPr>
        <p:spPr>
          <a:xfrm>
            <a:off x="457200" y="1600200"/>
            <a:ext cx="8534400" cy="4876800"/>
          </a:xfrm>
        </p:spPr>
        <p:txBody>
          <a:bodyPr>
            <a:normAutofit/>
          </a:bodyPr>
          <a:lstStyle/>
          <a:p>
            <a:pPr fontAlgn="base"/>
            <a:r>
              <a:rPr lang="en-US" b="1">
                <a:solidFill>
                  <a:schemeClr val="bg1"/>
                </a:solidFill>
              </a:rPr>
              <a:t>Promote </a:t>
            </a:r>
            <a:r>
              <a:rPr lang="en-US" b="1" dirty="0">
                <a:solidFill>
                  <a:schemeClr val="bg1"/>
                </a:solidFill>
              </a:rPr>
              <a:t>from within (especially in management) – </a:t>
            </a:r>
            <a:r>
              <a:rPr lang="en-US" dirty="0">
                <a:solidFill>
                  <a:schemeClr val="bg1"/>
                </a:solidFill>
              </a:rPr>
              <a:t>If you have a team you trust you can always promote from within.  It make people feel better and shows there is opening for opportunity.  If you have to go outside to find the skills then you should have developed your internal people better.  Only go outside when you need something you don’t have (don’t make it a practice).</a:t>
            </a:r>
          </a:p>
          <a:p>
            <a:endParaRPr lang="en-US" dirty="0">
              <a:solidFill>
                <a:schemeClr val="bg1"/>
              </a:solidFill>
            </a:endParaRPr>
          </a:p>
        </p:txBody>
      </p:sp>
    </p:spTree>
    <p:extLst>
      <p:ext uri="{BB962C8B-B14F-4D97-AF65-F5344CB8AC3E}">
        <p14:creationId xmlns:p14="http://schemas.microsoft.com/office/powerpoint/2010/main" val="3902678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Clay (and Bob’s) philosophies</a:t>
            </a:r>
          </a:p>
        </p:txBody>
      </p:sp>
      <p:sp>
        <p:nvSpPr>
          <p:cNvPr id="3" name="Content Placeholder 2"/>
          <p:cNvSpPr>
            <a:spLocks noGrp="1"/>
          </p:cNvSpPr>
          <p:nvPr>
            <p:ph idx="1"/>
          </p:nvPr>
        </p:nvSpPr>
        <p:spPr>
          <a:xfrm>
            <a:off x="457200" y="1600200"/>
            <a:ext cx="8534400" cy="4876800"/>
          </a:xfrm>
        </p:spPr>
        <p:txBody>
          <a:bodyPr>
            <a:normAutofit fontScale="92500" lnSpcReduction="20000"/>
          </a:bodyPr>
          <a:lstStyle/>
          <a:p>
            <a:pPr fontAlgn="base"/>
            <a:r>
              <a:rPr lang="en-US" b="1" dirty="0">
                <a:solidFill>
                  <a:schemeClr val="bg1"/>
                </a:solidFill>
              </a:rPr>
              <a:t>Treat our people as professionals and expect them to act as professionals.  </a:t>
            </a:r>
            <a:r>
              <a:rPr lang="en-US" dirty="0">
                <a:solidFill>
                  <a:schemeClr val="bg1"/>
                </a:solidFill>
              </a:rPr>
              <a:t>If they don’t, release them.</a:t>
            </a:r>
          </a:p>
          <a:p>
            <a:pPr fontAlgn="base"/>
            <a:r>
              <a:rPr lang="en-US" b="1" dirty="0">
                <a:solidFill>
                  <a:schemeClr val="bg1"/>
                </a:solidFill>
              </a:rPr>
              <a:t>If you are working extraordinary long hours: for the 1</a:t>
            </a:r>
            <a:r>
              <a:rPr lang="en-US" b="1" baseline="30000" dirty="0">
                <a:solidFill>
                  <a:schemeClr val="bg1"/>
                </a:solidFill>
              </a:rPr>
              <a:t>st</a:t>
            </a:r>
            <a:r>
              <a:rPr lang="en-US" b="1" dirty="0">
                <a:solidFill>
                  <a:schemeClr val="bg1"/>
                </a:solidFill>
              </a:rPr>
              <a:t> 6 months it is the job; after 6 months it is the person.  </a:t>
            </a:r>
            <a:r>
              <a:rPr lang="en-US" dirty="0">
                <a:solidFill>
                  <a:schemeClr val="bg1"/>
                </a:solidFill>
              </a:rPr>
              <a:t>It is okay when a person works long hours because that is his/her work style but they should not blame it on the job.  I have never asked for martyrs and don’t necessarily respect martyrs. I respect the person that has established the proper balance between home, family and work and gets the job done without negatively affecting home and family.</a:t>
            </a:r>
          </a:p>
        </p:txBody>
      </p:sp>
    </p:spTree>
    <p:extLst>
      <p:ext uri="{BB962C8B-B14F-4D97-AF65-F5344CB8AC3E}">
        <p14:creationId xmlns:p14="http://schemas.microsoft.com/office/powerpoint/2010/main" val="573540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Clay (and Bob’s) philosophies</a:t>
            </a:r>
          </a:p>
        </p:txBody>
      </p:sp>
      <p:sp>
        <p:nvSpPr>
          <p:cNvPr id="3" name="Content Placeholder 2"/>
          <p:cNvSpPr>
            <a:spLocks noGrp="1"/>
          </p:cNvSpPr>
          <p:nvPr>
            <p:ph idx="1"/>
          </p:nvPr>
        </p:nvSpPr>
        <p:spPr>
          <a:xfrm>
            <a:off x="457200" y="1600200"/>
            <a:ext cx="8534400" cy="4876800"/>
          </a:xfrm>
        </p:spPr>
        <p:txBody>
          <a:bodyPr>
            <a:normAutofit fontScale="85000" lnSpcReduction="10000"/>
          </a:bodyPr>
          <a:lstStyle/>
          <a:p>
            <a:pPr fontAlgn="base"/>
            <a:r>
              <a:rPr lang="en-US" b="1" dirty="0">
                <a:solidFill>
                  <a:schemeClr val="bg1"/>
                </a:solidFill>
              </a:rPr>
              <a:t>Say “yes” graciously and quickly.  </a:t>
            </a:r>
            <a:r>
              <a:rPr lang="en-US" dirty="0">
                <a:solidFill>
                  <a:schemeClr val="bg1"/>
                </a:solidFill>
              </a:rPr>
              <a:t>When a customer (internal or external) asks you for something, quickly analyze the request and situation and decide if you are going to end up honoring the request.  If the answer is “yes” then give it willingly with a “great customer service” slant. Too often we say something like “oh well, I guess if we have to we will but it won’t be easy and will really take a lot of time and effort”.  When this happens, we end up performing the task while the customer walks away without feeling they have experienced “great customer service”. In other words, we end up doing the work but not really getting credit for it.  </a:t>
            </a:r>
          </a:p>
        </p:txBody>
      </p:sp>
    </p:spTree>
    <p:extLst>
      <p:ext uri="{BB962C8B-B14F-4D97-AF65-F5344CB8AC3E}">
        <p14:creationId xmlns:p14="http://schemas.microsoft.com/office/powerpoint/2010/main" val="39430659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Clay (and Bob’s) philosophies</a:t>
            </a:r>
          </a:p>
        </p:txBody>
      </p:sp>
      <p:sp>
        <p:nvSpPr>
          <p:cNvPr id="3" name="Content Placeholder 2"/>
          <p:cNvSpPr>
            <a:spLocks noGrp="1"/>
          </p:cNvSpPr>
          <p:nvPr>
            <p:ph idx="1"/>
          </p:nvPr>
        </p:nvSpPr>
        <p:spPr>
          <a:xfrm>
            <a:off x="457200" y="1600200"/>
            <a:ext cx="8534400" cy="4876800"/>
          </a:xfrm>
        </p:spPr>
        <p:txBody>
          <a:bodyPr>
            <a:normAutofit fontScale="92500" lnSpcReduction="10000"/>
          </a:bodyPr>
          <a:lstStyle/>
          <a:p>
            <a:pPr fontAlgn="base"/>
            <a:r>
              <a:rPr lang="en-US" b="1">
                <a:solidFill>
                  <a:schemeClr val="bg1"/>
                </a:solidFill>
              </a:rPr>
              <a:t>“</a:t>
            </a:r>
            <a:r>
              <a:rPr lang="en-US" b="1" dirty="0">
                <a:solidFill>
                  <a:schemeClr val="bg1"/>
                </a:solidFill>
              </a:rPr>
              <a:t>No surprises” - keep your supervisor well informed.  </a:t>
            </a:r>
            <a:r>
              <a:rPr lang="en-US" dirty="0">
                <a:solidFill>
                  <a:schemeClr val="bg1"/>
                </a:solidFill>
              </a:rPr>
              <a:t>No one likes to be blindsided.  Make it your mission to ensure your boss is properly alerted to possible problems and issues.  Make sure he/she hears it from you first rather than from his/her boss or a peer. </a:t>
            </a:r>
          </a:p>
          <a:p>
            <a:pPr fontAlgn="base"/>
            <a:r>
              <a:rPr lang="en-US" b="1" dirty="0">
                <a:solidFill>
                  <a:schemeClr val="bg1"/>
                </a:solidFill>
              </a:rPr>
              <a:t>Incredible focus – </a:t>
            </a:r>
            <a:r>
              <a:rPr lang="en-US" dirty="0">
                <a:solidFill>
                  <a:schemeClr val="bg1"/>
                </a:solidFill>
              </a:rPr>
              <a:t>Doing one thing well is much better than doing many things poorly.  If you have too many things on your plate to do them justice, work with your manager to reduce the items you are focused on to a manageable level.</a:t>
            </a:r>
          </a:p>
        </p:txBody>
      </p:sp>
    </p:spTree>
    <p:extLst>
      <p:ext uri="{BB962C8B-B14F-4D97-AF65-F5344CB8AC3E}">
        <p14:creationId xmlns:p14="http://schemas.microsoft.com/office/powerpoint/2010/main" val="3278651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Clay (and Bob’s) philosophies</a:t>
            </a:r>
          </a:p>
        </p:txBody>
      </p:sp>
      <p:sp>
        <p:nvSpPr>
          <p:cNvPr id="3" name="Content Placeholder 2"/>
          <p:cNvSpPr>
            <a:spLocks noGrp="1"/>
          </p:cNvSpPr>
          <p:nvPr>
            <p:ph idx="1"/>
          </p:nvPr>
        </p:nvSpPr>
        <p:spPr>
          <a:xfrm>
            <a:off x="457200" y="1600200"/>
            <a:ext cx="8534400" cy="4876800"/>
          </a:xfrm>
        </p:spPr>
        <p:txBody>
          <a:bodyPr>
            <a:normAutofit fontScale="92500" lnSpcReduction="20000"/>
          </a:bodyPr>
          <a:lstStyle/>
          <a:p>
            <a:pPr fontAlgn="base"/>
            <a:r>
              <a:rPr lang="en-US" b="1" dirty="0">
                <a:solidFill>
                  <a:schemeClr val="bg1"/>
                </a:solidFill>
              </a:rPr>
              <a:t>Not getting burned by the same problem twice – </a:t>
            </a:r>
            <a:r>
              <a:rPr lang="en-US" dirty="0">
                <a:solidFill>
                  <a:schemeClr val="bg1"/>
                </a:solidFill>
              </a:rPr>
              <a:t>getting burned once by an unforeseen event or happening is life; getting burned twice is negligent.</a:t>
            </a:r>
          </a:p>
          <a:p>
            <a:pPr fontAlgn="base"/>
            <a:r>
              <a:rPr lang="en-US" b="1" dirty="0">
                <a:solidFill>
                  <a:schemeClr val="bg1"/>
                </a:solidFill>
              </a:rPr>
              <a:t>“To Do’s” that are needed by other team’s project will always take a high priority.</a:t>
            </a:r>
            <a:r>
              <a:rPr lang="en-US" dirty="0">
                <a:solidFill>
                  <a:schemeClr val="bg1"/>
                </a:solidFill>
              </a:rPr>
              <a:t>  When trying to assign priorities because a team has more on their plate than they can handle you should usually give the nod to needs presented by other teams.  There is nothing more frustrating to a team (and costly to the department) than to hit a wall and lose momentum due to needing resources or help from another team.  </a:t>
            </a:r>
          </a:p>
        </p:txBody>
      </p:sp>
    </p:spTree>
    <p:extLst>
      <p:ext uri="{BB962C8B-B14F-4D97-AF65-F5344CB8AC3E}">
        <p14:creationId xmlns:p14="http://schemas.microsoft.com/office/powerpoint/2010/main" val="23654623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Clay (and Bob’s) philosophies</a:t>
            </a:r>
          </a:p>
        </p:txBody>
      </p:sp>
      <p:sp>
        <p:nvSpPr>
          <p:cNvPr id="3" name="Content Placeholder 2"/>
          <p:cNvSpPr>
            <a:spLocks noGrp="1"/>
          </p:cNvSpPr>
          <p:nvPr>
            <p:ph idx="1"/>
          </p:nvPr>
        </p:nvSpPr>
        <p:spPr>
          <a:xfrm>
            <a:off x="457200" y="1600200"/>
            <a:ext cx="8534400" cy="4876800"/>
          </a:xfrm>
        </p:spPr>
        <p:txBody>
          <a:bodyPr>
            <a:normAutofit fontScale="92500" lnSpcReduction="20000"/>
          </a:bodyPr>
          <a:lstStyle/>
          <a:p>
            <a:pPr fontAlgn="base"/>
            <a:r>
              <a:rPr lang="en-US" b="1" dirty="0">
                <a:solidFill>
                  <a:schemeClr val="bg1"/>
                </a:solidFill>
              </a:rPr>
              <a:t>If you see something that doesn’t seem or feel right, don’t assume management knows about it – raise a flag and escalate it. </a:t>
            </a:r>
            <a:r>
              <a:rPr lang="en-US" dirty="0">
                <a:solidFill>
                  <a:schemeClr val="bg1"/>
                </a:solidFill>
              </a:rPr>
              <a:t>  There are few things worse than uncovering a serious problem that has existed for a while and is known by people in the department who didn’t raise an alarm because they assumed management knew and was okay with the situation.  If something is not right, take the initiative to alert the right people and make it right. I liken this to ”if you see a piece of trash in the hallway pick it up; don’t leave it for the janitorial staff”, “if you see lights left on at the end of the day, turn them off”, etc.</a:t>
            </a:r>
          </a:p>
        </p:txBody>
      </p:sp>
    </p:spTree>
    <p:extLst>
      <p:ext uri="{BB962C8B-B14F-4D97-AF65-F5344CB8AC3E}">
        <p14:creationId xmlns:p14="http://schemas.microsoft.com/office/powerpoint/2010/main" val="33537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Agenda</a:t>
            </a:r>
          </a:p>
        </p:txBody>
      </p:sp>
      <p:sp>
        <p:nvSpPr>
          <p:cNvPr id="3" name="Content Placeholder 2"/>
          <p:cNvSpPr>
            <a:spLocks noGrp="1"/>
          </p:cNvSpPr>
          <p:nvPr>
            <p:ph idx="1"/>
          </p:nvPr>
        </p:nvSpPr>
        <p:spPr>
          <a:xfrm>
            <a:off x="457200" y="1600200"/>
            <a:ext cx="8534400" cy="4800600"/>
          </a:xfrm>
        </p:spPr>
        <p:txBody>
          <a:bodyPr>
            <a:normAutofit/>
          </a:bodyPr>
          <a:lstStyle/>
          <a:p>
            <a:r>
              <a:rPr lang="en-US" dirty="0">
                <a:solidFill>
                  <a:srgbClr val="00B0F0"/>
                </a:solidFill>
              </a:rPr>
              <a:t>Realities of working in IT</a:t>
            </a:r>
          </a:p>
          <a:p>
            <a:r>
              <a:rPr lang="en-US" dirty="0">
                <a:solidFill>
                  <a:srgbClr val="00B0F0"/>
                </a:solidFill>
              </a:rPr>
              <a:t>My career journey and what I learned</a:t>
            </a:r>
          </a:p>
          <a:p>
            <a:r>
              <a:rPr lang="en-US" dirty="0">
                <a:solidFill>
                  <a:srgbClr val="00B0F0"/>
                </a:solidFill>
              </a:rPr>
              <a:t>The </a:t>
            </a:r>
            <a:r>
              <a:rPr lang="en-US" dirty="0" err="1">
                <a:solidFill>
                  <a:srgbClr val="00B0F0"/>
                </a:solidFill>
              </a:rPr>
              <a:t>vCommunity</a:t>
            </a:r>
            <a:r>
              <a:rPr lang="en-US" dirty="0">
                <a:solidFill>
                  <a:srgbClr val="00B0F0"/>
                </a:solidFill>
              </a:rPr>
              <a:t> and social media</a:t>
            </a:r>
          </a:p>
          <a:p>
            <a:r>
              <a:rPr lang="en-US" dirty="0">
                <a:solidFill>
                  <a:srgbClr val="00B0F0"/>
                </a:solidFill>
              </a:rPr>
              <a:t>Tips and habits, odds and ends</a:t>
            </a:r>
          </a:p>
          <a:p>
            <a:endParaRPr lang="en-US" dirty="0">
              <a:solidFill>
                <a:srgbClr val="00B0F0"/>
              </a:solidFill>
            </a:endParaRPr>
          </a:p>
        </p:txBody>
      </p:sp>
    </p:spTree>
    <p:extLst>
      <p:ext uri="{BB962C8B-B14F-4D97-AF65-F5344CB8AC3E}">
        <p14:creationId xmlns:p14="http://schemas.microsoft.com/office/powerpoint/2010/main" val="1371703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Clay (and Bob’s) philosophies</a:t>
            </a:r>
          </a:p>
        </p:txBody>
      </p:sp>
      <p:sp>
        <p:nvSpPr>
          <p:cNvPr id="3" name="Content Placeholder 2"/>
          <p:cNvSpPr>
            <a:spLocks noGrp="1"/>
          </p:cNvSpPr>
          <p:nvPr>
            <p:ph idx="1"/>
          </p:nvPr>
        </p:nvSpPr>
        <p:spPr>
          <a:xfrm>
            <a:off x="457200" y="1600200"/>
            <a:ext cx="8534400" cy="4876800"/>
          </a:xfrm>
        </p:spPr>
        <p:txBody>
          <a:bodyPr>
            <a:normAutofit/>
          </a:bodyPr>
          <a:lstStyle/>
          <a:p>
            <a:pPr fontAlgn="base"/>
            <a:r>
              <a:rPr lang="en-US" b="1">
                <a:solidFill>
                  <a:schemeClr val="bg1"/>
                </a:solidFill>
              </a:rPr>
              <a:t>Promote </a:t>
            </a:r>
            <a:r>
              <a:rPr lang="en-US" b="1" dirty="0">
                <a:solidFill>
                  <a:schemeClr val="bg1"/>
                </a:solidFill>
              </a:rPr>
              <a:t>from within (especially in management) – </a:t>
            </a:r>
            <a:r>
              <a:rPr lang="en-US" dirty="0">
                <a:solidFill>
                  <a:schemeClr val="bg1"/>
                </a:solidFill>
              </a:rPr>
              <a:t>If you have a team you trust you can always promote from within.  It make people feel better and shows there is opening for opportunity.  If you have to go outside to find the skills then you should have developed your internal people better.  Only go outside when you need something you don’t have (don’t make it a practice).</a:t>
            </a:r>
          </a:p>
          <a:p>
            <a:endParaRPr lang="en-US" dirty="0">
              <a:solidFill>
                <a:schemeClr val="bg1"/>
              </a:solidFill>
            </a:endParaRPr>
          </a:p>
        </p:txBody>
      </p:sp>
    </p:spTree>
    <p:extLst>
      <p:ext uri="{BB962C8B-B14F-4D97-AF65-F5344CB8AC3E}">
        <p14:creationId xmlns:p14="http://schemas.microsoft.com/office/powerpoint/2010/main" val="132416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Realities of working in IT</a:t>
            </a:r>
          </a:p>
        </p:txBody>
      </p:sp>
      <p:sp>
        <p:nvSpPr>
          <p:cNvPr id="3" name="Content Placeholder 2"/>
          <p:cNvSpPr>
            <a:spLocks noGrp="1"/>
          </p:cNvSpPr>
          <p:nvPr>
            <p:ph idx="1"/>
          </p:nvPr>
        </p:nvSpPr>
        <p:spPr>
          <a:xfrm>
            <a:off x="228600" y="1600200"/>
            <a:ext cx="8763000" cy="4983162"/>
          </a:xfrm>
        </p:spPr>
        <p:txBody>
          <a:bodyPr>
            <a:normAutofit/>
          </a:bodyPr>
          <a:lstStyle/>
          <a:p>
            <a:r>
              <a:rPr lang="en-US" dirty="0">
                <a:solidFill>
                  <a:schemeClr val="bg1"/>
                </a:solidFill>
              </a:rPr>
              <a:t>IT can give you a comfortable living </a:t>
            </a:r>
          </a:p>
          <a:p>
            <a:r>
              <a:rPr lang="en-US" dirty="0">
                <a:solidFill>
                  <a:schemeClr val="bg1"/>
                </a:solidFill>
              </a:rPr>
              <a:t>Work/life balance is difficult at the beginning</a:t>
            </a:r>
          </a:p>
          <a:p>
            <a:r>
              <a:rPr lang="en-US" dirty="0">
                <a:solidFill>
                  <a:schemeClr val="bg1"/>
                </a:solidFill>
              </a:rPr>
              <a:t>Long hours and graveyard shifts get old</a:t>
            </a:r>
          </a:p>
          <a:p>
            <a:r>
              <a:rPr lang="en-US" dirty="0">
                <a:solidFill>
                  <a:schemeClr val="bg1"/>
                </a:solidFill>
              </a:rPr>
              <a:t>Be mindful of your health!</a:t>
            </a:r>
          </a:p>
          <a:p>
            <a:r>
              <a:rPr lang="en-US" dirty="0">
                <a:solidFill>
                  <a:schemeClr val="bg1"/>
                </a:solidFill>
              </a:rPr>
              <a:t>Always be aware of what’s coming</a:t>
            </a:r>
          </a:p>
          <a:p>
            <a:r>
              <a:rPr lang="en-US" dirty="0">
                <a:solidFill>
                  <a:schemeClr val="bg1"/>
                </a:solidFill>
              </a:rPr>
              <a:t>Your job will change every 5 years</a:t>
            </a:r>
          </a:p>
          <a:p>
            <a:r>
              <a:rPr lang="en-US" dirty="0">
                <a:solidFill>
                  <a:schemeClr val="bg1"/>
                </a:solidFill>
              </a:rPr>
              <a:t>In IT, people take jobs to learn skills</a:t>
            </a:r>
          </a:p>
          <a:p>
            <a:r>
              <a:rPr lang="en-US" dirty="0">
                <a:solidFill>
                  <a:schemeClr val="bg1"/>
                </a:solidFill>
              </a:rPr>
              <a:t>Same job salary increases don’t match inflation</a:t>
            </a:r>
          </a:p>
          <a:p>
            <a:endParaRPr lang="en-US" dirty="0">
              <a:solidFill>
                <a:schemeClr val="bg1"/>
              </a:solidFill>
            </a:endParaRPr>
          </a:p>
        </p:txBody>
      </p:sp>
    </p:spTree>
    <p:extLst>
      <p:ext uri="{BB962C8B-B14F-4D97-AF65-F5344CB8AC3E}">
        <p14:creationId xmlns:p14="http://schemas.microsoft.com/office/powerpoint/2010/main" val="1365179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My career journey and what I learned</a:t>
            </a:r>
          </a:p>
        </p:txBody>
      </p:sp>
      <p:sp>
        <p:nvSpPr>
          <p:cNvPr id="3" name="Content Placeholder 2"/>
          <p:cNvSpPr>
            <a:spLocks noGrp="1"/>
          </p:cNvSpPr>
          <p:nvPr>
            <p:ph idx="1"/>
          </p:nvPr>
        </p:nvSpPr>
        <p:spPr>
          <a:xfrm>
            <a:off x="228600" y="1600200"/>
            <a:ext cx="8763000" cy="4525963"/>
          </a:xfrm>
        </p:spPr>
        <p:txBody>
          <a:bodyPr/>
          <a:lstStyle/>
          <a:p>
            <a:r>
              <a:rPr lang="en-US" i="1" dirty="0">
                <a:solidFill>
                  <a:schemeClr val="bg1"/>
                </a:solidFill>
              </a:rPr>
              <a:t>#1 NOC engineer, team lead in Costa Rica</a:t>
            </a:r>
          </a:p>
          <a:p>
            <a:pPr marL="0" indent="0">
              <a:buNone/>
            </a:pPr>
            <a:r>
              <a:rPr lang="en-US" dirty="0">
                <a:solidFill>
                  <a:schemeClr val="bg1"/>
                </a:solidFill>
              </a:rPr>
              <a:t>Pros: managers, team, tech, opportunities</a:t>
            </a:r>
          </a:p>
          <a:p>
            <a:pPr marL="0" indent="0">
              <a:buNone/>
            </a:pPr>
            <a:r>
              <a:rPr lang="en-US" dirty="0">
                <a:solidFill>
                  <a:schemeClr val="bg1"/>
                </a:solidFill>
              </a:rPr>
              <a:t>Cons: some teammates, upward options, shifts</a:t>
            </a:r>
          </a:p>
          <a:p>
            <a:pPr marL="0" indent="0">
              <a:buNone/>
            </a:pPr>
            <a:r>
              <a:rPr lang="en-US" dirty="0">
                <a:solidFill>
                  <a:schemeClr val="bg1"/>
                </a:solidFill>
              </a:rPr>
              <a:t>Big Breaks: travel, responsibility</a:t>
            </a:r>
          </a:p>
          <a:p>
            <a:pPr marL="0" indent="0">
              <a:buNone/>
            </a:pPr>
            <a:r>
              <a:rPr lang="en-US" dirty="0">
                <a:solidFill>
                  <a:schemeClr val="bg1"/>
                </a:solidFill>
              </a:rPr>
              <a:t>Painful lessons learned: your career is your duty</a:t>
            </a:r>
          </a:p>
          <a:p>
            <a:pPr marL="0" indent="0">
              <a:buNone/>
            </a:pPr>
            <a:r>
              <a:rPr lang="en-US" dirty="0">
                <a:solidFill>
                  <a:schemeClr val="bg1"/>
                </a:solidFill>
              </a:rPr>
              <a:t>#1 Tip:  Documentation is a golden entryway</a:t>
            </a:r>
          </a:p>
          <a:p>
            <a:pPr marL="0" indent="0">
              <a:buNone/>
            </a:pPr>
            <a:r>
              <a:rPr lang="en-US" dirty="0">
                <a:solidFill>
                  <a:schemeClr val="bg1"/>
                </a:solidFill>
              </a:rPr>
              <a:t>Book: </a:t>
            </a:r>
            <a:r>
              <a:rPr lang="en-US" dirty="0">
                <a:solidFill>
                  <a:schemeClr val="bg1"/>
                </a:solidFill>
                <a:hlinkClick r:id="rId2"/>
              </a:rPr>
              <a:t>Eat that frog</a:t>
            </a:r>
            <a:endParaRPr lang="en-US" dirty="0">
              <a:solidFill>
                <a:schemeClr val="bg1"/>
              </a:solidFill>
            </a:endParaRPr>
          </a:p>
        </p:txBody>
      </p:sp>
    </p:spTree>
    <p:extLst>
      <p:ext uri="{BB962C8B-B14F-4D97-AF65-F5344CB8AC3E}">
        <p14:creationId xmlns:p14="http://schemas.microsoft.com/office/powerpoint/2010/main" val="1481454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Eat that Frog highlights</a:t>
            </a:r>
          </a:p>
        </p:txBody>
      </p:sp>
      <p:sp>
        <p:nvSpPr>
          <p:cNvPr id="3" name="Content Placeholder 2"/>
          <p:cNvSpPr>
            <a:spLocks noGrp="1"/>
          </p:cNvSpPr>
          <p:nvPr>
            <p:ph idx="1"/>
          </p:nvPr>
        </p:nvSpPr>
        <p:spPr>
          <a:xfrm>
            <a:off x="228600" y="1600200"/>
            <a:ext cx="8763000" cy="4525963"/>
          </a:xfrm>
        </p:spPr>
        <p:txBody>
          <a:bodyPr/>
          <a:lstStyle/>
          <a:p>
            <a:r>
              <a:rPr lang="en-US" i="1" dirty="0">
                <a:solidFill>
                  <a:schemeClr val="bg1"/>
                </a:solidFill>
              </a:rPr>
              <a:t>21 tips in condensed manner for personal productivity</a:t>
            </a:r>
          </a:p>
          <a:p>
            <a:pPr>
              <a:buFontTx/>
              <a:buChar char="-"/>
            </a:pPr>
            <a:r>
              <a:rPr lang="en-US" dirty="0">
                <a:solidFill>
                  <a:schemeClr val="bg1"/>
                </a:solidFill>
              </a:rPr>
              <a:t>Complete your most important task first and well</a:t>
            </a:r>
          </a:p>
          <a:p>
            <a:pPr>
              <a:buFontTx/>
              <a:buChar char="-"/>
            </a:pPr>
            <a:r>
              <a:rPr lang="en-US" dirty="0">
                <a:solidFill>
                  <a:schemeClr val="bg1"/>
                </a:solidFill>
              </a:rPr>
              <a:t>Write things down, Plan, Prioritize</a:t>
            </a:r>
          </a:p>
          <a:p>
            <a:pPr>
              <a:buFontTx/>
              <a:buChar char="-"/>
            </a:pPr>
            <a:r>
              <a:rPr lang="en-US" dirty="0">
                <a:solidFill>
                  <a:schemeClr val="bg1"/>
                </a:solidFill>
              </a:rPr>
              <a:t>Laser focus on big impact tasks, 80/20</a:t>
            </a:r>
          </a:p>
          <a:p>
            <a:pPr>
              <a:buFontTx/>
              <a:buChar char="-"/>
            </a:pPr>
            <a:r>
              <a:rPr lang="en-US" dirty="0">
                <a:solidFill>
                  <a:schemeClr val="bg1"/>
                </a:solidFill>
              </a:rPr>
              <a:t>Find and focus on your strengths, rather than being an all rounder</a:t>
            </a:r>
          </a:p>
          <a:p>
            <a:pPr>
              <a:buFontTx/>
              <a:buChar char="-"/>
            </a:pPr>
            <a:r>
              <a:rPr lang="en-US" dirty="0">
                <a:solidFill>
                  <a:schemeClr val="bg1"/>
                </a:solidFill>
              </a:rPr>
              <a:t>Create large chunks of time</a:t>
            </a:r>
          </a:p>
          <a:p>
            <a:pPr>
              <a:buFontTx/>
              <a:buChar char="-"/>
            </a:pP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2642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My career journey and what I learned</a:t>
            </a:r>
          </a:p>
        </p:txBody>
      </p:sp>
      <p:sp>
        <p:nvSpPr>
          <p:cNvPr id="3" name="Content Placeholder 2"/>
          <p:cNvSpPr>
            <a:spLocks noGrp="1"/>
          </p:cNvSpPr>
          <p:nvPr>
            <p:ph idx="1"/>
          </p:nvPr>
        </p:nvSpPr>
        <p:spPr>
          <a:xfrm>
            <a:off x="228600" y="1600200"/>
            <a:ext cx="8763000" cy="4525963"/>
          </a:xfrm>
        </p:spPr>
        <p:txBody>
          <a:bodyPr/>
          <a:lstStyle/>
          <a:p>
            <a:r>
              <a:rPr lang="en-US" i="1" dirty="0">
                <a:solidFill>
                  <a:schemeClr val="bg1"/>
                </a:solidFill>
              </a:rPr>
              <a:t>#2 IT coordinator in Costa Rica, different company</a:t>
            </a:r>
          </a:p>
          <a:p>
            <a:pPr marL="0" indent="0">
              <a:buNone/>
            </a:pPr>
            <a:r>
              <a:rPr lang="en-US" dirty="0">
                <a:solidFill>
                  <a:schemeClr val="bg1"/>
                </a:solidFill>
              </a:rPr>
              <a:t>Pros: salary, prestige, much bigger company</a:t>
            </a:r>
          </a:p>
          <a:p>
            <a:pPr marL="0" indent="0">
              <a:buNone/>
            </a:pPr>
            <a:r>
              <a:rPr lang="en-US" dirty="0">
                <a:solidFill>
                  <a:schemeClr val="bg1"/>
                </a:solidFill>
              </a:rPr>
              <a:t>Cons: tough (but fair) boss, long hours, email</a:t>
            </a:r>
          </a:p>
          <a:p>
            <a:pPr marL="0" indent="0">
              <a:buNone/>
            </a:pPr>
            <a:r>
              <a:rPr lang="en-US" dirty="0">
                <a:solidFill>
                  <a:schemeClr val="bg1"/>
                </a:solidFill>
              </a:rPr>
              <a:t>Big Breaks: scripting, negotiating</a:t>
            </a:r>
          </a:p>
          <a:p>
            <a:pPr marL="0" indent="0">
              <a:buNone/>
            </a:pPr>
            <a:r>
              <a:rPr lang="en-US" dirty="0">
                <a:solidFill>
                  <a:schemeClr val="bg1"/>
                </a:solidFill>
              </a:rPr>
              <a:t>Painful lessons learned: managing people is hard</a:t>
            </a:r>
          </a:p>
          <a:p>
            <a:pPr marL="0" indent="0">
              <a:buNone/>
            </a:pPr>
            <a:r>
              <a:rPr lang="en-US" dirty="0">
                <a:solidFill>
                  <a:schemeClr val="bg1"/>
                </a:solidFill>
              </a:rPr>
              <a:t>#1 Tip:  Rely on your peers</a:t>
            </a:r>
          </a:p>
          <a:p>
            <a:pPr marL="0" indent="0">
              <a:buNone/>
            </a:pPr>
            <a:r>
              <a:rPr lang="en-US" dirty="0">
                <a:solidFill>
                  <a:schemeClr val="bg1"/>
                </a:solidFill>
              </a:rPr>
              <a:t>Book: </a:t>
            </a:r>
            <a:r>
              <a:rPr lang="en-US" dirty="0">
                <a:solidFill>
                  <a:schemeClr val="bg1"/>
                </a:solidFill>
                <a:hlinkClick r:id="rId2"/>
              </a:rPr>
              <a:t>Winning</a:t>
            </a:r>
            <a:r>
              <a:rPr lang="en-US" dirty="0">
                <a:solidFill>
                  <a:schemeClr val="bg1"/>
                </a:solidFill>
              </a:rPr>
              <a:t>, </a:t>
            </a:r>
            <a:r>
              <a:rPr lang="en-US" dirty="0">
                <a:solidFill>
                  <a:schemeClr val="bg1"/>
                </a:solidFill>
                <a:hlinkClick r:id="rId3"/>
              </a:rPr>
              <a:t>One Minute Manager</a:t>
            </a:r>
            <a:endParaRPr lang="en-US" dirty="0">
              <a:solidFill>
                <a:schemeClr val="bg1"/>
              </a:solidFill>
            </a:endParaRPr>
          </a:p>
        </p:txBody>
      </p:sp>
    </p:spTree>
    <p:extLst>
      <p:ext uri="{BB962C8B-B14F-4D97-AF65-F5344CB8AC3E}">
        <p14:creationId xmlns:p14="http://schemas.microsoft.com/office/powerpoint/2010/main" val="60121814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27429</TotalTime>
  <Words>1804</Words>
  <Application>Microsoft Office PowerPoint</Application>
  <PresentationFormat>On-screen Show (4:3)</PresentationFormat>
  <Paragraphs>228</Paragraphs>
  <Slides>50</Slides>
  <Notes>0</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Arial</vt:lpstr>
      <vt:lpstr>Calibri</vt:lpstr>
      <vt:lpstr>Office Theme</vt:lpstr>
      <vt:lpstr>Tips and habits to advance your IT career</vt:lpstr>
      <vt:lpstr>My disclaimer slide</vt:lpstr>
      <vt:lpstr>Let’s have some fun</vt:lpstr>
      <vt:lpstr>A bit about me</vt:lpstr>
      <vt:lpstr>Agenda</vt:lpstr>
      <vt:lpstr>Realities of working in IT</vt:lpstr>
      <vt:lpstr>My career journey and what I learned</vt:lpstr>
      <vt:lpstr>Eat that Frog highlights</vt:lpstr>
      <vt:lpstr>My career journey and what I learned</vt:lpstr>
      <vt:lpstr>One Minute Manager, Winning highlights</vt:lpstr>
      <vt:lpstr>My career journey and what I learned</vt:lpstr>
      <vt:lpstr>Ask your seniors for tips!</vt:lpstr>
      <vt:lpstr>Some of Clay’s tips from 2009</vt:lpstr>
      <vt:lpstr>Some of Clay’s tips from 2009</vt:lpstr>
      <vt:lpstr>Relocated to Denver</vt:lpstr>
      <vt:lpstr>Relocated to Brooklyn</vt:lpstr>
      <vt:lpstr>Relocated to Pittsburgh</vt:lpstr>
      <vt:lpstr>Greatest Salesman… highlights</vt:lpstr>
      <vt:lpstr>Asking for tips + “Managing up”</vt:lpstr>
      <vt:lpstr>Ask your seniors for tips - on steroids</vt:lpstr>
      <vt:lpstr>Find who you admire on Social Media</vt:lpstr>
      <vt:lpstr>Social Media as a career tool</vt:lpstr>
      <vt:lpstr>Community</vt:lpstr>
      <vt:lpstr>vCommunity</vt:lpstr>
      <vt:lpstr>Starting on Twitter </vt:lpstr>
      <vt:lpstr>More ways to do vCommunity</vt:lpstr>
      <vt:lpstr>VMUG is HUGE</vt:lpstr>
      <vt:lpstr>4 stages of participation</vt:lpstr>
      <vt:lpstr>Easy ways to start</vt:lpstr>
      <vt:lpstr>vCommunity is a sounding board</vt:lpstr>
      <vt:lpstr>vCommunity is sharing</vt:lpstr>
      <vt:lpstr>vCommunity is sharing</vt:lpstr>
      <vt:lpstr>vCommunity is sharing</vt:lpstr>
      <vt:lpstr>Help organize meetups, local or online</vt:lpstr>
      <vt:lpstr>BENEFITS</vt:lpstr>
      <vt:lpstr>Vendor award programs</vt:lpstr>
      <vt:lpstr>Important habits</vt:lpstr>
      <vt:lpstr>Thank you!</vt:lpstr>
      <vt:lpstr>Clay (and Bob’s) philosophies</vt:lpstr>
      <vt:lpstr>Clay (and Bob’s) philosophies</vt:lpstr>
      <vt:lpstr>Clay (and Bob’s) philosophies</vt:lpstr>
      <vt:lpstr>Clay (and Bob’s) philosophies</vt:lpstr>
      <vt:lpstr>Clay (and Bob’s) philosophies</vt:lpstr>
      <vt:lpstr>Clay (and Bob’s) philosophies</vt:lpstr>
      <vt:lpstr>Clay (and Bob’s) philosophies</vt:lpstr>
      <vt:lpstr>Clay (and Bob’s) philosophies</vt:lpstr>
      <vt:lpstr>Clay (and Bob’s) philosophies</vt:lpstr>
      <vt:lpstr>Clay (and Bob’s) philosophies</vt:lpstr>
      <vt:lpstr>Clay (and Bob’s) philosophies</vt:lpstr>
      <vt:lpstr>Clay (and Bob’s) philosophies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#vCommunity Benefits for you,  your team and your town</dc:title>
  <dc:creator>Windows User</dc:creator>
  <cp:lastModifiedBy>Ariel Sanchez</cp:lastModifiedBy>
  <cp:revision>30</cp:revision>
  <dcterms:created xsi:type="dcterms:W3CDTF">2018-04-04T14:09:32Z</dcterms:created>
  <dcterms:modified xsi:type="dcterms:W3CDTF">2019-09-13T08:31:14Z</dcterms:modified>
</cp:coreProperties>
</file>