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23" r:id="rId3"/>
    <p:sldId id="257" r:id="rId4"/>
    <p:sldId id="259" r:id="rId5"/>
    <p:sldId id="260" r:id="rId6"/>
    <p:sldId id="329" r:id="rId7"/>
    <p:sldId id="261" r:id="rId8"/>
    <p:sldId id="352" r:id="rId9"/>
    <p:sldId id="356" r:id="rId10"/>
    <p:sldId id="357" r:id="rId11"/>
    <p:sldId id="358" r:id="rId12"/>
    <p:sldId id="359" r:id="rId13"/>
    <p:sldId id="360" r:id="rId14"/>
    <p:sldId id="361" r:id="rId15"/>
    <p:sldId id="353" r:id="rId16"/>
    <p:sldId id="362" r:id="rId17"/>
    <p:sldId id="363" r:id="rId18"/>
    <p:sldId id="354" r:id="rId19"/>
    <p:sldId id="366" r:id="rId20"/>
    <p:sldId id="371" r:id="rId21"/>
    <p:sldId id="367" r:id="rId22"/>
    <p:sldId id="368" r:id="rId23"/>
    <p:sldId id="369" r:id="rId24"/>
    <p:sldId id="370" r:id="rId25"/>
    <p:sldId id="372" r:id="rId26"/>
    <p:sldId id="373" r:id="rId27"/>
    <p:sldId id="374" r:id="rId28"/>
    <p:sldId id="375" r:id="rId29"/>
    <p:sldId id="376" r:id="rId30"/>
    <p:sldId id="355" r:id="rId31"/>
    <p:sldId id="300" r:id="rId32"/>
    <p:sldId id="351" r:id="rId33"/>
    <p:sldId id="272" r:id="rId34"/>
    <p:sldId id="319" r:id="rId35"/>
    <p:sldId id="320" r:id="rId36"/>
    <p:sldId id="295" r:id="rId37"/>
    <p:sldId id="266" r:id="rId38"/>
    <p:sldId id="344" r:id="rId39"/>
    <p:sldId id="347" r:id="rId40"/>
    <p:sldId id="349" r:id="rId41"/>
    <p:sldId id="34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7CFD4-7010-42A1-BD49-9678B8656200}" v="110" dt="2019-06-25T21:19:25.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4" autoAdjust="0"/>
    <p:restoredTop sz="94660"/>
  </p:normalViewPr>
  <p:slideViewPr>
    <p:cSldViewPr>
      <p:cViewPr>
        <p:scale>
          <a:sx n="104" d="100"/>
          <a:sy n="104" d="100"/>
        </p:scale>
        <p:origin x="1596"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el Sanchez" userId="22a93063-6ce7-46c6-98b5-313556a5925b" providerId="ADAL" clId="{124F0CEA-D40D-40BA-89B0-EF48CC24C68E}"/>
  </pc:docChgLst>
  <pc:docChgLst>
    <pc:chgData name="Ariel Sanchez" userId="22a93063-6ce7-46c6-98b5-313556a5925b" providerId="ADAL" clId="{EB2A7701-1A8A-4B64-A48B-56E394569967}"/>
    <pc:docChg chg="custSel addSld delSld modSld sldOrd">
      <pc:chgData name="Ariel Sanchez" userId="22a93063-6ce7-46c6-98b5-313556a5925b" providerId="ADAL" clId="{EB2A7701-1A8A-4B64-A48B-56E394569967}" dt="2019-04-09T19:08:21.596" v="1763" actId="20577"/>
      <pc:docMkLst>
        <pc:docMk/>
      </pc:docMkLst>
      <pc:sldChg chg="modSp">
        <pc:chgData name="Ariel Sanchez" userId="22a93063-6ce7-46c6-98b5-313556a5925b" providerId="ADAL" clId="{EB2A7701-1A8A-4B64-A48B-56E394569967}" dt="2019-04-09T15:57:10.084" v="1" actId="20577"/>
        <pc:sldMkLst>
          <pc:docMk/>
          <pc:sldMk cId="1515957337" sldId="256"/>
        </pc:sldMkLst>
        <pc:spChg chg="mod">
          <ac:chgData name="Ariel Sanchez" userId="22a93063-6ce7-46c6-98b5-313556a5925b" providerId="ADAL" clId="{EB2A7701-1A8A-4B64-A48B-56E394569967}" dt="2019-04-09T15:57:10.084" v="1" actId="20577"/>
          <ac:spMkLst>
            <pc:docMk/>
            <pc:sldMk cId="1515957337" sldId="256"/>
            <ac:spMk id="3" creationId="{00000000-0000-0000-0000-000000000000}"/>
          </ac:spMkLst>
        </pc:spChg>
      </pc:sldChg>
      <pc:sldChg chg="modSp">
        <pc:chgData name="Ariel Sanchez" userId="22a93063-6ce7-46c6-98b5-313556a5925b" providerId="ADAL" clId="{EB2A7701-1A8A-4B64-A48B-56E394569967}" dt="2019-04-09T19:08:21.596" v="1763" actId="20577"/>
        <pc:sldMkLst>
          <pc:docMk/>
          <pc:sldMk cId="749450181" sldId="257"/>
        </pc:sldMkLst>
        <pc:spChg chg="mod">
          <ac:chgData name="Ariel Sanchez" userId="22a93063-6ce7-46c6-98b5-313556a5925b" providerId="ADAL" clId="{EB2A7701-1A8A-4B64-A48B-56E394569967}" dt="2019-04-09T19:08:21.596" v="1763" actId="20577"/>
          <ac:spMkLst>
            <pc:docMk/>
            <pc:sldMk cId="749450181" sldId="257"/>
            <ac:spMk id="3" creationId="{00000000-0000-0000-0000-000000000000}"/>
          </ac:spMkLst>
        </pc:spChg>
      </pc:sldChg>
      <pc:sldChg chg="modSp">
        <pc:chgData name="Ariel Sanchez" userId="22a93063-6ce7-46c6-98b5-313556a5925b" providerId="ADAL" clId="{EB2A7701-1A8A-4B64-A48B-56E394569967}" dt="2019-04-09T15:57:19.551" v="16" actId="20577"/>
        <pc:sldMkLst>
          <pc:docMk/>
          <pc:sldMk cId="1257222510" sldId="259"/>
        </pc:sldMkLst>
        <pc:spChg chg="mod">
          <ac:chgData name="Ariel Sanchez" userId="22a93063-6ce7-46c6-98b5-313556a5925b" providerId="ADAL" clId="{EB2A7701-1A8A-4B64-A48B-56E394569967}" dt="2019-04-09T15:57:19.551" v="16" actId="20577"/>
          <ac:spMkLst>
            <pc:docMk/>
            <pc:sldMk cId="1257222510" sldId="259"/>
            <ac:spMk id="3" creationId="{00000000-0000-0000-0000-000000000000}"/>
          </ac:spMkLst>
        </pc:spChg>
      </pc:sldChg>
      <pc:sldChg chg="modSp">
        <pc:chgData name="Ariel Sanchez" userId="22a93063-6ce7-46c6-98b5-313556a5925b" providerId="ADAL" clId="{EB2A7701-1A8A-4B64-A48B-56E394569967}" dt="2019-04-09T15:59:24.945" v="31" actId="20577"/>
        <pc:sldMkLst>
          <pc:docMk/>
          <pc:sldMk cId="358026501" sldId="260"/>
        </pc:sldMkLst>
        <pc:spChg chg="mod">
          <ac:chgData name="Ariel Sanchez" userId="22a93063-6ce7-46c6-98b5-313556a5925b" providerId="ADAL" clId="{EB2A7701-1A8A-4B64-A48B-56E394569967}" dt="2019-04-09T15:59:24.945" v="31" actId="20577"/>
          <ac:spMkLst>
            <pc:docMk/>
            <pc:sldMk cId="358026501" sldId="260"/>
            <ac:spMk id="3" creationId="{00000000-0000-0000-0000-000000000000}"/>
          </ac:spMkLst>
        </pc:spChg>
      </pc:sldChg>
      <pc:sldChg chg="modSp">
        <pc:chgData name="Ariel Sanchez" userId="22a93063-6ce7-46c6-98b5-313556a5925b" providerId="ADAL" clId="{EB2A7701-1A8A-4B64-A48B-56E394569967}" dt="2019-04-09T16:00:46.651" v="132" actId="20577"/>
        <pc:sldMkLst>
          <pc:docMk/>
          <pc:sldMk cId="2923730784" sldId="261"/>
        </pc:sldMkLst>
        <pc:spChg chg="mod">
          <ac:chgData name="Ariel Sanchez" userId="22a93063-6ce7-46c6-98b5-313556a5925b" providerId="ADAL" clId="{EB2A7701-1A8A-4B64-A48B-56E394569967}" dt="2019-04-09T16:00:03.061" v="52" actId="20577"/>
          <ac:spMkLst>
            <pc:docMk/>
            <pc:sldMk cId="2923730784" sldId="261"/>
            <ac:spMk id="2" creationId="{00000000-0000-0000-0000-000000000000}"/>
          </ac:spMkLst>
        </pc:spChg>
        <pc:spChg chg="mod">
          <ac:chgData name="Ariel Sanchez" userId="22a93063-6ce7-46c6-98b5-313556a5925b" providerId="ADAL" clId="{EB2A7701-1A8A-4B64-A48B-56E394569967}" dt="2019-04-09T16:00:46.651" v="132" actId="20577"/>
          <ac:spMkLst>
            <pc:docMk/>
            <pc:sldMk cId="2923730784" sldId="261"/>
            <ac:spMk id="3" creationId="{00000000-0000-0000-0000-000000000000}"/>
          </ac:spMkLst>
        </pc:spChg>
      </pc:sldChg>
      <pc:sldChg chg="modSp ord">
        <pc:chgData name="Ariel Sanchez" userId="22a93063-6ce7-46c6-98b5-313556a5925b" providerId="ADAL" clId="{EB2A7701-1A8A-4B64-A48B-56E394569967}" dt="2019-04-09T19:01:44.843" v="1549"/>
        <pc:sldMkLst>
          <pc:docMk/>
          <pc:sldMk cId="4129682854" sldId="266"/>
        </pc:sldMkLst>
        <pc:spChg chg="mod">
          <ac:chgData name="Ariel Sanchez" userId="22a93063-6ce7-46c6-98b5-313556a5925b" providerId="ADAL" clId="{EB2A7701-1A8A-4B64-A48B-56E394569967}" dt="2019-04-09T16:43:37.435" v="942" actId="20577"/>
          <ac:spMkLst>
            <pc:docMk/>
            <pc:sldMk cId="4129682854" sldId="266"/>
            <ac:spMk id="2" creationId="{00000000-0000-0000-0000-000000000000}"/>
          </ac:spMkLst>
        </pc:spChg>
      </pc:sldChg>
      <pc:sldChg chg="modSp">
        <pc:chgData name="Ariel Sanchez" userId="22a93063-6ce7-46c6-98b5-313556a5925b" providerId="ADAL" clId="{EB2A7701-1A8A-4B64-A48B-56E394569967}" dt="2019-04-09T19:05:14.414" v="1598" actId="20577"/>
        <pc:sldMkLst>
          <pc:docMk/>
          <pc:sldMk cId="1253526290" sldId="300"/>
        </pc:sldMkLst>
        <pc:spChg chg="mod">
          <ac:chgData name="Ariel Sanchez" userId="22a93063-6ce7-46c6-98b5-313556a5925b" providerId="ADAL" clId="{EB2A7701-1A8A-4B64-A48B-56E394569967}" dt="2019-04-09T19:05:14.414" v="1598" actId="20577"/>
          <ac:spMkLst>
            <pc:docMk/>
            <pc:sldMk cId="1253526290" sldId="300"/>
            <ac:spMk id="2" creationId="{FDE0C4E7-8FF9-4184-B1B4-E97E5FF12259}"/>
          </ac:spMkLst>
        </pc:spChg>
      </pc:sldChg>
      <pc:sldChg chg="delSp modSp ord">
        <pc:chgData name="Ariel Sanchez" userId="22a93063-6ce7-46c6-98b5-313556a5925b" providerId="ADAL" clId="{EB2A7701-1A8A-4B64-A48B-56E394569967}" dt="2019-04-09T19:07:32.894" v="1738" actId="20577"/>
        <pc:sldMkLst>
          <pc:docMk/>
          <pc:sldMk cId="1048079212" sldId="319"/>
        </pc:sldMkLst>
        <pc:spChg chg="mod">
          <ac:chgData name="Ariel Sanchez" userId="22a93063-6ce7-46c6-98b5-313556a5925b" providerId="ADAL" clId="{EB2A7701-1A8A-4B64-A48B-56E394569967}" dt="2019-04-09T19:07:32.894" v="1738" actId="20577"/>
          <ac:spMkLst>
            <pc:docMk/>
            <pc:sldMk cId="1048079212" sldId="319"/>
            <ac:spMk id="3" creationId="{00000000-0000-0000-0000-000000000000}"/>
          </ac:spMkLst>
        </pc:spChg>
        <pc:picChg chg="del">
          <ac:chgData name="Ariel Sanchez" userId="22a93063-6ce7-46c6-98b5-313556a5925b" providerId="ADAL" clId="{EB2A7701-1A8A-4B64-A48B-56E394569967}" dt="2019-04-09T16:56:15.279" v="990" actId="478"/>
          <ac:picMkLst>
            <pc:docMk/>
            <pc:sldMk cId="1048079212" sldId="319"/>
            <ac:picMk id="4" creationId="{62A8097E-66A3-44C7-B7A1-2FAE59045481}"/>
          </ac:picMkLst>
        </pc:picChg>
      </pc:sldChg>
      <pc:sldChg chg="ord">
        <pc:chgData name="Ariel Sanchez" userId="22a93063-6ce7-46c6-98b5-313556a5925b" providerId="ADAL" clId="{EB2A7701-1A8A-4B64-A48B-56E394569967}" dt="2019-04-09T19:01:57.510" v="1552"/>
        <pc:sldMkLst>
          <pc:docMk/>
          <pc:sldMk cId="2725087845" sldId="344"/>
        </pc:sldMkLst>
      </pc:sldChg>
      <pc:sldChg chg="addSp delSp modSp add">
        <pc:chgData name="Ariel Sanchez" userId="22a93063-6ce7-46c6-98b5-313556a5925b" providerId="ADAL" clId="{EB2A7701-1A8A-4B64-A48B-56E394569967}" dt="2019-04-09T19:03:37.807" v="1568" actId="20577"/>
        <pc:sldMkLst>
          <pc:docMk/>
          <pc:sldMk cId="1184445227" sldId="347"/>
        </pc:sldMkLst>
        <pc:spChg chg="mod">
          <ac:chgData name="Ariel Sanchez" userId="22a93063-6ce7-46c6-98b5-313556a5925b" providerId="ADAL" clId="{EB2A7701-1A8A-4B64-A48B-56E394569967}" dt="2019-04-09T19:03:37.807" v="1568" actId="20577"/>
          <ac:spMkLst>
            <pc:docMk/>
            <pc:sldMk cId="1184445227" sldId="347"/>
            <ac:spMk id="2" creationId="{00000000-0000-0000-0000-000000000000}"/>
          </ac:spMkLst>
        </pc:spChg>
        <pc:spChg chg="add mod">
          <ac:chgData name="Ariel Sanchez" userId="22a93063-6ce7-46c6-98b5-313556a5925b" providerId="ADAL" clId="{EB2A7701-1A8A-4B64-A48B-56E394569967}" dt="2019-04-09T16:22:09.686" v="459" actId="20577"/>
          <ac:spMkLst>
            <pc:docMk/>
            <pc:sldMk cId="1184445227" sldId="347"/>
            <ac:spMk id="4" creationId="{6388D820-7716-444D-85B2-D75F2E235266}"/>
          </ac:spMkLst>
        </pc:spChg>
        <pc:graphicFrameChg chg="add del mod">
          <ac:chgData name="Ariel Sanchez" userId="22a93063-6ce7-46c6-98b5-313556a5925b" providerId="ADAL" clId="{EB2A7701-1A8A-4B64-A48B-56E394569967}" dt="2019-04-09T16:23:06.856" v="462" actId="478"/>
          <ac:graphicFrameMkLst>
            <pc:docMk/>
            <pc:sldMk cId="1184445227" sldId="347"/>
            <ac:graphicFrameMk id="3" creationId="{860103A0-8A00-45AB-897A-2F87FAA492AC}"/>
          </ac:graphicFrameMkLst>
        </pc:graphicFrameChg>
        <pc:graphicFrameChg chg="add mod modGraphic">
          <ac:chgData name="Ariel Sanchez" userId="22a93063-6ce7-46c6-98b5-313556a5925b" providerId="ADAL" clId="{EB2A7701-1A8A-4B64-A48B-56E394569967}" dt="2019-04-09T16:42:45.553" v="916" actId="20577"/>
          <ac:graphicFrameMkLst>
            <pc:docMk/>
            <pc:sldMk cId="1184445227" sldId="347"/>
            <ac:graphicFrameMk id="5" creationId="{9A526105-CF00-4B34-9989-F55CC3B18A99}"/>
          </ac:graphicFrameMkLst>
        </pc:graphicFrameChg>
        <pc:picChg chg="del">
          <ac:chgData name="Ariel Sanchez" userId="22a93063-6ce7-46c6-98b5-313556a5925b" providerId="ADAL" clId="{EB2A7701-1A8A-4B64-A48B-56E394569967}" dt="2019-04-09T16:20:16.238" v="366" actId="478"/>
          <ac:picMkLst>
            <pc:docMk/>
            <pc:sldMk cId="1184445227" sldId="347"/>
            <ac:picMk id="6" creationId="{D0AEC214-80AC-4803-99A7-26946AB98A4D}"/>
          </ac:picMkLst>
        </pc:picChg>
      </pc:sldChg>
      <pc:sldChg chg="addSp delSp modSp add">
        <pc:chgData name="Ariel Sanchez" userId="22a93063-6ce7-46c6-98b5-313556a5925b" providerId="ADAL" clId="{EB2A7701-1A8A-4B64-A48B-56E394569967}" dt="2019-04-09T17:26:41.092" v="1404" actId="1076"/>
        <pc:sldMkLst>
          <pc:docMk/>
          <pc:sldMk cId="4125570133" sldId="351"/>
        </pc:sldMkLst>
        <pc:spChg chg="mod">
          <ac:chgData name="Ariel Sanchez" userId="22a93063-6ce7-46c6-98b5-313556a5925b" providerId="ADAL" clId="{EB2A7701-1A8A-4B64-A48B-56E394569967}" dt="2019-04-09T17:26:41.092" v="1404" actId="1076"/>
          <ac:spMkLst>
            <pc:docMk/>
            <pc:sldMk cId="4125570133" sldId="351"/>
            <ac:spMk id="2" creationId="{00000000-0000-0000-0000-000000000000}"/>
          </ac:spMkLst>
        </pc:spChg>
        <pc:spChg chg="del">
          <ac:chgData name="Ariel Sanchez" userId="22a93063-6ce7-46c6-98b5-313556a5925b" providerId="ADAL" clId="{EB2A7701-1A8A-4B64-A48B-56E394569967}" dt="2019-04-09T17:26:34.444" v="1402" actId="478"/>
          <ac:spMkLst>
            <pc:docMk/>
            <pc:sldMk cId="4125570133" sldId="351"/>
            <ac:spMk id="3" creationId="{00000000-0000-0000-0000-000000000000}"/>
          </ac:spMkLst>
        </pc:spChg>
        <pc:spChg chg="add del mod">
          <ac:chgData name="Ariel Sanchez" userId="22a93063-6ce7-46c6-98b5-313556a5925b" providerId="ADAL" clId="{EB2A7701-1A8A-4B64-A48B-56E394569967}" dt="2019-04-09T17:26:36.978" v="1403" actId="478"/>
          <ac:spMkLst>
            <pc:docMk/>
            <pc:sldMk cId="4125570133" sldId="351"/>
            <ac:spMk id="5" creationId="{36E34D96-C598-47C4-AFF3-93D12A010D48}"/>
          </ac:spMkLst>
        </pc:spChg>
      </pc:sldChg>
    </pc:docChg>
  </pc:docChgLst>
  <pc:docChgLst>
    <pc:chgData name="Ariel Sanchez" userId="22a93063-6ce7-46c6-98b5-313556a5925b" providerId="ADAL" clId="{0647CFD4-7010-42A1-BD49-9678B8656200}"/>
    <pc:docChg chg="undo custSel addSld delSld modSld sldOrd">
      <pc:chgData name="Ariel Sanchez" userId="22a93063-6ce7-46c6-98b5-313556a5925b" providerId="ADAL" clId="{0647CFD4-7010-42A1-BD49-9678B8656200}" dt="2019-06-25T21:19:33.360" v="6693" actId="20577"/>
      <pc:docMkLst>
        <pc:docMk/>
      </pc:docMkLst>
      <pc:sldChg chg="modSp">
        <pc:chgData name="Ariel Sanchez" userId="22a93063-6ce7-46c6-98b5-313556a5925b" providerId="ADAL" clId="{0647CFD4-7010-42A1-BD49-9678B8656200}" dt="2019-06-25T21:10:44.227" v="6629" actId="20577"/>
        <pc:sldMkLst>
          <pc:docMk/>
          <pc:sldMk cId="1515957337" sldId="256"/>
        </pc:sldMkLst>
        <pc:spChg chg="mod">
          <ac:chgData name="Ariel Sanchez" userId="22a93063-6ce7-46c6-98b5-313556a5925b" providerId="ADAL" clId="{0647CFD4-7010-42A1-BD49-9678B8656200}" dt="2019-06-25T10:36:21.380" v="0"/>
          <ac:spMkLst>
            <pc:docMk/>
            <pc:sldMk cId="1515957337" sldId="256"/>
            <ac:spMk id="2" creationId="{00000000-0000-0000-0000-000000000000}"/>
          </ac:spMkLst>
        </pc:spChg>
        <pc:spChg chg="mod">
          <ac:chgData name="Ariel Sanchez" userId="22a93063-6ce7-46c6-98b5-313556a5925b" providerId="ADAL" clId="{0647CFD4-7010-42A1-BD49-9678B8656200}" dt="2019-06-25T21:10:44.227" v="6629" actId="20577"/>
          <ac:spMkLst>
            <pc:docMk/>
            <pc:sldMk cId="1515957337" sldId="256"/>
            <ac:spMk id="3" creationId="{00000000-0000-0000-0000-000000000000}"/>
          </ac:spMkLst>
        </pc:spChg>
      </pc:sldChg>
      <pc:sldChg chg="modSp ord">
        <pc:chgData name="Ariel Sanchez" userId="22a93063-6ce7-46c6-98b5-313556a5925b" providerId="ADAL" clId="{0647CFD4-7010-42A1-BD49-9678B8656200}" dt="2019-06-25T21:15:05.917" v="6653"/>
        <pc:sldMkLst>
          <pc:docMk/>
          <pc:sldMk cId="749450181" sldId="257"/>
        </pc:sldMkLst>
        <pc:spChg chg="mod">
          <ac:chgData name="Ariel Sanchez" userId="22a93063-6ce7-46c6-98b5-313556a5925b" providerId="ADAL" clId="{0647CFD4-7010-42A1-BD49-9678B8656200}" dt="2019-06-25T15:52:28.409" v="6079" actId="20577"/>
          <ac:spMkLst>
            <pc:docMk/>
            <pc:sldMk cId="749450181" sldId="257"/>
            <ac:spMk id="3" creationId="{00000000-0000-0000-0000-000000000000}"/>
          </ac:spMkLst>
        </pc:spChg>
      </pc:sldChg>
      <pc:sldChg chg="modSp">
        <pc:chgData name="Ariel Sanchez" userId="22a93063-6ce7-46c6-98b5-313556a5925b" providerId="ADAL" clId="{0647CFD4-7010-42A1-BD49-9678B8656200}" dt="2019-06-25T10:37:13.101" v="5" actId="20577"/>
        <pc:sldMkLst>
          <pc:docMk/>
          <pc:sldMk cId="1257222510" sldId="259"/>
        </pc:sldMkLst>
        <pc:spChg chg="mod">
          <ac:chgData name="Ariel Sanchez" userId="22a93063-6ce7-46c6-98b5-313556a5925b" providerId="ADAL" clId="{0647CFD4-7010-42A1-BD49-9678B8656200}" dt="2019-06-25T10:37:13.101" v="5" actId="20577"/>
          <ac:spMkLst>
            <pc:docMk/>
            <pc:sldMk cId="1257222510" sldId="259"/>
            <ac:spMk id="3" creationId="{00000000-0000-0000-0000-000000000000}"/>
          </ac:spMkLst>
        </pc:spChg>
      </pc:sldChg>
      <pc:sldChg chg="modSp">
        <pc:chgData name="Ariel Sanchez" userId="22a93063-6ce7-46c6-98b5-313556a5925b" providerId="ADAL" clId="{0647CFD4-7010-42A1-BD49-9678B8656200}" dt="2019-06-25T10:38:26.700" v="22" actId="20577"/>
        <pc:sldMkLst>
          <pc:docMk/>
          <pc:sldMk cId="358026501" sldId="260"/>
        </pc:sldMkLst>
        <pc:spChg chg="mod">
          <ac:chgData name="Ariel Sanchez" userId="22a93063-6ce7-46c6-98b5-313556a5925b" providerId="ADAL" clId="{0647CFD4-7010-42A1-BD49-9678B8656200}" dt="2019-06-25T10:38:26.700" v="22" actId="20577"/>
          <ac:spMkLst>
            <pc:docMk/>
            <pc:sldMk cId="358026501" sldId="260"/>
            <ac:spMk id="3" creationId="{00000000-0000-0000-0000-000000000000}"/>
          </ac:spMkLst>
        </pc:spChg>
      </pc:sldChg>
      <pc:sldChg chg="modSp">
        <pc:chgData name="Ariel Sanchez" userId="22a93063-6ce7-46c6-98b5-313556a5925b" providerId="ADAL" clId="{0647CFD4-7010-42A1-BD49-9678B8656200}" dt="2019-06-25T14:34:44.482" v="4628" actId="20577"/>
        <pc:sldMkLst>
          <pc:docMk/>
          <pc:sldMk cId="2923730784" sldId="261"/>
        </pc:sldMkLst>
        <pc:spChg chg="mod">
          <ac:chgData name="Ariel Sanchez" userId="22a93063-6ce7-46c6-98b5-313556a5925b" providerId="ADAL" clId="{0647CFD4-7010-42A1-BD49-9678B8656200}" dt="2019-06-25T14:34:44.482" v="4628" actId="20577"/>
          <ac:spMkLst>
            <pc:docMk/>
            <pc:sldMk cId="2923730784" sldId="261"/>
            <ac:spMk id="3" creationId="{00000000-0000-0000-0000-000000000000}"/>
          </ac:spMkLst>
        </pc:spChg>
      </pc:sldChg>
      <pc:sldChg chg="del">
        <pc:chgData name="Ariel Sanchez" userId="22a93063-6ce7-46c6-98b5-313556a5925b" providerId="ADAL" clId="{0647CFD4-7010-42A1-BD49-9678B8656200}" dt="2019-06-25T10:41:25.107" v="244" actId="2696"/>
        <pc:sldMkLst>
          <pc:docMk/>
          <pc:sldMk cId="1787977594" sldId="262"/>
        </pc:sldMkLst>
      </pc:sldChg>
      <pc:sldChg chg="modSp del">
        <pc:chgData name="Ariel Sanchez" userId="22a93063-6ce7-46c6-98b5-313556a5925b" providerId="ADAL" clId="{0647CFD4-7010-42A1-BD49-9678B8656200}" dt="2019-06-25T11:41:59.863" v="645" actId="2696"/>
        <pc:sldMkLst>
          <pc:docMk/>
          <pc:sldMk cId="1296179216" sldId="263"/>
        </pc:sldMkLst>
        <pc:spChg chg="mod">
          <ac:chgData name="Ariel Sanchez" userId="22a93063-6ce7-46c6-98b5-313556a5925b" providerId="ADAL" clId="{0647CFD4-7010-42A1-BD49-9678B8656200}" dt="2019-06-25T11:41:09.651" v="608" actId="27636"/>
          <ac:spMkLst>
            <pc:docMk/>
            <pc:sldMk cId="1296179216" sldId="263"/>
            <ac:spMk id="3" creationId="{00000000-0000-0000-0000-000000000000}"/>
          </ac:spMkLst>
        </pc:spChg>
      </pc:sldChg>
      <pc:sldChg chg="ord">
        <pc:chgData name="Ariel Sanchez" userId="22a93063-6ce7-46c6-98b5-313556a5925b" providerId="ADAL" clId="{0647CFD4-7010-42A1-BD49-9678B8656200}" dt="2019-06-25T11:43:03.835" v="672"/>
        <pc:sldMkLst>
          <pc:docMk/>
          <pc:sldMk cId="4129682854" sldId="266"/>
        </pc:sldMkLst>
      </pc:sldChg>
      <pc:sldChg chg="add">
        <pc:chgData name="Ariel Sanchez" userId="22a93063-6ce7-46c6-98b5-313556a5925b" providerId="ADAL" clId="{0647CFD4-7010-42A1-BD49-9678B8656200}" dt="2019-06-25T16:53:29.666" v="6626"/>
        <pc:sldMkLst>
          <pc:docMk/>
          <pc:sldMk cId="1555990604" sldId="295"/>
        </pc:sldMkLst>
      </pc:sldChg>
      <pc:sldChg chg="del">
        <pc:chgData name="Ariel Sanchez" userId="22a93063-6ce7-46c6-98b5-313556a5925b" providerId="ADAL" clId="{0647CFD4-7010-42A1-BD49-9678B8656200}" dt="2019-06-25T16:53:21.196" v="6625" actId="2696"/>
        <pc:sldMkLst>
          <pc:docMk/>
          <pc:sldMk cId="2667129720" sldId="295"/>
        </pc:sldMkLst>
      </pc:sldChg>
      <pc:sldChg chg="del">
        <pc:chgData name="Ariel Sanchez" userId="22a93063-6ce7-46c6-98b5-313556a5925b" providerId="ADAL" clId="{0647CFD4-7010-42A1-BD49-9678B8656200}" dt="2019-06-25T10:42:37.953" v="248" actId="2696"/>
        <pc:sldMkLst>
          <pc:docMk/>
          <pc:sldMk cId="1510947331" sldId="298"/>
        </pc:sldMkLst>
      </pc:sldChg>
      <pc:sldChg chg="modSp">
        <pc:chgData name="Ariel Sanchez" userId="22a93063-6ce7-46c6-98b5-313556a5925b" providerId="ADAL" clId="{0647CFD4-7010-42A1-BD49-9678B8656200}" dt="2019-06-25T21:12:28.601" v="6649" actId="20577"/>
        <pc:sldMkLst>
          <pc:docMk/>
          <pc:sldMk cId="1253526290" sldId="300"/>
        </pc:sldMkLst>
        <pc:spChg chg="mod">
          <ac:chgData name="Ariel Sanchez" userId="22a93063-6ce7-46c6-98b5-313556a5925b" providerId="ADAL" clId="{0647CFD4-7010-42A1-BD49-9678B8656200}" dt="2019-06-25T21:12:28.601" v="6649" actId="20577"/>
          <ac:spMkLst>
            <pc:docMk/>
            <pc:sldMk cId="1253526290" sldId="300"/>
            <ac:spMk id="3" creationId="{CA943A7B-FE21-4097-B692-22A1F6EB739D}"/>
          </ac:spMkLst>
        </pc:spChg>
        <pc:picChg chg="mod">
          <ac:chgData name="Ariel Sanchez" userId="22a93063-6ce7-46c6-98b5-313556a5925b" providerId="ADAL" clId="{0647CFD4-7010-42A1-BD49-9678B8656200}" dt="2019-06-25T11:41:40.510" v="635" actId="1076"/>
          <ac:picMkLst>
            <pc:docMk/>
            <pc:sldMk cId="1253526290" sldId="300"/>
            <ac:picMk id="6146" creationId="{F80EB3E0-18B9-41A6-909D-7CB9D7AB7045}"/>
          </ac:picMkLst>
        </pc:picChg>
      </pc:sldChg>
      <pc:sldChg chg="del">
        <pc:chgData name="Ariel Sanchez" userId="22a93063-6ce7-46c6-98b5-313556a5925b" providerId="ADAL" clId="{0647CFD4-7010-42A1-BD49-9678B8656200}" dt="2019-06-25T10:43:03.313" v="251" actId="2696"/>
        <pc:sldMkLst>
          <pc:docMk/>
          <pc:sldMk cId="2446937898" sldId="303"/>
        </pc:sldMkLst>
      </pc:sldChg>
      <pc:sldChg chg="modSp">
        <pc:chgData name="Ariel Sanchez" userId="22a93063-6ce7-46c6-98b5-313556a5925b" providerId="ADAL" clId="{0647CFD4-7010-42A1-BD49-9678B8656200}" dt="2019-06-25T10:45:02.881" v="444" actId="20577"/>
        <pc:sldMkLst>
          <pc:docMk/>
          <pc:sldMk cId="1048079212" sldId="319"/>
        </pc:sldMkLst>
        <pc:spChg chg="mod">
          <ac:chgData name="Ariel Sanchez" userId="22a93063-6ce7-46c6-98b5-313556a5925b" providerId="ADAL" clId="{0647CFD4-7010-42A1-BD49-9678B8656200}" dt="2019-06-25T10:44:08.149" v="306" actId="20577"/>
          <ac:spMkLst>
            <pc:docMk/>
            <pc:sldMk cId="1048079212" sldId="319"/>
            <ac:spMk id="2" creationId="{00000000-0000-0000-0000-000000000000}"/>
          </ac:spMkLst>
        </pc:spChg>
        <pc:spChg chg="mod">
          <ac:chgData name="Ariel Sanchez" userId="22a93063-6ce7-46c6-98b5-313556a5925b" providerId="ADAL" clId="{0647CFD4-7010-42A1-BD49-9678B8656200}" dt="2019-06-25T10:45:02.881" v="444" actId="20577"/>
          <ac:spMkLst>
            <pc:docMk/>
            <pc:sldMk cId="1048079212" sldId="319"/>
            <ac:spMk id="3" creationId="{00000000-0000-0000-0000-000000000000}"/>
          </ac:spMkLst>
        </pc:spChg>
      </pc:sldChg>
      <pc:sldChg chg="modSp">
        <pc:chgData name="Ariel Sanchez" userId="22a93063-6ce7-46c6-98b5-313556a5925b" providerId="ADAL" clId="{0647CFD4-7010-42A1-BD49-9678B8656200}" dt="2019-06-25T11:43:18.837" v="680" actId="20577"/>
        <pc:sldMkLst>
          <pc:docMk/>
          <pc:sldMk cId="1944329109" sldId="320"/>
        </pc:sldMkLst>
        <pc:spChg chg="mod">
          <ac:chgData name="Ariel Sanchez" userId="22a93063-6ce7-46c6-98b5-313556a5925b" providerId="ADAL" clId="{0647CFD4-7010-42A1-BD49-9678B8656200}" dt="2019-06-25T11:43:18.837" v="680" actId="20577"/>
          <ac:spMkLst>
            <pc:docMk/>
            <pc:sldMk cId="1944329109" sldId="320"/>
            <ac:spMk id="2" creationId="{00000000-0000-0000-0000-000000000000}"/>
          </ac:spMkLst>
        </pc:spChg>
      </pc:sldChg>
      <pc:sldChg chg="del">
        <pc:chgData name="Ariel Sanchez" userId="22a93063-6ce7-46c6-98b5-313556a5925b" providerId="ADAL" clId="{0647CFD4-7010-42A1-BD49-9678B8656200}" dt="2019-06-25T10:41:29.057" v="246" actId="2696"/>
        <pc:sldMkLst>
          <pc:docMk/>
          <pc:sldMk cId="1073837806" sldId="324"/>
        </pc:sldMkLst>
      </pc:sldChg>
      <pc:sldChg chg="del">
        <pc:chgData name="Ariel Sanchez" userId="22a93063-6ce7-46c6-98b5-313556a5925b" providerId="ADAL" clId="{0647CFD4-7010-42A1-BD49-9678B8656200}" dt="2019-06-25T10:42:53.050" v="249" actId="2696"/>
        <pc:sldMkLst>
          <pc:docMk/>
          <pc:sldMk cId="162440184" sldId="325"/>
        </pc:sldMkLst>
      </pc:sldChg>
      <pc:sldChg chg="del">
        <pc:chgData name="Ariel Sanchez" userId="22a93063-6ce7-46c6-98b5-313556a5925b" providerId="ADAL" clId="{0647CFD4-7010-42A1-BD49-9678B8656200}" dt="2019-06-25T10:43:01.164" v="250" actId="2696"/>
        <pc:sldMkLst>
          <pc:docMk/>
          <pc:sldMk cId="19999621" sldId="327"/>
        </pc:sldMkLst>
      </pc:sldChg>
      <pc:sldChg chg="del">
        <pc:chgData name="Ariel Sanchez" userId="22a93063-6ce7-46c6-98b5-313556a5925b" providerId="ADAL" clId="{0647CFD4-7010-42A1-BD49-9678B8656200}" dt="2019-06-25T10:39:32.766" v="151" actId="2696"/>
        <pc:sldMkLst>
          <pc:docMk/>
          <pc:sldMk cId="929611760" sldId="328"/>
        </pc:sldMkLst>
      </pc:sldChg>
      <pc:sldChg chg="modSp">
        <pc:chgData name="Ariel Sanchez" userId="22a93063-6ce7-46c6-98b5-313556a5925b" providerId="ADAL" clId="{0647CFD4-7010-42A1-BD49-9678B8656200}" dt="2019-06-25T10:39:25.768" v="150" actId="20577"/>
        <pc:sldMkLst>
          <pc:docMk/>
          <pc:sldMk cId="1839303844" sldId="329"/>
        </pc:sldMkLst>
        <pc:spChg chg="mod">
          <ac:chgData name="Ariel Sanchez" userId="22a93063-6ce7-46c6-98b5-313556a5925b" providerId="ADAL" clId="{0647CFD4-7010-42A1-BD49-9678B8656200}" dt="2019-06-25T10:39:25.768" v="150" actId="20577"/>
          <ac:spMkLst>
            <pc:docMk/>
            <pc:sldMk cId="1839303844" sldId="329"/>
            <ac:spMk id="3" creationId="{00000000-0000-0000-0000-000000000000}"/>
          </ac:spMkLst>
        </pc:spChg>
      </pc:sldChg>
      <pc:sldChg chg="del">
        <pc:chgData name="Ariel Sanchez" userId="22a93063-6ce7-46c6-98b5-313556a5925b" providerId="ADAL" clId="{0647CFD4-7010-42A1-BD49-9678B8656200}" dt="2019-06-25T10:45:18.122" v="446" actId="2696"/>
        <pc:sldMkLst>
          <pc:docMk/>
          <pc:sldMk cId="273577875" sldId="332"/>
        </pc:sldMkLst>
      </pc:sldChg>
      <pc:sldChg chg="del">
        <pc:chgData name="Ariel Sanchez" userId="22a93063-6ce7-46c6-98b5-313556a5925b" providerId="ADAL" clId="{0647CFD4-7010-42A1-BD49-9678B8656200}" dt="2019-06-25T10:45:20.664" v="447" actId="2696"/>
        <pc:sldMkLst>
          <pc:docMk/>
          <pc:sldMk cId="2628571340" sldId="333"/>
        </pc:sldMkLst>
      </pc:sldChg>
      <pc:sldChg chg="del">
        <pc:chgData name="Ariel Sanchez" userId="22a93063-6ce7-46c6-98b5-313556a5925b" providerId="ADAL" clId="{0647CFD4-7010-42A1-BD49-9678B8656200}" dt="2019-06-25T10:41:30.504" v="247" actId="2696"/>
        <pc:sldMkLst>
          <pc:docMk/>
          <pc:sldMk cId="898105242" sldId="335"/>
        </pc:sldMkLst>
      </pc:sldChg>
      <pc:sldChg chg="del">
        <pc:chgData name="Ariel Sanchez" userId="22a93063-6ce7-46c6-98b5-313556a5925b" providerId="ADAL" clId="{0647CFD4-7010-42A1-BD49-9678B8656200}" dt="2019-06-25T10:41:00.316" v="239" actId="2696"/>
        <pc:sldMkLst>
          <pc:docMk/>
          <pc:sldMk cId="3833018925" sldId="337"/>
        </pc:sldMkLst>
      </pc:sldChg>
      <pc:sldChg chg="del">
        <pc:chgData name="Ariel Sanchez" userId="22a93063-6ce7-46c6-98b5-313556a5925b" providerId="ADAL" clId="{0647CFD4-7010-42A1-BD49-9678B8656200}" dt="2019-06-25T10:41:03.429" v="240" actId="2696"/>
        <pc:sldMkLst>
          <pc:docMk/>
          <pc:sldMk cId="3931238808" sldId="338"/>
        </pc:sldMkLst>
      </pc:sldChg>
      <pc:sldChg chg="del">
        <pc:chgData name="Ariel Sanchez" userId="22a93063-6ce7-46c6-98b5-313556a5925b" providerId="ADAL" clId="{0647CFD4-7010-42A1-BD49-9678B8656200}" dt="2019-06-25T10:41:07.365" v="241" actId="2696"/>
        <pc:sldMkLst>
          <pc:docMk/>
          <pc:sldMk cId="3371542711" sldId="339"/>
        </pc:sldMkLst>
      </pc:sldChg>
      <pc:sldChg chg="del">
        <pc:chgData name="Ariel Sanchez" userId="22a93063-6ce7-46c6-98b5-313556a5925b" providerId="ADAL" clId="{0647CFD4-7010-42A1-BD49-9678B8656200}" dt="2019-06-25T10:41:14.519" v="243" actId="2696"/>
        <pc:sldMkLst>
          <pc:docMk/>
          <pc:sldMk cId="3574575355" sldId="340"/>
        </pc:sldMkLst>
      </pc:sldChg>
      <pc:sldChg chg="del">
        <pc:chgData name="Ariel Sanchez" userId="22a93063-6ce7-46c6-98b5-313556a5925b" providerId="ADAL" clId="{0647CFD4-7010-42A1-BD49-9678B8656200}" dt="2019-06-25T10:41:26.239" v="245" actId="2696"/>
        <pc:sldMkLst>
          <pc:docMk/>
          <pc:sldMk cId="3510785499" sldId="341"/>
        </pc:sldMkLst>
      </pc:sldChg>
      <pc:sldChg chg="del">
        <pc:chgData name="Ariel Sanchez" userId="22a93063-6ce7-46c6-98b5-313556a5925b" providerId="ADAL" clId="{0647CFD4-7010-42A1-BD49-9678B8656200}" dt="2019-06-25T10:45:13.785" v="445" actId="2696"/>
        <pc:sldMkLst>
          <pc:docMk/>
          <pc:sldMk cId="3175228799" sldId="342"/>
        </pc:sldMkLst>
      </pc:sldChg>
      <pc:sldChg chg="del">
        <pc:chgData name="Ariel Sanchez" userId="22a93063-6ce7-46c6-98b5-313556a5925b" providerId="ADAL" clId="{0647CFD4-7010-42A1-BD49-9678B8656200}" dt="2019-06-25T10:41:09.460" v="242" actId="2696"/>
        <pc:sldMkLst>
          <pc:docMk/>
          <pc:sldMk cId="580344437" sldId="343"/>
        </pc:sldMkLst>
      </pc:sldChg>
      <pc:sldChg chg="ord">
        <pc:chgData name="Ariel Sanchez" userId="22a93063-6ce7-46c6-98b5-313556a5925b" providerId="ADAL" clId="{0647CFD4-7010-42A1-BD49-9678B8656200}" dt="2019-06-25T11:43:03.835" v="672"/>
        <pc:sldMkLst>
          <pc:docMk/>
          <pc:sldMk cId="2725087845" sldId="344"/>
        </pc:sldMkLst>
      </pc:sldChg>
      <pc:sldChg chg="del">
        <pc:chgData name="Ariel Sanchez" userId="22a93063-6ce7-46c6-98b5-313556a5925b" providerId="ADAL" clId="{0647CFD4-7010-42A1-BD49-9678B8656200}" dt="2019-06-25T11:42:32.003" v="671" actId="2696"/>
        <pc:sldMkLst>
          <pc:docMk/>
          <pc:sldMk cId="3756701160" sldId="346"/>
        </pc:sldMkLst>
      </pc:sldChg>
      <pc:sldChg chg="ord">
        <pc:chgData name="Ariel Sanchez" userId="22a93063-6ce7-46c6-98b5-313556a5925b" providerId="ADAL" clId="{0647CFD4-7010-42A1-BD49-9678B8656200}" dt="2019-06-25T11:43:03.835" v="672"/>
        <pc:sldMkLst>
          <pc:docMk/>
          <pc:sldMk cId="1184445227" sldId="347"/>
        </pc:sldMkLst>
      </pc:sldChg>
      <pc:sldChg chg="del">
        <pc:chgData name="Ariel Sanchez" userId="22a93063-6ce7-46c6-98b5-313556a5925b" providerId="ADAL" clId="{0647CFD4-7010-42A1-BD49-9678B8656200}" dt="2019-06-25T16:53:07.831" v="6623" actId="2696"/>
        <pc:sldMkLst>
          <pc:docMk/>
          <pc:sldMk cId="1303472708" sldId="348"/>
        </pc:sldMkLst>
      </pc:sldChg>
      <pc:sldChg chg="add">
        <pc:chgData name="Ariel Sanchez" userId="22a93063-6ce7-46c6-98b5-313556a5925b" providerId="ADAL" clId="{0647CFD4-7010-42A1-BD49-9678B8656200}" dt="2019-06-25T16:53:18.730" v="6624"/>
        <pc:sldMkLst>
          <pc:docMk/>
          <pc:sldMk cId="3945789892" sldId="348"/>
        </pc:sldMkLst>
      </pc:sldChg>
      <pc:sldChg chg="add">
        <pc:chgData name="Ariel Sanchez" userId="22a93063-6ce7-46c6-98b5-313556a5925b" providerId="ADAL" clId="{0647CFD4-7010-42A1-BD49-9678B8656200}" dt="2019-06-25T16:53:18.730" v="6624"/>
        <pc:sldMkLst>
          <pc:docMk/>
          <pc:sldMk cId="1762095942" sldId="349"/>
        </pc:sldMkLst>
      </pc:sldChg>
      <pc:sldChg chg="del">
        <pc:chgData name="Ariel Sanchez" userId="22a93063-6ce7-46c6-98b5-313556a5925b" providerId="ADAL" clId="{0647CFD4-7010-42A1-BD49-9678B8656200}" dt="2019-06-25T16:53:07.817" v="6622" actId="2696"/>
        <pc:sldMkLst>
          <pc:docMk/>
          <pc:sldMk cId="2912996021" sldId="349"/>
        </pc:sldMkLst>
      </pc:sldChg>
      <pc:sldChg chg="del">
        <pc:chgData name="Ariel Sanchez" userId="22a93063-6ce7-46c6-98b5-313556a5925b" providerId="ADAL" clId="{0647CFD4-7010-42A1-BD49-9678B8656200}" dt="2019-06-25T10:43:11.204" v="252" actId="2696"/>
        <pc:sldMkLst>
          <pc:docMk/>
          <pc:sldMk cId="1156849196" sldId="350"/>
        </pc:sldMkLst>
      </pc:sldChg>
      <pc:sldChg chg="modSp add">
        <pc:chgData name="Ariel Sanchez" userId="22a93063-6ce7-46c6-98b5-313556a5925b" providerId="ADAL" clId="{0647CFD4-7010-42A1-BD49-9678B8656200}" dt="2019-06-25T21:13:39.047" v="6651" actId="20577"/>
        <pc:sldMkLst>
          <pc:docMk/>
          <pc:sldMk cId="2516073520" sldId="352"/>
        </pc:sldMkLst>
        <pc:spChg chg="mod">
          <ac:chgData name="Ariel Sanchez" userId="22a93063-6ce7-46c6-98b5-313556a5925b" providerId="ADAL" clId="{0647CFD4-7010-42A1-BD49-9678B8656200}" dt="2019-06-25T11:44:15.554" v="687" actId="20577"/>
          <ac:spMkLst>
            <pc:docMk/>
            <pc:sldMk cId="2516073520" sldId="352"/>
            <ac:spMk id="2" creationId="{00000000-0000-0000-0000-000000000000}"/>
          </ac:spMkLst>
        </pc:spChg>
        <pc:spChg chg="mod">
          <ac:chgData name="Ariel Sanchez" userId="22a93063-6ce7-46c6-98b5-313556a5925b" providerId="ADAL" clId="{0647CFD4-7010-42A1-BD49-9678B8656200}" dt="2019-06-25T21:13:39.047" v="6651" actId="20577"/>
          <ac:spMkLst>
            <pc:docMk/>
            <pc:sldMk cId="2516073520" sldId="352"/>
            <ac:spMk id="3" creationId="{00000000-0000-0000-0000-000000000000}"/>
          </ac:spMkLst>
        </pc:spChg>
      </pc:sldChg>
      <pc:sldChg chg="modSp add">
        <pc:chgData name="Ariel Sanchez" userId="22a93063-6ce7-46c6-98b5-313556a5925b" providerId="ADAL" clId="{0647CFD4-7010-42A1-BD49-9678B8656200}" dt="2019-06-25T14:29:32.194" v="4553" actId="20577"/>
        <pc:sldMkLst>
          <pc:docMk/>
          <pc:sldMk cId="3456775860" sldId="353"/>
        </pc:sldMkLst>
        <pc:spChg chg="mod">
          <ac:chgData name="Ariel Sanchez" userId="22a93063-6ce7-46c6-98b5-313556a5925b" providerId="ADAL" clId="{0647CFD4-7010-42A1-BD49-9678B8656200}" dt="2019-06-25T11:45:51.701" v="753" actId="27636"/>
          <ac:spMkLst>
            <pc:docMk/>
            <pc:sldMk cId="3456775860" sldId="353"/>
            <ac:spMk id="2" creationId="{00000000-0000-0000-0000-000000000000}"/>
          </ac:spMkLst>
        </pc:spChg>
        <pc:spChg chg="mod">
          <ac:chgData name="Ariel Sanchez" userId="22a93063-6ce7-46c6-98b5-313556a5925b" providerId="ADAL" clId="{0647CFD4-7010-42A1-BD49-9678B8656200}" dt="2019-06-25T14:29:32.194" v="4553" actId="20577"/>
          <ac:spMkLst>
            <pc:docMk/>
            <pc:sldMk cId="3456775860" sldId="353"/>
            <ac:spMk id="3" creationId="{00000000-0000-0000-0000-000000000000}"/>
          </ac:spMkLst>
        </pc:spChg>
      </pc:sldChg>
      <pc:sldChg chg="addSp delSp modSp add">
        <pc:chgData name="Ariel Sanchez" userId="22a93063-6ce7-46c6-98b5-313556a5925b" providerId="ADAL" clId="{0647CFD4-7010-42A1-BD49-9678B8656200}" dt="2019-06-25T12:29:24.704" v="1799" actId="27636"/>
        <pc:sldMkLst>
          <pc:docMk/>
          <pc:sldMk cId="1402188267" sldId="354"/>
        </pc:sldMkLst>
        <pc:spChg chg="mod">
          <ac:chgData name="Ariel Sanchez" userId="22a93063-6ce7-46c6-98b5-313556a5925b" providerId="ADAL" clId="{0647CFD4-7010-42A1-BD49-9678B8656200}" dt="2019-06-25T12:29:24.704" v="1799" actId="27636"/>
          <ac:spMkLst>
            <pc:docMk/>
            <pc:sldMk cId="1402188267" sldId="354"/>
            <ac:spMk id="2" creationId="{F7D6FAFE-FB50-40E2-892A-C29C7D718266}"/>
          </ac:spMkLst>
        </pc:spChg>
        <pc:spChg chg="del">
          <ac:chgData name="Ariel Sanchez" userId="22a93063-6ce7-46c6-98b5-313556a5925b" providerId="ADAL" clId="{0647CFD4-7010-42A1-BD49-9678B8656200}" dt="2019-06-25T12:19:29.303" v="1692"/>
          <ac:spMkLst>
            <pc:docMk/>
            <pc:sldMk cId="1402188267" sldId="354"/>
            <ac:spMk id="3" creationId="{22C5676F-0E5D-4B95-B4E4-6844EEDE1CE7}"/>
          </ac:spMkLst>
        </pc:spChg>
        <pc:picChg chg="add mod">
          <ac:chgData name="Ariel Sanchez" userId="22a93063-6ce7-46c6-98b5-313556a5925b" providerId="ADAL" clId="{0647CFD4-7010-42A1-BD49-9678B8656200}" dt="2019-06-25T12:28:04.910" v="1791" actId="1076"/>
          <ac:picMkLst>
            <pc:docMk/>
            <pc:sldMk cId="1402188267" sldId="354"/>
            <ac:picMk id="4" creationId="{B9ECD51F-D562-4260-881C-6799E43194C2}"/>
          </ac:picMkLst>
        </pc:picChg>
        <pc:picChg chg="add mod">
          <ac:chgData name="Ariel Sanchez" userId="22a93063-6ce7-46c6-98b5-313556a5925b" providerId="ADAL" clId="{0647CFD4-7010-42A1-BD49-9678B8656200}" dt="2019-06-25T12:21:06.702" v="1698" actId="1076"/>
          <ac:picMkLst>
            <pc:docMk/>
            <pc:sldMk cId="1402188267" sldId="354"/>
            <ac:picMk id="5" creationId="{1CFF3B76-BBCE-4B27-B5BA-36BDB58EED03}"/>
          </ac:picMkLst>
        </pc:picChg>
        <pc:picChg chg="add del mod">
          <ac:chgData name="Ariel Sanchez" userId="22a93063-6ce7-46c6-98b5-313556a5925b" providerId="ADAL" clId="{0647CFD4-7010-42A1-BD49-9678B8656200}" dt="2019-06-25T12:28:13.812" v="1794" actId="478"/>
          <ac:picMkLst>
            <pc:docMk/>
            <pc:sldMk cId="1402188267" sldId="354"/>
            <ac:picMk id="6" creationId="{90714994-D6FF-42B9-A0BE-72713E303BBC}"/>
          </ac:picMkLst>
        </pc:picChg>
        <pc:picChg chg="add mod">
          <ac:chgData name="Ariel Sanchez" userId="22a93063-6ce7-46c6-98b5-313556a5925b" providerId="ADAL" clId="{0647CFD4-7010-42A1-BD49-9678B8656200}" dt="2019-06-25T12:29:07.018" v="1796" actId="1076"/>
          <ac:picMkLst>
            <pc:docMk/>
            <pc:sldMk cId="1402188267" sldId="354"/>
            <ac:picMk id="7" creationId="{285A338C-AB59-4AFA-84C0-018BE03BDF58}"/>
          </ac:picMkLst>
        </pc:picChg>
      </pc:sldChg>
      <pc:sldChg chg="modSp add">
        <pc:chgData name="Ariel Sanchez" userId="22a93063-6ce7-46c6-98b5-313556a5925b" providerId="ADAL" clId="{0647CFD4-7010-42A1-BD49-9678B8656200}" dt="2019-06-25T16:42:28.216" v="6621" actId="313"/>
        <pc:sldMkLst>
          <pc:docMk/>
          <pc:sldMk cId="2460998822" sldId="355"/>
        </pc:sldMkLst>
        <pc:spChg chg="mod">
          <ac:chgData name="Ariel Sanchez" userId="22a93063-6ce7-46c6-98b5-313556a5925b" providerId="ADAL" clId="{0647CFD4-7010-42A1-BD49-9678B8656200}" dt="2019-06-25T15:58:13.121" v="6098" actId="20577"/>
          <ac:spMkLst>
            <pc:docMk/>
            <pc:sldMk cId="2460998822" sldId="355"/>
            <ac:spMk id="2" creationId="{E01254E6-EA24-41DE-B4BF-5529285164B0}"/>
          </ac:spMkLst>
        </pc:spChg>
        <pc:spChg chg="mod">
          <ac:chgData name="Ariel Sanchez" userId="22a93063-6ce7-46c6-98b5-313556a5925b" providerId="ADAL" clId="{0647CFD4-7010-42A1-BD49-9678B8656200}" dt="2019-06-25T16:42:28.216" v="6621" actId="313"/>
          <ac:spMkLst>
            <pc:docMk/>
            <pc:sldMk cId="2460998822" sldId="355"/>
            <ac:spMk id="3" creationId="{6C0E3DA5-9593-4665-8C72-792AE5E42F45}"/>
          </ac:spMkLst>
        </pc:spChg>
      </pc:sldChg>
      <pc:sldChg chg="modSp add">
        <pc:chgData name="Ariel Sanchez" userId="22a93063-6ce7-46c6-98b5-313556a5925b" providerId="ADAL" clId="{0647CFD4-7010-42A1-BD49-9678B8656200}" dt="2019-06-25T11:52:24.637" v="897" actId="20577"/>
        <pc:sldMkLst>
          <pc:docMk/>
          <pc:sldMk cId="2902804560" sldId="356"/>
        </pc:sldMkLst>
        <pc:spChg chg="mod">
          <ac:chgData name="Ariel Sanchez" userId="22a93063-6ce7-46c6-98b5-313556a5925b" providerId="ADAL" clId="{0647CFD4-7010-42A1-BD49-9678B8656200}" dt="2019-06-25T11:52:24.637" v="897" actId="20577"/>
          <ac:spMkLst>
            <pc:docMk/>
            <pc:sldMk cId="2902804560" sldId="356"/>
            <ac:spMk id="3" creationId="{00000000-0000-0000-0000-000000000000}"/>
          </ac:spMkLst>
        </pc:spChg>
      </pc:sldChg>
      <pc:sldChg chg="addSp delSp modSp add del">
        <pc:chgData name="Ariel Sanchez" userId="22a93063-6ce7-46c6-98b5-313556a5925b" providerId="ADAL" clId="{0647CFD4-7010-42A1-BD49-9678B8656200}" dt="2019-06-25T11:51:40.101" v="878" actId="2696"/>
        <pc:sldMkLst>
          <pc:docMk/>
          <pc:sldMk cId="3395141093" sldId="356"/>
        </pc:sldMkLst>
        <pc:spChg chg="del">
          <ac:chgData name="Ariel Sanchez" userId="22a93063-6ce7-46c6-98b5-313556a5925b" providerId="ADAL" clId="{0647CFD4-7010-42A1-BD49-9678B8656200}" dt="2019-06-25T11:50:16.311" v="865" actId="478"/>
          <ac:spMkLst>
            <pc:docMk/>
            <pc:sldMk cId="3395141093" sldId="356"/>
            <ac:spMk id="3" creationId="{00000000-0000-0000-0000-000000000000}"/>
          </ac:spMkLst>
        </pc:spChg>
        <pc:spChg chg="add del mod">
          <ac:chgData name="Ariel Sanchez" userId="22a93063-6ce7-46c6-98b5-313556a5925b" providerId="ADAL" clId="{0647CFD4-7010-42A1-BD49-9678B8656200}" dt="2019-06-25T11:51:37.618" v="877"/>
          <ac:spMkLst>
            <pc:docMk/>
            <pc:sldMk cId="3395141093" sldId="356"/>
            <ac:spMk id="5" creationId="{EBE25D85-9297-4E83-9DAC-596ECE59AF54}"/>
          </ac:spMkLst>
        </pc:spChg>
        <pc:picChg chg="add del">
          <ac:chgData name="Ariel Sanchez" userId="22a93063-6ce7-46c6-98b5-313556a5925b" providerId="ADAL" clId="{0647CFD4-7010-42A1-BD49-9678B8656200}" dt="2019-06-25T11:50:59.034" v="868"/>
          <ac:picMkLst>
            <pc:docMk/>
            <pc:sldMk cId="3395141093" sldId="356"/>
            <ac:picMk id="6" creationId="{04B02D4D-EBC3-433D-8A41-603D0EE62742}"/>
          </ac:picMkLst>
        </pc:picChg>
      </pc:sldChg>
      <pc:sldChg chg="modSp add">
        <pc:chgData name="Ariel Sanchez" userId="22a93063-6ce7-46c6-98b5-313556a5925b" providerId="ADAL" clId="{0647CFD4-7010-42A1-BD49-9678B8656200}" dt="2019-06-25T11:53:16.879" v="904" actId="20577"/>
        <pc:sldMkLst>
          <pc:docMk/>
          <pc:sldMk cId="4217376333" sldId="357"/>
        </pc:sldMkLst>
        <pc:spChg chg="mod">
          <ac:chgData name="Ariel Sanchez" userId="22a93063-6ce7-46c6-98b5-313556a5925b" providerId="ADAL" clId="{0647CFD4-7010-42A1-BD49-9678B8656200}" dt="2019-06-25T11:53:16.879" v="904" actId="20577"/>
          <ac:spMkLst>
            <pc:docMk/>
            <pc:sldMk cId="4217376333" sldId="357"/>
            <ac:spMk id="3" creationId="{00000000-0000-0000-0000-000000000000}"/>
          </ac:spMkLst>
        </pc:spChg>
      </pc:sldChg>
      <pc:sldChg chg="addSp delSp modSp add">
        <pc:chgData name="Ariel Sanchez" userId="22a93063-6ce7-46c6-98b5-313556a5925b" providerId="ADAL" clId="{0647CFD4-7010-42A1-BD49-9678B8656200}" dt="2019-06-25T21:19:33.360" v="6693" actId="20577"/>
        <pc:sldMkLst>
          <pc:docMk/>
          <pc:sldMk cId="3942215917" sldId="358"/>
        </pc:sldMkLst>
        <pc:spChg chg="mod">
          <ac:chgData name="Ariel Sanchez" userId="22a93063-6ce7-46c6-98b5-313556a5925b" providerId="ADAL" clId="{0647CFD4-7010-42A1-BD49-9678B8656200}" dt="2019-06-25T21:19:33.360" v="6693" actId="20577"/>
          <ac:spMkLst>
            <pc:docMk/>
            <pc:sldMk cId="3942215917" sldId="358"/>
            <ac:spMk id="3" creationId="{00000000-0000-0000-0000-000000000000}"/>
          </ac:spMkLst>
        </pc:spChg>
        <pc:picChg chg="add del mod">
          <ac:chgData name="Ariel Sanchez" userId="22a93063-6ce7-46c6-98b5-313556a5925b" providerId="ADAL" clId="{0647CFD4-7010-42A1-BD49-9678B8656200}" dt="2019-06-25T11:55:07.564" v="933"/>
          <ac:picMkLst>
            <pc:docMk/>
            <pc:sldMk cId="3942215917" sldId="358"/>
            <ac:picMk id="4" creationId="{5BF576F1-6C07-4214-9FE9-A1B1E279C6AF}"/>
          </ac:picMkLst>
        </pc:picChg>
        <pc:picChg chg="add del">
          <ac:chgData name="Ariel Sanchez" userId="22a93063-6ce7-46c6-98b5-313556a5925b" providerId="ADAL" clId="{0647CFD4-7010-42A1-BD49-9678B8656200}" dt="2019-06-25T11:55:24.056" v="945"/>
          <ac:picMkLst>
            <pc:docMk/>
            <pc:sldMk cId="3942215917" sldId="358"/>
            <ac:picMk id="5" creationId="{D71274A1-83EB-4C57-BD6D-CAE09B946141}"/>
          </ac:picMkLst>
        </pc:picChg>
        <pc:picChg chg="add mod">
          <ac:chgData name="Ariel Sanchez" userId="22a93063-6ce7-46c6-98b5-313556a5925b" providerId="ADAL" clId="{0647CFD4-7010-42A1-BD49-9678B8656200}" dt="2019-06-25T11:55:59.326" v="1034" actId="1076"/>
          <ac:picMkLst>
            <pc:docMk/>
            <pc:sldMk cId="3942215917" sldId="358"/>
            <ac:picMk id="6" creationId="{89A9ECE3-2D52-4DAE-AE9C-DA2A69B9AC4B}"/>
          </ac:picMkLst>
        </pc:picChg>
        <pc:picChg chg="add mod">
          <ac:chgData name="Ariel Sanchez" userId="22a93063-6ce7-46c6-98b5-313556a5925b" providerId="ADAL" clId="{0647CFD4-7010-42A1-BD49-9678B8656200}" dt="2019-06-25T21:19:31.161" v="6692" actId="1036"/>
          <ac:picMkLst>
            <pc:docMk/>
            <pc:sldMk cId="3942215917" sldId="358"/>
            <ac:picMk id="7" creationId="{A3B2ED7A-85F6-4F73-BF84-16AF74C8DE24}"/>
          </ac:picMkLst>
        </pc:picChg>
      </pc:sldChg>
      <pc:sldChg chg="modSp add">
        <pc:chgData name="Ariel Sanchez" userId="22a93063-6ce7-46c6-98b5-313556a5925b" providerId="ADAL" clId="{0647CFD4-7010-42A1-BD49-9678B8656200}" dt="2019-06-25T11:58:24.611" v="1195" actId="20577"/>
        <pc:sldMkLst>
          <pc:docMk/>
          <pc:sldMk cId="3855366375" sldId="359"/>
        </pc:sldMkLst>
        <pc:spChg chg="mod">
          <ac:chgData name="Ariel Sanchez" userId="22a93063-6ce7-46c6-98b5-313556a5925b" providerId="ADAL" clId="{0647CFD4-7010-42A1-BD49-9678B8656200}" dt="2019-06-25T11:58:24.611" v="1195" actId="20577"/>
          <ac:spMkLst>
            <pc:docMk/>
            <pc:sldMk cId="3855366375" sldId="359"/>
            <ac:spMk id="3" creationId="{00000000-0000-0000-0000-000000000000}"/>
          </ac:spMkLst>
        </pc:spChg>
      </pc:sldChg>
      <pc:sldChg chg="addSp modSp add">
        <pc:chgData name="Ariel Sanchez" userId="22a93063-6ce7-46c6-98b5-313556a5925b" providerId="ADAL" clId="{0647CFD4-7010-42A1-BD49-9678B8656200}" dt="2019-06-25T12:04:51.806" v="1259" actId="122"/>
        <pc:sldMkLst>
          <pc:docMk/>
          <pc:sldMk cId="3975597058" sldId="360"/>
        </pc:sldMkLst>
        <pc:spChg chg="mod">
          <ac:chgData name="Ariel Sanchez" userId="22a93063-6ce7-46c6-98b5-313556a5925b" providerId="ADAL" clId="{0647CFD4-7010-42A1-BD49-9678B8656200}" dt="2019-06-25T12:04:51.806" v="1259" actId="122"/>
          <ac:spMkLst>
            <pc:docMk/>
            <pc:sldMk cId="3975597058" sldId="360"/>
            <ac:spMk id="3" creationId="{00000000-0000-0000-0000-000000000000}"/>
          </ac:spMkLst>
        </pc:spChg>
        <pc:picChg chg="add mod">
          <ac:chgData name="Ariel Sanchez" userId="22a93063-6ce7-46c6-98b5-313556a5925b" providerId="ADAL" clId="{0647CFD4-7010-42A1-BD49-9678B8656200}" dt="2019-06-25T12:03:09.822" v="1252" actId="1076"/>
          <ac:picMkLst>
            <pc:docMk/>
            <pc:sldMk cId="3975597058" sldId="360"/>
            <ac:picMk id="4" creationId="{1D9825AB-D968-4D39-9579-A612AB330A44}"/>
          </ac:picMkLst>
        </pc:picChg>
      </pc:sldChg>
      <pc:sldChg chg="addSp delSp modSp add">
        <pc:chgData name="Ariel Sanchez" userId="22a93063-6ce7-46c6-98b5-313556a5925b" providerId="ADAL" clId="{0647CFD4-7010-42A1-BD49-9678B8656200}" dt="2019-06-25T12:04:39.145" v="1258" actId="1076"/>
        <pc:sldMkLst>
          <pc:docMk/>
          <pc:sldMk cId="22482920" sldId="361"/>
        </pc:sldMkLst>
        <pc:spChg chg="mod">
          <ac:chgData name="Ariel Sanchez" userId="22a93063-6ce7-46c6-98b5-313556a5925b" providerId="ADAL" clId="{0647CFD4-7010-42A1-BD49-9678B8656200}" dt="2019-06-25T12:03:19.363" v="1254" actId="6549"/>
          <ac:spMkLst>
            <pc:docMk/>
            <pc:sldMk cId="22482920" sldId="361"/>
            <ac:spMk id="3" creationId="{00000000-0000-0000-0000-000000000000}"/>
          </ac:spMkLst>
        </pc:spChg>
        <pc:picChg chg="del">
          <ac:chgData name="Ariel Sanchez" userId="22a93063-6ce7-46c6-98b5-313556a5925b" providerId="ADAL" clId="{0647CFD4-7010-42A1-BD49-9678B8656200}" dt="2019-06-25T12:03:21.100" v="1255" actId="478"/>
          <ac:picMkLst>
            <pc:docMk/>
            <pc:sldMk cId="22482920" sldId="361"/>
            <ac:picMk id="4" creationId="{1D9825AB-D968-4D39-9579-A612AB330A44}"/>
          </ac:picMkLst>
        </pc:picChg>
        <pc:picChg chg="add mod">
          <ac:chgData name="Ariel Sanchez" userId="22a93063-6ce7-46c6-98b5-313556a5925b" providerId="ADAL" clId="{0647CFD4-7010-42A1-BD49-9678B8656200}" dt="2019-06-25T12:04:39.145" v="1258" actId="1076"/>
          <ac:picMkLst>
            <pc:docMk/>
            <pc:sldMk cId="22482920" sldId="361"/>
            <ac:picMk id="5" creationId="{80B7810C-FAA3-4101-8404-D6B1862CD519}"/>
          </ac:picMkLst>
        </pc:picChg>
      </pc:sldChg>
      <pc:sldChg chg="add del">
        <pc:chgData name="Ariel Sanchez" userId="22a93063-6ce7-46c6-98b5-313556a5925b" providerId="ADAL" clId="{0647CFD4-7010-42A1-BD49-9678B8656200}" dt="2019-06-25T12:00:35.544" v="1243" actId="2696"/>
        <pc:sldMkLst>
          <pc:docMk/>
          <pc:sldMk cId="4199370456" sldId="361"/>
        </pc:sldMkLst>
      </pc:sldChg>
      <pc:sldChg chg="modSp add">
        <pc:chgData name="Ariel Sanchez" userId="22a93063-6ce7-46c6-98b5-313556a5925b" providerId="ADAL" clId="{0647CFD4-7010-42A1-BD49-9678B8656200}" dt="2019-06-25T12:34:33.630" v="2073" actId="20577"/>
        <pc:sldMkLst>
          <pc:docMk/>
          <pc:sldMk cId="432505457" sldId="362"/>
        </pc:sldMkLst>
        <pc:spChg chg="mod">
          <ac:chgData name="Ariel Sanchez" userId="22a93063-6ce7-46c6-98b5-313556a5925b" providerId="ADAL" clId="{0647CFD4-7010-42A1-BD49-9678B8656200}" dt="2019-06-25T12:34:33.630" v="2073" actId="20577"/>
          <ac:spMkLst>
            <pc:docMk/>
            <pc:sldMk cId="432505457" sldId="362"/>
            <ac:spMk id="3" creationId="{00000000-0000-0000-0000-000000000000}"/>
          </ac:spMkLst>
        </pc:spChg>
      </pc:sldChg>
      <pc:sldChg chg="addSp delSp modSp add">
        <pc:chgData name="Ariel Sanchez" userId="22a93063-6ce7-46c6-98b5-313556a5925b" providerId="ADAL" clId="{0647CFD4-7010-42A1-BD49-9678B8656200}" dt="2019-06-25T12:32:22.694" v="2027" actId="20577"/>
        <pc:sldMkLst>
          <pc:docMk/>
          <pc:sldMk cId="393353843" sldId="363"/>
        </pc:sldMkLst>
        <pc:spChg chg="mod">
          <ac:chgData name="Ariel Sanchez" userId="22a93063-6ce7-46c6-98b5-313556a5925b" providerId="ADAL" clId="{0647CFD4-7010-42A1-BD49-9678B8656200}" dt="2019-06-25T12:32:22.694" v="2027" actId="20577"/>
          <ac:spMkLst>
            <pc:docMk/>
            <pc:sldMk cId="393353843" sldId="363"/>
            <ac:spMk id="3" creationId="{00000000-0000-0000-0000-000000000000}"/>
          </ac:spMkLst>
        </pc:spChg>
        <pc:picChg chg="add del mod">
          <ac:chgData name="Ariel Sanchez" userId="22a93063-6ce7-46c6-98b5-313556a5925b" providerId="ADAL" clId="{0647CFD4-7010-42A1-BD49-9678B8656200}" dt="2019-06-25T12:15:38.730" v="1689" actId="478"/>
          <ac:picMkLst>
            <pc:docMk/>
            <pc:sldMk cId="393353843" sldId="363"/>
            <ac:picMk id="4" creationId="{53953A0A-E28F-4FC6-8CA9-E85B41192C9E}"/>
          </ac:picMkLst>
        </pc:picChg>
        <pc:picChg chg="add del mod">
          <ac:chgData name="Ariel Sanchez" userId="22a93063-6ce7-46c6-98b5-313556a5925b" providerId="ADAL" clId="{0647CFD4-7010-42A1-BD49-9678B8656200}" dt="2019-06-25T12:19:38.867" v="1695"/>
          <ac:picMkLst>
            <pc:docMk/>
            <pc:sldMk cId="393353843" sldId="363"/>
            <ac:picMk id="5" creationId="{5D065048-DD88-4F30-B3FB-48F972C8DDB9}"/>
          </ac:picMkLst>
        </pc:picChg>
      </pc:sldChg>
      <pc:sldChg chg="addSp delSp modSp add del">
        <pc:chgData name="Ariel Sanchez" userId="22a93063-6ce7-46c6-98b5-313556a5925b" providerId="ADAL" clId="{0647CFD4-7010-42A1-BD49-9678B8656200}" dt="2019-06-25T13:41:30.310" v="2339" actId="2696"/>
        <pc:sldMkLst>
          <pc:docMk/>
          <pc:sldMk cId="1633444194" sldId="364"/>
        </pc:sldMkLst>
        <pc:spChg chg="add mod">
          <ac:chgData name="Ariel Sanchez" userId="22a93063-6ce7-46c6-98b5-313556a5925b" providerId="ADAL" clId="{0647CFD4-7010-42A1-BD49-9678B8656200}" dt="2019-06-25T13:41:22.640" v="2338" actId="6549"/>
          <ac:spMkLst>
            <pc:docMk/>
            <pc:sldMk cId="1633444194" sldId="364"/>
            <ac:spMk id="6" creationId="{AED34878-F5EB-48BB-AA5D-317AC0CF9458}"/>
          </ac:spMkLst>
        </pc:spChg>
        <pc:picChg chg="del">
          <ac:chgData name="Ariel Sanchez" userId="22a93063-6ce7-46c6-98b5-313556a5925b" providerId="ADAL" clId="{0647CFD4-7010-42A1-BD49-9678B8656200}" dt="2019-06-25T12:38:23.708" v="2332" actId="478"/>
          <ac:picMkLst>
            <pc:docMk/>
            <pc:sldMk cId="1633444194" sldId="364"/>
            <ac:picMk id="4" creationId="{B9ECD51F-D562-4260-881C-6799E43194C2}"/>
          </ac:picMkLst>
        </pc:picChg>
        <pc:picChg chg="del">
          <ac:chgData name="Ariel Sanchez" userId="22a93063-6ce7-46c6-98b5-313556a5925b" providerId="ADAL" clId="{0647CFD4-7010-42A1-BD49-9678B8656200}" dt="2019-06-25T12:38:22.058" v="2331" actId="478"/>
          <ac:picMkLst>
            <pc:docMk/>
            <pc:sldMk cId="1633444194" sldId="364"/>
            <ac:picMk id="5" creationId="{1CFF3B76-BBCE-4B27-B5BA-36BDB58EED03}"/>
          </ac:picMkLst>
        </pc:picChg>
        <pc:picChg chg="del">
          <ac:chgData name="Ariel Sanchez" userId="22a93063-6ce7-46c6-98b5-313556a5925b" providerId="ADAL" clId="{0647CFD4-7010-42A1-BD49-9678B8656200}" dt="2019-06-25T12:38:27.367" v="2333" actId="478"/>
          <ac:picMkLst>
            <pc:docMk/>
            <pc:sldMk cId="1633444194" sldId="364"/>
            <ac:picMk id="7" creationId="{285A338C-AB59-4AFA-84C0-018BE03BDF58}"/>
          </ac:picMkLst>
        </pc:picChg>
      </pc:sldChg>
      <pc:sldChg chg="addSp delSp modSp add del">
        <pc:chgData name="Ariel Sanchez" userId="22a93063-6ce7-46c6-98b5-313556a5925b" providerId="ADAL" clId="{0647CFD4-7010-42A1-BD49-9678B8656200}" dt="2019-06-25T12:34:50.510" v="2079" actId="2696"/>
        <pc:sldMkLst>
          <pc:docMk/>
          <pc:sldMk cId="673663372" sldId="365"/>
        </pc:sldMkLst>
        <pc:spChg chg="add mod">
          <ac:chgData name="Ariel Sanchez" userId="22a93063-6ce7-46c6-98b5-313556a5925b" providerId="ADAL" clId="{0647CFD4-7010-42A1-BD49-9678B8656200}" dt="2019-06-25T12:34:39.580" v="2077" actId="20577"/>
          <ac:spMkLst>
            <pc:docMk/>
            <pc:sldMk cId="673663372" sldId="365"/>
            <ac:spMk id="6" creationId="{9C621F90-2CEE-4267-B092-A7D278E677BB}"/>
          </ac:spMkLst>
        </pc:spChg>
        <pc:picChg chg="del">
          <ac:chgData name="Ariel Sanchez" userId="22a93063-6ce7-46c6-98b5-313556a5925b" providerId="ADAL" clId="{0647CFD4-7010-42A1-BD49-9678B8656200}" dt="2019-06-25T12:33:34.041" v="2043" actId="478"/>
          <ac:picMkLst>
            <pc:docMk/>
            <pc:sldMk cId="673663372" sldId="365"/>
            <ac:picMk id="4" creationId="{B9ECD51F-D562-4260-881C-6799E43194C2}"/>
          </ac:picMkLst>
        </pc:picChg>
        <pc:picChg chg="del">
          <ac:chgData name="Ariel Sanchez" userId="22a93063-6ce7-46c6-98b5-313556a5925b" providerId="ADAL" clId="{0647CFD4-7010-42A1-BD49-9678B8656200}" dt="2019-06-25T12:33:32.437" v="2042" actId="478"/>
          <ac:picMkLst>
            <pc:docMk/>
            <pc:sldMk cId="673663372" sldId="365"/>
            <ac:picMk id="5" creationId="{1CFF3B76-BBCE-4B27-B5BA-36BDB58EED03}"/>
          </ac:picMkLst>
        </pc:picChg>
        <pc:picChg chg="del">
          <ac:chgData name="Ariel Sanchez" userId="22a93063-6ce7-46c6-98b5-313556a5925b" providerId="ADAL" clId="{0647CFD4-7010-42A1-BD49-9678B8656200}" dt="2019-06-25T12:33:38.121" v="2044" actId="478"/>
          <ac:picMkLst>
            <pc:docMk/>
            <pc:sldMk cId="673663372" sldId="365"/>
            <ac:picMk id="7" creationId="{285A338C-AB59-4AFA-84C0-018BE03BDF58}"/>
          </ac:picMkLst>
        </pc:picChg>
      </pc:sldChg>
      <pc:sldChg chg="modSp add">
        <pc:chgData name="Ariel Sanchez" userId="22a93063-6ce7-46c6-98b5-313556a5925b" providerId="ADAL" clId="{0647CFD4-7010-42A1-BD49-9678B8656200}" dt="2019-06-25T12:38:15.777" v="2330" actId="20577"/>
        <pc:sldMkLst>
          <pc:docMk/>
          <pc:sldMk cId="2764646622" sldId="366"/>
        </pc:sldMkLst>
        <pc:spChg chg="mod">
          <ac:chgData name="Ariel Sanchez" userId="22a93063-6ce7-46c6-98b5-313556a5925b" providerId="ADAL" clId="{0647CFD4-7010-42A1-BD49-9678B8656200}" dt="2019-06-25T12:38:15.777" v="2330" actId="20577"/>
          <ac:spMkLst>
            <pc:docMk/>
            <pc:sldMk cId="2764646622" sldId="366"/>
            <ac:spMk id="3" creationId="{00000000-0000-0000-0000-000000000000}"/>
          </ac:spMkLst>
        </pc:spChg>
      </pc:sldChg>
      <pc:sldChg chg="modSp add">
        <pc:chgData name="Ariel Sanchez" userId="22a93063-6ce7-46c6-98b5-313556a5925b" providerId="ADAL" clId="{0647CFD4-7010-42A1-BD49-9678B8656200}" dt="2019-06-25T15:46:00.165" v="5946" actId="27636"/>
        <pc:sldMkLst>
          <pc:docMk/>
          <pc:sldMk cId="2746000837" sldId="367"/>
        </pc:sldMkLst>
        <pc:spChg chg="mod">
          <ac:chgData name="Ariel Sanchez" userId="22a93063-6ce7-46c6-98b5-313556a5925b" providerId="ADAL" clId="{0647CFD4-7010-42A1-BD49-9678B8656200}" dt="2019-06-25T13:41:50.971" v="2342" actId="27636"/>
          <ac:spMkLst>
            <pc:docMk/>
            <pc:sldMk cId="2746000837" sldId="367"/>
            <ac:spMk id="2" creationId="{00000000-0000-0000-0000-000000000000}"/>
          </ac:spMkLst>
        </pc:spChg>
        <pc:spChg chg="mod">
          <ac:chgData name="Ariel Sanchez" userId="22a93063-6ce7-46c6-98b5-313556a5925b" providerId="ADAL" clId="{0647CFD4-7010-42A1-BD49-9678B8656200}" dt="2019-06-25T15:46:00.165" v="5946" actId="27636"/>
          <ac:spMkLst>
            <pc:docMk/>
            <pc:sldMk cId="2746000837" sldId="367"/>
            <ac:spMk id="3" creationId="{00000000-0000-0000-0000-000000000000}"/>
          </ac:spMkLst>
        </pc:spChg>
      </pc:sldChg>
      <pc:sldChg chg="modSp add">
        <pc:chgData name="Ariel Sanchez" userId="22a93063-6ce7-46c6-98b5-313556a5925b" providerId="ADAL" clId="{0647CFD4-7010-42A1-BD49-9678B8656200}" dt="2019-06-25T16:33:14.952" v="6130" actId="20577"/>
        <pc:sldMkLst>
          <pc:docMk/>
          <pc:sldMk cId="290510753" sldId="368"/>
        </pc:sldMkLst>
        <pc:spChg chg="mod">
          <ac:chgData name="Ariel Sanchez" userId="22a93063-6ce7-46c6-98b5-313556a5925b" providerId="ADAL" clId="{0647CFD4-7010-42A1-BD49-9678B8656200}" dt="2019-06-25T16:33:14.952" v="6130" actId="20577"/>
          <ac:spMkLst>
            <pc:docMk/>
            <pc:sldMk cId="290510753" sldId="368"/>
            <ac:spMk id="3" creationId="{00000000-0000-0000-0000-000000000000}"/>
          </ac:spMkLst>
        </pc:spChg>
      </pc:sldChg>
      <pc:sldChg chg="modSp add ord">
        <pc:chgData name="Ariel Sanchez" userId="22a93063-6ce7-46c6-98b5-313556a5925b" providerId="ADAL" clId="{0647CFD4-7010-42A1-BD49-9678B8656200}" dt="2019-06-25T14:09:06.668" v="3811" actId="20577"/>
        <pc:sldMkLst>
          <pc:docMk/>
          <pc:sldMk cId="1701382549" sldId="369"/>
        </pc:sldMkLst>
        <pc:spChg chg="mod">
          <ac:chgData name="Ariel Sanchez" userId="22a93063-6ce7-46c6-98b5-313556a5925b" providerId="ADAL" clId="{0647CFD4-7010-42A1-BD49-9678B8656200}" dt="2019-06-25T14:09:06.668" v="3811" actId="20577"/>
          <ac:spMkLst>
            <pc:docMk/>
            <pc:sldMk cId="1701382549" sldId="369"/>
            <ac:spMk id="3" creationId="{00000000-0000-0000-0000-000000000000}"/>
          </ac:spMkLst>
        </pc:spChg>
      </pc:sldChg>
      <pc:sldChg chg="add del ord">
        <pc:chgData name="Ariel Sanchez" userId="22a93063-6ce7-46c6-98b5-313556a5925b" providerId="ADAL" clId="{0647CFD4-7010-42A1-BD49-9678B8656200}" dt="2019-06-25T13:57:44.975" v="3191" actId="2696"/>
        <pc:sldMkLst>
          <pc:docMk/>
          <pc:sldMk cId="2232187716" sldId="369"/>
        </pc:sldMkLst>
      </pc:sldChg>
      <pc:sldChg chg="modSp add">
        <pc:chgData name="Ariel Sanchez" userId="22a93063-6ce7-46c6-98b5-313556a5925b" providerId="ADAL" clId="{0647CFD4-7010-42A1-BD49-9678B8656200}" dt="2019-06-25T14:14:40.662" v="4010" actId="20577"/>
        <pc:sldMkLst>
          <pc:docMk/>
          <pc:sldMk cId="363074159" sldId="370"/>
        </pc:sldMkLst>
        <pc:spChg chg="mod">
          <ac:chgData name="Ariel Sanchez" userId="22a93063-6ce7-46c6-98b5-313556a5925b" providerId="ADAL" clId="{0647CFD4-7010-42A1-BD49-9678B8656200}" dt="2019-06-25T14:14:40.662" v="4010" actId="20577"/>
          <ac:spMkLst>
            <pc:docMk/>
            <pc:sldMk cId="363074159" sldId="370"/>
            <ac:spMk id="3" creationId="{00000000-0000-0000-0000-000000000000}"/>
          </ac:spMkLst>
        </pc:spChg>
      </pc:sldChg>
      <pc:sldChg chg="modSp add">
        <pc:chgData name="Ariel Sanchez" userId="22a93063-6ce7-46c6-98b5-313556a5925b" providerId="ADAL" clId="{0647CFD4-7010-42A1-BD49-9678B8656200}" dt="2019-06-25T14:17:25.934" v="4277" actId="20577"/>
        <pc:sldMkLst>
          <pc:docMk/>
          <pc:sldMk cId="3472824843" sldId="371"/>
        </pc:sldMkLst>
        <pc:spChg chg="mod">
          <ac:chgData name="Ariel Sanchez" userId="22a93063-6ce7-46c6-98b5-313556a5925b" providerId="ADAL" clId="{0647CFD4-7010-42A1-BD49-9678B8656200}" dt="2019-06-25T14:17:25.934" v="4277" actId="20577"/>
          <ac:spMkLst>
            <pc:docMk/>
            <pc:sldMk cId="3472824843" sldId="371"/>
            <ac:spMk id="3" creationId="{00000000-0000-0000-0000-000000000000}"/>
          </ac:spMkLst>
        </pc:spChg>
      </pc:sldChg>
      <pc:sldChg chg="modSp add">
        <pc:chgData name="Ariel Sanchez" userId="22a93063-6ce7-46c6-98b5-313556a5925b" providerId="ADAL" clId="{0647CFD4-7010-42A1-BD49-9678B8656200}" dt="2019-06-25T21:14:38.723" v="6652" actId="20577"/>
        <pc:sldMkLst>
          <pc:docMk/>
          <pc:sldMk cId="2233153693" sldId="372"/>
        </pc:sldMkLst>
        <pc:spChg chg="mod">
          <ac:chgData name="Ariel Sanchez" userId="22a93063-6ce7-46c6-98b5-313556a5925b" providerId="ADAL" clId="{0647CFD4-7010-42A1-BD49-9678B8656200}" dt="2019-06-25T21:14:38.723" v="6652" actId="20577"/>
          <ac:spMkLst>
            <pc:docMk/>
            <pc:sldMk cId="2233153693" sldId="372"/>
            <ac:spMk id="3" creationId="{00000000-0000-0000-0000-000000000000}"/>
          </ac:spMkLst>
        </pc:spChg>
      </pc:sldChg>
      <pc:sldChg chg="modSp add">
        <pc:chgData name="Ariel Sanchez" userId="22a93063-6ce7-46c6-98b5-313556a5925b" providerId="ADAL" clId="{0647CFD4-7010-42A1-BD49-9678B8656200}" dt="2019-06-25T15:37:44.963" v="5936" actId="20577"/>
        <pc:sldMkLst>
          <pc:docMk/>
          <pc:sldMk cId="4226309617" sldId="373"/>
        </pc:sldMkLst>
        <pc:spChg chg="mod">
          <ac:chgData name="Ariel Sanchez" userId="22a93063-6ce7-46c6-98b5-313556a5925b" providerId="ADAL" clId="{0647CFD4-7010-42A1-BD49-9678B8656200}" dt="2019-06-25T15:37:44.963" v="5936" actId="20577"/>
          <ac:spMkLst>
            <pc:docMk/>
            <pc:sldMk cId="4226309617" sldId="373"/>
            <ac:spMk id="3" creationId="{00000000-0000-0000-0000-000000000000}"/>
          </ac:spMkLst>
        </pc:spChg>
      </pc:sldChg>
      <pc:sldChg chg="modSp add">
        <pc:chgData name="Ariel Sanchez" userId="22a93063-6ce7-46c6-98b5-313556a5925b" providerId="ADAL" clId="{0647CFD4-7010-42A1-BD49-9678B8656200}" dt="2019-06-25T15:33:02.773" v="5442" actId="20577"/>
        <pc:sldMkLst>
          <pc:docMk/>
          <pc:sldMk cId="862442573" sldId="374"/>
        </pc:sldMkLst>
        <pc:spChg chg="mod">
          <ac:chgData name="Ariel Sanchez" userId="22a93063-6ce7-46c6-98b5-313556a5925b" providerId="ADAL" clId="{0647CFD4-7010-42A1-BD49-9678B8656200}" dt="2019-06-25T15:33:02.773" v="5442" actId="20577"/>
          <ac:spMkLst>
            <pc:docMk/>
            <pc:sldMk cId="862442573" sldId="374"/>
            <ac:spMk id="3" creationId="{00000000-0000-0000-0000-000000000000}"/>
          </ac:spMkLst>
        </pc:spChg>
      </pc:sldChg>
      <pc:sldChg chg="modSp add">
        <pc:chgData name="Ariel Sanchez" userId="22a93063-6ce7-46c6-98b5-313556a5925b" providerId="ADAL" clId="{0647CFD4-7010-42A1-BD49-9678B8656200}" dt="2019-06-25T15:35:05.671" v="5785" actId="6549"/>
        <pc:sldMkLst>
          <pc:docMk/>
          <pc:sldMk cId="1203346710" sldId="375"/>
        </pc:sldMkLst>
        <pc:spChg chg="mod">
          <ac:chgData name="Ariel Sanchez" userId="22a93063-6ce7-46c6-98b5-313556a5925b" providerId="ADAL" clId="{0647CFD4-7010-42A1-BD49-9678B8656200}" dt="2019-06-25T15:35:05.671" v="5785" actId="6549"/>
          <ac:spMkLst>
            <pc:docMk/>
            <pc:sldMk cId="1203346710" sldId="375"/>
            <ac:spMk id="3" creationId="{00000000-0000-0000-0000-000000000000}"/>
          </ac:spMkLst>
        </pc:spChg>
      </pc:sldChg>
      <pc:sldChg chg="modSp add">
        <pc:chgData name="Ariel Sanchez" userId="22a93063-6ce7-46c6-98b5-313556a5925b" providerId="ADAL" clId="{0647CFD4-7010-42A1-BD49-9678B8656200}" dt="2019-06-25T16:34:15.528" v="6306" actId="20577"/>
        <pc:sldMkLst>
          <pc:docMk/>
          <pc:sldMk cId="4148440818" sldId="376"/>
        </pc:sldMkLst>
        <pc:spChg chg="mod">
          <ac:chgData name="Ariel Sanchez" userId="22a93063-6ce7-46c6-98b5-313556a5925b" providerId="ADAL" clId="{0647CFD4-7010-42A1-BD49-9678B8656200}" dt="2019-06-25T16:34:15.528" v="6306" actId="20577"/>
          <ac:spMkLst>
            <pc:docMk/>
            <pc:sldMk cId="4148440818" sldId="376"/>
            <ac:spMk id="3" creationId="{00000000-0000-0000-0000-000000000000}"/>
          </ac:spMkLst>
        </pc:spChg>
      </pc:sldChg>
      <pc:sldChg chg="add del">
        <pc:chgData name="Ariel Sanchez" userId="22a93063-6ce7-46c6-98b5-313556a5925b" providerId="ADAL" clId="{0647CFD4-7010-42A1-BD49-9678B8656200}" dt="2019-06-25T16:34:26.790" v="6307" actId="2696"/>
        <pc:sldMkLst>
          <pc:docMk/>
          <pc:sldMk cId="2209669399" sldId="377"/>
        </pc:sldMkLst>
      </pc:sldChg>
    </pc:docChg>
  </pc:docChgLst>
  <pc:docChgLst>
    <pc:chgData name="Ariel Sanchez" userId="22a93063-6ce7-46c6-98b5-313556a5925b" providerId="ADAL" clId="{04ABD1C9-ECCD-4F19-A343-108F499AAEF4}"/>
  </pc:docChgLst>
  <pc:docChgLst>
    <pc:chgData name="Ariel Sanchez" userId="22a93063-6ce7-46c6-98b5-313556a5925b" providerId="ADAL" clId="{E400E732-D7EA-4241-88B9-2FA1D387030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83114-6416-40A4-A09E-C36FCB780E0F}" type="datetimeFigureOut">
              <a:rPr lang="en-US" smtClean="0"/>
              <a:t>6/25/2019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376D5-1541-45F6-B4E2-82E19685072A}" type="slidenum">
              <a:rPr lang="en-US" smtClean="0"/>
              <a:t>‹#›</a:t>
            </a:fld>
            <a:endParaRPr lang="en-US"/>
          </a:p>
        </p:txBody>
      </p:sp>
    </p:spTree>
    <p:extLst>
      <p:ext uri="{BB962C8B-B14F-4D97-AF65-F5344CB8AC3E}">
        <p14:creationId xmlns:p14="http://schemas.microsoft.com/office/powerpoint/2010/main" val="718252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3C480E-FD62-4042-938F-AD24C3894CE7}"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168429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3C480E-FD62-4042-938F-AD24C3894CE7}"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1913111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3C480E-FD62-4042-938F-AD24C3894CE7}"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390263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3C480E-FD62-4042-938F-AD24C3894CE7}"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39893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E3C480E-FD62-4042-938F-AD24C3894CE7}"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56819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3C480E-FD62-4042-938F-AD24C3894CE7}"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3971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3C480E-FD62-4042-938F-AD24C3894CE7}" type="datetimeFigureOut">
              <a:rPr lang="en-US" smtClean="0"/>
              <a:t>6/25/2019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416413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3C480E-FD62-4042-938F-AD24C3894CE7}" type="datetimeFigureOut">
              <a:rPr lang="en-US" smtClean="0"/>
              <a:t>6/25/2019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2692171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C480E-FD62-4042-938F-AD24C3894CE7}" type="datetimeFigureOut">
              <a:rPr lang="en-US" smtClean="0"/>
              <a:t>6/25/2019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88254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3C480E-FD62-4042-938F-AD24C3894CE7}"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403559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3C480E-FD62-4042-938F-AD24C3894CE7}"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260132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C480E-FD62-4042-938F-AD24C3894CE7}" type="datetimeFigureOut">
              <a:rPr lang="en-US" smtClean="0"/>
              <a:t>6/25/2019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DCC5C-B4F9-4630-891F-654B6B8783C0}" type="slidenum">
              <a:rPr lang="en-US" smtClean="0"/>
              <a:t>‹#›</a:t>
            </a:fld>
            <a:endParaRPr lang="en-US"/>
          </a:p>
        </p:txBody>
      </p:sp>
    </p:spTree>
    <p:extLst>
      <p:ext uri="{BB962C8B-B14F-4D97-AF65-F5344CB8AC3E}">
        <p14:creationId xmlns:p14="http://schemas.microsoft.com/office/powerpoint/2010/main" val="215179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vmware.com/content/dam/digitalmarketing/vmware/en/pdf/support/product-lifecycle-matrix.pdf"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vmware.com/resources/compatibility/sim/interop_matrix.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sbuiltreport.com/" TargetMode="External"/><Relationship Id="rId2" Type="http://schemas.openxmlformats.org/officeDocument/2006/relationships/hyperlink" Target="https://github.com/arielsanchezmora/vdocumenta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hyperlink" Target="https://featurewalkthrough.vmware.com/t/vsphere-6-5/ssl-certificate-replacement-hybrid-mo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kb.vmware.com/s/article/53710"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kb.vmware.com/s/article/2146381" TargetMode="External"/><Relationship Id="rId3" Type="http://schemas.openxmlformats.org/officeDocument/2006/relationships/hyperlink" Target="https://docs.vmware.com/en/VMware-NSX-T-Data-Center/2.4/upgrade/GUID-E04242D7-EF09-4601-8906-3FA77FBB06BD.html" TargetMode="External"/><Relationship Id="rId7" Type="http://schemas.openxmlformats.org/officeDocument/2006/relationships/hyperlink" Target="https://storagehub.vmware.com/t/vmware-vsan/vsan-6-7-upgrade-considerations-1/" TargetMode="External"/><Relationship Id="rId2" Type="http://schemas.openxmlformats.org/officeDocument/2006/relationships/hyperlink" Target="https://docs.vmware.com/en/VMware-NSX-Data-Center-for-vSphere/6.4/com.vmware.nsx.upgrade.doc/GUID-4613AC10-BC73-4404-AF80-26E924EF5FE0.html" TargetMode="External"/><Relationship Id="rId1" Type="http://schemas.openxmlformats.org/officeDocument/2006/relationships/slideLayout" Target="../slideLayouts/slideLayout2.xml"/><Relationship Id="rId6" Type="http://schemas.openxmlformats.org/officeDocument/2006/relationships/hyperlink" Target="https://docs.vmware.com/en/VMware-vSphere/6.7/com.vmware.vsphere.virtualsan.doc/GUID-ABABC0DF-2519-4C8F-A5B1-2AECF86247AB.html" TargetMode="External"/><Relationship Id="rId5" Type="http://schemas.openxmlformats.org/officeDocument/2006/relationships/hyperlink" Target="https://docs.vmware.com/en/VMware-vSphere/6.7/com.vmware.esxi.upgrade.doc/GUID-65B5B313-3DBB-4490-82D2-A225446F4C99.html" TargetMode="External"/><Relationship Id="rId4" Type="http://schemas.openxmlformats.org/officeDocument/2006/relationships/hyperlink" Target="https://docs.vmware.com/en/VMware-vSphere/6.7/com.vmware.vcenter.upgrade.doc/GUID-9ED7B32A-019F-4A97-BC58-1A9BF7D16C57.html" TargetMode="External"/><Relationship Id="rId9" Type="http://schemas.openxmlformats.org/officeDocument/2006/relationships/hyperlink" Target="https://kb.vmware.com/s/article/215032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valdecircarvalho/awesome-vsan" TargetMode="External"/><Relationship Id="rId2" Type="http://schemas.openxmlformats.org/officeDocument/2006/relationships/hyperlink" Target="https://github.com/arielsanchezmora/vSphere-vSAN-NSX_Community_Resources/blob/master/README.m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blogs.vmware.com/networkvirtualization/2018/08/announcing-three-new-vmware-nsx-guides.html/" TargetMode="External"/><Relationship Id="rId3" Type="http://schemas.openxmlformats.org/officeDocument/2006/relationships/hyperlink" Target="https://www.vmware.com/products/nsx/nsx-hol.html" TargetMode="External"/><Relationship Id="rId7" Type="http://schemas.openxmlformats.org/officeDocument/2006/relationships/hyperlink" Target="https://www.vmware.com/education-services/certification/VCAP6-NV-certification-program.html" TargetMode="External"/><Relationship Id="rId2" Type="http://schemas.openxmlformats.org/officeDocument/2006/relationships/hyperlink" Target="http://www.pearsonitcertification.com/store/vcp6-nv-official-cert-guide-exam-2v0-641-9780789754806" TargetMode="External"/><Relationship Id="rId1" Type="http://schemas.openxmlformats.org/officeDocument/2006/relationships/slideLayout" Target="../slideLayouts/slideLayout2.xml"/><Relationship Id="rId6" Type="http://schemas.openxmlformats.org/officeDocument/2006/relationships/hyperlink" Target="https://mylearn.vmware.com/mgrReg/courses.cfm?ui=www_edu&amp;a=one&amp;id_subject=86894" TargetMode="External"/><Relationship Id="rId11" Type="http://schemas.openxmlformats.org/officeDocument/2006/relationships/image" Target="../media/image8.jpeg"/><Relationship Id="rId5" Type="http://schemas.openxmlformats.org/officeDocument/2006/relationships/hyperlink" Target="https://mylearn.vmware.com/mgrReg/courses.cfm?ui=www_edu&amp;a=one&amp;id_subject=83188" TargetMode="External"/><Relationship Id="rId10" Type="http://schemas.openxmlformats.org/officeDocument/2006/relationships/hyperlink" Target="https://www.regalixdigital.com/nsx-2018/" TargetMode="External"/><Relationship Id="rId4" Type="http://schemas.openxmlformats.org/officeDocument/2006/relationships/hyperlink" Target="https://mylearn.vmware.com/mgrReg/courses.cfm?ui=www_edu&amp;a=one&amp;id_subject=83185" TargetMode="External"/><Relationship Id="rId9" Type="http://schemas.openxmlformats.org/officeDocument/2006/relationships/hyperlink" Target="https://www.vmug.com/Join/VMUG-Advantage-Membershi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nr3pJovtbz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vmware.com/en/VMware-NSX-Data-Center-for-vSphere/6.4/nsx_64_install.pdf" TargetMode="External"/><Relationship Id="rId2" Type="http://schemas.openxmlformats.org/officeDocument/2006/relationships/hyperlink" Target="https://docs.vmware.com/en/VMware-NSX-Data-Center-for-vSphere/index.html" TargetMode="External"/><Relationship Id="rId1" Type="http://schemas.openxmlformats.org/officeDocument/2006/relationships/slideLayout" Target="../slideLayouts/slideLayout2.xml"/><Relationship Id="rId6" Type="http://schemas.openxmlformats.org/officeDocument/2006/relationships/hyperlink" Target="https://communities.vmware.com/community/vmtn/nsx/content?filterID=contentstatus%5bpublished%5d~objecttype~objecttype%5bdocument%5d" TargetMode="External"/><Relationship Id="rId5" Type="http://schemas.openxmlformats.org/officeDocument/2006/relationships/hyperlink" Target="https://docs.vmware.com/en/VMware-NSX-T-Data-Center/2.3/nsxt_23_install.pdf" TargetMode="External"/><Relationship Id="rId4" Type="http://schemas.openxmlformats.org/officeDocument/2006/relationships/hyperlink" Target="https://docs.vmware.com/en/VMware-NSX-T-Data-Center/index.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search?f=tweets&amp;vertical=default&amp;q=%23vCommunity" TargetMode="External"/><Relationship Id="rId2" Type="http://schemas.openxmlformats.org/officeDocument/2006/relationships/hyperlink" Target="https://twitter.com/hashtag/KCVMUG?src=hash"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vmware.com/support/policies/lifecycl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76401"/>
            <a:ext cx="7620000" cy="2743200"/>
          </a:xfrm>
        </p:spPr>
        <p:txBody>
          <a:bodyPr>
            <a:normAutofit/>
          </a:bodyPr>
          <a:lstStyle/>
          <a:p>
            <a:r>
              <a:rPr lang="en-US" dirty="0" err="1">
                <a:solidFill>
                  <a:schemeClr val="bg1"/>
                </a:solidFill>
              </a:rPr>
              <a:t>vCommunity</a:t>
            </a:r>
            <a:r>
              <a:rPr lang="en-US" dirty="0">
                <a:solidFill>
                  <a:schemeClr val="bg1"/>
                </a:solidFill>
              </a:rPr>
              <a:t> sourced best practices for upgrading vSphere with vSAN and NSX</a:t>
            </a:r>
          </a:p>
        </p:txBody>
      </p:sp>
      <p:sp>
        <p:nvSpPr>
          <p:cNvPr id="3" name="Subtitle 2"/>
          <p:cNvSpPr>
            <a:spLocks noGrp="1"/>
          </p:cNvSpPr>
          <p:nvPr>
            <p:ph type="subTitle" idx="1"/>
          </p:nvPr>
        </p:nvSpPr>
        <p:spPr>
          <a:xfrm>
            <a:off x="1371600" y="4648200"/>
            <a:ext cx="6400800" cy="1752600"/>
          </a:xfrm>
        </p:spPr>
        <p:txBody>
          <a:bodyPr>
            <a:normAutofit/>
          </a:bodyPr>
          <a:lstStyle/>
          <a:p>
            <a:r>
              <a:rPr lang="en-US" sz="3600" dirty="0">
                <a:solidFill>
                  <a:schemeClr val="bg1"/>
                </a:solidFill>
                <a:latin typeface="+mj-lt"/>
                <a:ea typeface="+mj-ea"/>
                <a:cs typeface="+mj-cs"/>
              </a:rPr>
              <a:t>By @</a:t>
            </a:r>
            <a:r>
              <a:rPr lang="en-US" sz="3600" dirty="0" err="1">
                <a:solidFill>
                  <a:schemeClr val="bg1"/>
                </a:solidFill>
                <a:latin typeface="+mj-lt"/>
                <a:ea typeface="+mj-ea"/>
                <a:cs typeface="+mj-cs"/>
              </a:rPr>
              <a:t>arielsanchezmor</a:t>
            </a:r>
            <a:endParaRPr lang="en-US" sz="3600" dirty="0">
              <a:solidFill>
                <a:schemeClr val="bg1"/>
              </a:solidFill>
            </a:endParaRPr>
          </a:p>
          <a:p>
            <a:r>
              <a:rPr lang="en-US" sz="3600" dirty="0">
                <a:solidFill>
                  <a:schemeClr val="bg1"/>
                </a:solidFill>
                <a:latin typeface="+mj-lt"/>
                <a:ea typeface="+mj-ea"/>
                <a:cs typeface="+mj-cs"/>
              </a:rPr>
              <a:t>V1.1</a:t>
            </a:r>
          </a:p>
        </p:txBody>
      </p:sp>
    </p:spTree>
    <p:extLst>
      <p:ext uri="{BB962C8B-B14F-4D97-AF65-F5344CB8AC3E}">
        <p14:creationId xmlns:p14="http://schemas.microsoft.com/office/powerpoint/2010/main" val="1515957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1. Software and time</a:t>
            </a:r>
          </a:p>
        </p:txBody>
      </p:sp>
      <p:sp>
        <p:nvSpPr>
          <p:cNvPr id="3" name="Content Placeholder 2"/>
          <p:cNvSpPr>
            <a:spLocks noGrp="1"/>
          </p:cNvSpPr>
          <p:nvPr>
            <p:ph idx="1"/>
          </p:nvPr>
        </p:nvSpPr>
        <p:spPr>
          <a:xfrm>
            <a:off x="457200" y="1752600"/>
            <a:ext cx="8229600" cy="4800600"/>
          </a:xfrm>
        </p:spPr>
        <p:txBody>
          <a:bodyPr>
            <a:normAutofit/>
          </a:bodyPr>
          <a:lstStyle/>
          <a:p>
            <a:pPr marL="0" indent="0">
              <a:buNone/>
            </a:pPr>
            <a:r>
              <a:rPr lang="en-US" dirty="0">
                <a:solidFill>
                  <a:schemeClr val="bg1"/>
                </a:solidFill>
              </a:rPr>
              <a:t>End of Support Life (EOSL)</a:t>
            </a:r>
          </a:p>
          <a:p>
            <a:pPr marL="0" indent="0">
              <a:buNone/>
            </a:pPr>
            <a:r>
              <a:rPr lang="en-US" sz="2800" i="1" dirty="0">
                <a:solidFill>
                  <a:schemeClr val="bg1"/>
                </a:solidFill>
              </a:rPr>
              <a:t>A product has reached its end of support life when it is no longer generally supported by VMware. End of support life for a specific product is either end of General Support or end of Technical Guidance, if available for that specific product.</a:t>
            </a:r>
          </a:p>
          <a:p>
            <a:pPr marL="0" indent="0">
              <a:buNone/>
            </a:pPr>
            <a:endParaRPr lang="en-US" sz="2800" i="1" dirty="0">
              <a:solidFill>
                <a:schemeClr val="bg1"/>
              </a:solidFill>
            </a:endParaRPr>
          </a:p>
          <a:p>
            <a:pPr marL="0" indent="0">
              <a:buNone/>
            </a:pPr>
            <a:endParaRPr lang="en-US" sz="2000" i="1" dirty="0">
              <a:solidFill>
                <a:schemeClr val="bg1"/>
              </a:solidFill>
            </a:endParaRPr>
          </a:p>
        </p:txBody>
      </p:sp>
    </p:spTree>
    <p:extLst>
      <p:ext uri="{BB962C8B-B14F-4D97-AF65-F5344CB8AC3E}">
        <p14:creationId xmlns:p14="http://schemas.microsoft.com/office/powerpoint/2010/main" val="421737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1. Software and time</a:t>
            </a:r>
          </a:p>
        </p:txBody>
      </p:sp>
      <p:sp>
        <p:nvSpPr>
          <p:cNvPr id="3" name="Content Placeholder 2"/>
          <p:cNvSpPr>
            <a:spLocks noGrp="1"/>
          </p:cNvSpPr>
          <p:nvPr>
            <p:ph idx="1"/>
          </p:nvPr>
        </p:nvSpPr>
        <p:spPr>
          <a:xfrm>
            <a:off x="457200" y="1752600"/>
            <a:ext cx="8229600" cy="4800600"/>
          </a:xfrm>
        </p:spPr>
        <p:txBody>
          <a:bodyPr>
            <a:normAutofit/>
          </a:bodyPr>
          <a:lstStyle/>
          <a:p>
            <a:pPr marL="0" indent="0">
              <a:buNone/>
            </a:pPr>
            <a:endParaRPr lang="en-US" sz="2800" i="1" dirty="0">
              <a:solidFill>
                <a:schemeClr val="bg1"/>
              </a:solidFill>
            </a:endParaRPr>
          </a:p>
          <a:p>
            <a:pPr marL="0" indent="0">
              <a:buNone/>
            </a:pPr>
            <a:endParaRPr lang="en-US" sz="2000" i="1" dirty="0">
              <a:solidFill>
                <a:schemeClr val="bg1"/>
              </a:solidFill>
            </a:endParaRPr>
          </a:p>
          <a:p>
            <a:pPr marL="0" indent="0">
              <a:buNone/>
            </a:pPr>
            <a:endParaRPr lang="en-US" sz="2000" i="1" dirty="0">
              <a:solidFill>
                <a:schemeClr val="bg1"/>
              </a:solidFill>
            </a:endParaRPr>
          </a:p>
          <a:p>
            <a:pPr marL="0" indent="0">
              <a:buNone/>
            </a:pPr>
            <a:r>
              <a:rPr lang="en-US" sz="2400" dirty="0">
                <a:solidFill>
                  <a:schemeClr val="bg1"/>
                </a:solidFill>
                <a:hlinkClick r:id="rId2"/>
              </a:rPr>
              <a:t>VMware Lifecycle </a:t>
            </a:r>
            <a:r>
              <a:rPr lang="en-US" sz="2400">
                <a:solidFill>
                  <a:schemeClr val="bg1"/>
                </a:solidFill>
                <a:hlinkClick r:id="rId2"/>
              </a:rPr>
              <a:t>Product Matrix</a:t>
            </a:r>
            <a:endParaRPr lang="en-US" sz="2400">
              <a:solidFill>
                <a:schemeClr val="bg1"/>
              </a:solidFill>
            </a:endParaRPr>
          </a:p>
          <a:p>
            <a:pPr marL="0" indent="0">
              <a:buNone/>
            </a:pPr>
            <a:endParaRPr lang="en-US" sz="2400" dirty="0">
              <a:solidFill>
                <a:schemeClr val="bg1"/>
              </a:solidFill>
            </a:endParaRPr>
          </a:p>
          <a:p>
            <a:pPr marL="0" indent="0">
              <a:buNone/>
            </a:pPr>
            <a:r>
              <a:rPr lang="en-US" sz="2000" i="1" dirty="0">
                <a:solidFill>
                  <a:schemeClr val="bg1"/>
                </a:solidFill>
              </a:rPr>
              <a:t>Average for ESXi, vCenter and vSAN is 5 years.</a:t>
            </a:r>
          </a:p>
          <a:p>
            <a:pPr marL="0" indent="0">
              <a:buNone/>
            </a:pPr>
            <a:r>
              <a:rPr lang="en-US" sz="2000" i="1" dirty="0">
                <a:solidFill>
                  <a:schemeClr val="bg1"/>
                </a:solidFill>
              </a:rPr>
              <a:t>What’s the average for NSX?</a:t>
            </a:r>
          </a:p>
        </p:txBody>
      </p:sp>
      <p:pic>
        <p:nvPicPr>
          <p:cNvPr id="6" name="Picture 5">
            <a:extLst>
              <a:ext uri="{FF2B5EF4-FFF2-40B4-BE49-F238E27FC236}">
                <a16:creationId xmlns:a16="http://schemas.microsoft.com/office/drawing/2014/main" id="{89A9ECE3-2D52-4DAE-AE9C-DA2A69B9AC4B}"/>
              </a:ext>
            </a:extLst>
          </p:cNvPr>
          <p:cNvPicPr>
            <a:picLocks noChangeAspect="1"/>
          </p:cNvPicPr>
          <p:nvPr/>
        </p:nvPicPr>
        <p:blipFill>
          <a:blip r:embed="rId3"/>
          <a:stretch>
            <a:fillRect/>
          </a:stretch>
        </p:blipFill>
        <p:spPr>
          <a:xfrm>
            <a:off x="0" y="1787828"/>
            <a:ext cx="9144000" cy="1080745"/>
          </a:xfrm>
          <a:prstGeom prst="rect">
            <a:avLst/>
          </a:prstGeom>
        </p:spPr>
      </p:pic>
      <p:pic>
        <p:nvPicPr>
          <p:cNvPr id="7" name="Picture 6">
            <a:extLst>
              <a:ext uri="{FF2B5EF4-FFF2-40B4-BE49-F238E27FC236}">
                <a16:creationId xmlns:a16="http://schemas.microsoft.com/office/drawing/2014/main" id="{A3B2ED7A-85F6-4F73-BF84-16AF74C8DE24}"/>
              </a:ext>
            </a:extLst>
          </p:cNvPr>
          <p:cNvPicPr>
            <a:picLocks noChangeAspect="1"/>
          </p:cNvPicPr>
          <p:nvPr/>
        </p:nvPicPr>
        <p:blipFill>
          <a:blip r:embed="rId4"/>
          <a:stretch>
            <a:fillRect/>
          </a:stretch>
        </p:blipFill>
        <p:spPr>
          <a:xfrm>
            <a:off x="0" y="4907725"/>
            <a:ext cx="9144000" cy="1188275"/>
          </a:xfrm>
          <a:prstGeom prst="rect">
            <a:avLst/>
          </a:prstGeom>
        </p:spPr>
      </p:pic>
    </p:spTree>
    <p:extLst>
      <p:ext uri="{BB962C8B-B14F-4D97-AF65-F5344CB8AC3E}">
        <p14:creationId xmlns:p14="http://schemas.microsoft.com/office/powerpoint/2010/main" val="3942215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1. Software and time</a:t>
            </a:r>
          </a:p>
        </p:txBody>
      </p:sp>
      <p:sp>
        <p:nvSpPr>
          <p:cNvPr id="3" name="Content Placeholder 2"/>
          <p:cNvSpPr>
            <a:spLocks noGrp="1"/>
          </p:cNvSpPr>
          <p:nvPr>
            <p:ph idx="1"/>
          </p:nvPr>
        </p:nvSpPr>
        <p:spPr>
          <a:xfrm>
            <a:off x="457200" y="1752600"/>
            <a:ext cx="8229600" cy="4800600"/>
          </a:xfrm>
        </p:spPr>
        <p:txBody>
          <a:bodyPr>
            <a:normAutofit/>
          </a:bodyPr>
          <a:lstStyle/>
          <a:p>
            <a:pPr marL="0" indent="0">
              <a:buNone/>
            </a:pPr>
            <a:r>
              <a:rPr lang="en-US" dirty="0">
                <a:solidFill>
                  <a:schemeClr val="bg1"/>
                </a:solidFill>
              </a:rPr>
              <a:t>Two more thoughts:</a:t>
            </a:r>
          </a:p>
          <a:p>
            <a:pPr marL="0" indent="0">
              <a:buNone/>
            </a:pPr>
            <a:endParaRPr lang="en-US" dirty="0">
              <a:solidFill>
                <a:schemeClr val="bg1"/>
              </a:solidFill>
            </a:endParaRPr>
          </a:p>
          <a:p>
            <a:pPr marL="0" indent="0">
              <a:buNone/>
            </a:pPr>
            <a:r>
              <a:rPr lang="en-US" sz="2800" i="1" dirty="0">
                <a:solidFill>
                  <a:schemeClr val="bg1"/>
                </a:solidFill>
              </a:rPr>
              <a:t>Major dot releases introduce features</a:t>
            </a:r>
          </a:p>
          <a:p>
            <a:pPr marL="0" indent="0">
              <a:buNone/>
            </a:pPr>
            <a:r>
              <a:rPr lang="en-US" sz="2800" i="1" dirty="0">
                <a:solidFill>
                  <a:schemeClr val="bg1"/>
                </a:solidFill>
              </a:rPr>
              <a:t>Minor dot releases include bugfixes</a:t>
            </a:r>
          </a:p>
          <a:p>
            <a:pPr marL="0" indent="0">
              <a:buNone/>
            </a:pPr>
            <a:endParaRPr lang="en-US" sz="2800" i="1" dirty="0">
              <a:solidFill>
                <a:schemeClr val="bg1"/>
              </a:solidFill>
            </a:endParaRPr>
          </a:p>
          <a:p>
            <a:pPr marL="0" indent="0">
              <a:buNone/>
            </a:pPr>
            <a:r>
              <a:rPr lang="en-US" sz="2800" i="1" dirty="0">
                <a:solidFill>
                  <a:schemeClr val="bg1"/>
                </a:solidFill>
              </a:rPr>
              <a:t>Products are released to work in a certain ecosystem</a:t>
            </a:r>
          </a:p>
          <a:p>
            <a:pPr marL="0" indent="0">
              <a:buNone/>
            </a:pPr>
            <a:endParaRPr lang="en-US" sz="2800" i="1" dirty="0">
              <a:solidFill>
                <a:schemeClr val="bg1"/>
              </a:solidFill>
            </a:endParaRPr>
          </a:p>
          <a:p>
            <a:pPr marL="0" indent="0">
              <a:buNone/>
            </a:pPr>
            <a:endParaRPr lang="en-US" sz="2000" i="1" dirty="0">
              <a:solidFill>
                <a:schemeClr val="bg1"/>
              </a:solidFill>
            </a:endParaRPr>
          </a:p>
        </p:txBody>
      </p:sp>
    </p:spTree>
    <p:extLst>
      <p:ext uri="{BB962C8B-B14F-4D97-AF65-F5344CB8AC3E}">
        <p14:creationId xmlns:p14="http://schemas.microsoft.com/office/powerpoint/2010/main" val="385536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1. Software and time</a:t>
            </a:r>
          </a:p>
        </p:txBody>
      </p:sp>
      <p:sp>
        <p:nvSpPr>
          <p:cNvPr id="3" name="Content Placeholder 2"/>
          <p:cNvSpPr>
            <a:spLocks noGrp="1"/>
          </p:cNvSpPr>
          <p:nvPr>
            <p:ph idx="1"/>
          </p:nvPr>
        </p:nvSpPr>
        <p:spPr>
          <a:xfrm>
            <a:off x="457200" y="1782762"/>
            <a:ext cx="8229600" cy="4800600"/>
          </a:xfrm>
        </p:spPr>
        <p:txBody>
          <a:bodyPr>
            <a:normAutofit/>
          </a:bodyPr>
          <a:lstStyle/>
          <a:p>
            <a:pPr marL="0" indent="0" algn="ctr">
              <a:buNone/>
            </a:pPr>
            <a:r>
              <a:rPr lang="en-US" dirty="0">
                <a:solidFill>
                  <a:schemeClr val="bg1"/>
                </a:solidFill>
                <a:hlinkClick r:id="rId2"/>
              </a:rPr>
              <a:t>VMware Interoperability Matrix</a:t>
            </a:r>
            <a:endParaRPr lang="en-US" dirty="0">
              <a:solidFill>
                <a:schemeClr val="bg1"/>
              </a:solidFill>
            </a:endParaRPr>
          </a:p>
          <a:p>
            <a:pPr marL="0" indent="0">
              <a:buNone/>
            </a:pPr>
            <a:endParaRPr lang="en-US" sz="2800" i="1" dirty="0">
              <a:solidFill>
                <a:schemeClr val="bg1"/>
              </a:solidFill>
            </a:endParaRPr>
          </a:p>
          <a:p>
            <a:pPr marL="0" indent="0">
              <a:buNone/>
            </a:pPr>
            <a:endParaRPr lang="en-US" sz="2800" i="1" dirty="0">
              <a:solidFill>
                <a:schemeClr val="bg1"/>
              </a:solidFill>
            </a:endParaRPr>
          </a:p>
          <a:p>
            <a:pPr marL="0" indent="0">
              <a:buNone/>
            </a:pPr>
            <a:endParaRPr lang="en-US" sz="2000" i="1" dirty="0">
              <a:solidFill>
                <a:schemeClr val="bg1"/>
              </a:solidFill>
            </a:endParaRPr>
          </a:p>
        </p:txBody>
      </p:sp>
      <p:pic>
        <p:nvPicPr>
          <p:cNvPr id="4" name="Picture 3">
            <a:extLst>
              <a:ext uri="{FF2B5EF4-FFF2-40B4-BE49-F238E27FC236}">
                <a16:creationId xmlns:a16="http://schemas.microsoft.com/office/drawing/2014/main" id="{1D9825AB-D968-4D39-9579-A612AB330A44}"/>
              </a:ext>
            </a:extLst>
          </p:cNvPr>
          <p:cNvPicPr>
            <a:picLocks noChangeAspect="1"/>
          </p:cNvPicPr>
          <p:nvPr/>
        </p:nvPicPr>
        <p:blipFill>
          <a:blip r:embed="rId3"/>
          <a:stretch>
            <a:fillRect/>
          </a:stretch>
        </p:blipFill>
        <p:spPr>
          <a:xfrm>
            <a:off x="609600" y="2514600"/>
            <a:ext cx="7966155" cy="3938999"/>
          </a:xfrm>
          <a:prstGeom prst="rect">
            <a:avLst/>
          </a:prstGeom>
        </p:spPr>
      </p:pic>
    </p:spTree>
    <p:extLst>
      <p:ext uri="{BB962C8B-B14F-4D97-AF65-F5344CB8AC3E}">
        <p14:creationId xmlns:p14="http://schemas.microsoft.com/office/powerpoint/2010/main" val="397559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1. Software and time</a:t>
            </a:r>
          </a:p>
        </p:txBody>
      </p:sp>
      <p:sp>
        <p:nvSpPr>
          <p:cNvPr id="3" name="Content Placeholder 2"/>
          <p:cNvSpPr>
            <a:spLocks noGrp="1"/>
          </p:cNvSpPr>
          <p:nvPr>
            <p:ph idx="1"/>
          </p:nvPr>
        </p:nvSpPr>
        <p:spPr>
          <a:xfrm>
            <a:off x="457200" y="1782762"/>
            <a:ext cx="8229600" cy="4800600"/>
          </a:xfrm>
        </p:spPr>
        <p:txBody>
          <a:bodyPr>
            <a:normAutofit/>
          </a:bodyPr>
          <a:lstStyle/>
          <a:p>
            <a:pPr marL="0" indent="0">
              <a:buNone/>
            </a:pPr>
            <a:endParaRPr lang="en-US" sz="2800" i="1" dirty="0">
              <a:solidFill>
                <a:schemeClr val="bg1"/>
              </a:solidFill>
            </a:endParaRPr>
          </a:p>
          <a:p>
            <a:pPr marL="0" indent="0">
              <a:buNone/>
            </a:pPr>
            <a:endParaRPr lang="en-US" sz="2800" i="1" dirty="0">
              <a:solidFill>
                <a:schemeClr val="bg1"/>
              </a:solidFill>
            </a:endParaRPr>
          </a:p>
          <a:p>
            <a:pPr marL="0" indent="0">
              <a:buNone/>
            </a:pPr>
            <a:endParaRPr lang="en-US" sz="2000" i="1" dirty="0">
              <a:solidFill>
                <a:schemeClr val="bg1"/>
              </a:solidFill>
            </a:endParaRPr>
          </a:p>
        </p:txBody>
      </p:sp>
      <p:pic>
        <p:nvPicPr>
          <p:cNvPr id="5" name="Picture 4">
            <a:extLst>
              <a:ext uri="{FF2B5EF4-FFF2-40B4-BE49-F238E27FC236}">
                <a16:creationId xmlns:a16="http://schemas.microsoft.com/office/drawing/2014/main" id="{80B7810C-FAA3-4101-8404-D6B1862CD519}"/>
              </a:ext>
            </a:extLst>
          </p:cNvPr>
          <p:cNvPicPr>
            <a:picLocks noChangeAspect="1"/>
          </p:cNvPicPr>
          <p:nvPr/>
        </p:nvPicPr>
        <p:blipFill>
          <a:blip r:embed="rId2"/>
          <a:stretch>
            <a:fillRect/>
          </a:stretch>
        </p:blipFill>
        <p:spPr>
          <a:xfrm>
            <a:off x="876300" y="1295400"/>
            <a:ext cx="7391400" cy="5393826"/>
          </a:xfrm>
          <a:prstGeom prst="rect">
            <a:avLst/>
          </a:prstGeom>
        </p:spPr>
      </p:pic>
    </p:spTree>
    <p:extLst>
      <p:ext uri="{BB962C8B-B14F-4D97-AF65-F5344CB8AC3E}">
        <p14:creationId xmlns:p14="http://schemas.microsoft.com/office/powerpoint/2010/main" val="2248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2. The 3 layers – vSphere, vSAN, NSX</a:t>
            </a:r>
          </a:p>
        </p:txBody>
      </p:sp>
      <p:sp>
        <p:nvSpPr>
          <p:cNvPr id="3" name="Content Placeholder 2"/>
          <p:cNvSpPr>
            <a:spLocks noGrp="1"/>
          </p:cNvSpPr>
          <p:nvPr>
            <p:ph idx="1"/>
          </p:nvPr>
        </p:nvSpPr>
        <p:spPr>
          <a:xfrm>
            <a:off x="457200" y="1752600"/>
            <a:ext cx="8229600" cy="4800600"/>
          </a:xfrm>
        </p:spPr>
        <p:txBody>
          <a:bodyPr>
            <a:normAutofit/>
          </a:bodyPr>
          <a:lstStyle/>
          <a:p>
            <a:r>
              <a:rPr lang="en-US" dirty="0">
                <a:solidFill>
                  <a:schemeClr val="bg1"/>
                </a:solidFill>
              </a:rPr>
              <a:t>vSphere is very tolerant</a:t>
            </a:r>
          </a:p>
          <a:p>
            <a:r>
              <a:rPr lang="en-US" dirty="0">
                <a:solidFill>
                  <a:schemeClr val="bg1"/>
                </a:solidFill>
              </a:rPr>
              <a:t>vSAN showed people weren’t paying attention to the HCL (even if it was a whole new HCL)</a:t>
            </a:r>
          </a:p>
          <a:p>
            <a:r>
              <a:rPr lang="en-US" dirty="0">
                <a:solidFill>
                  <a:schemeClr val="bg1"/>
                </a:solidFill>
              </a:rPr>
              <a:t>NIC driver bugs are frequently found in NSX deployments</a:t>
            </a:r>
          </a:p>
          <a:p>
            <a:r>
              <a:rPr lang="en-US" dirty="0">
                <a:solidFill>
                  <a:schemeClr val="bg1"/>
                </a:solidFill>
              </a:rPr>
              <a:t>Your vSphere deployments have to be solid. </a:t>
            </a:r>
          </a:p>
        </p:txBody>
      </p:sp>
    </p:spTree>
    <p:extLst>
      <p:ext uri="{BB962C8B-B14F-4D97-AF65-F5344CB8AC3E}">
        <p14:creationId xmlns:p14="http://schemas.microsoft.com/office/powerpoint/2010/main" val="345677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2. The 3 layers – vSphere, vSAN, NSX</a:t>
            </a:r>
          </a:p>
        </p:txBody>
      </p:sp>
      <p:sp>
        <p:nvSpPr>
          <p:cNvPr id="3" name="Content Placeholder 2"/>
          <p:cNvSpPr>
            <a:spLocks noGrp="1"/>
          </p:cNvSpPr>
          <p:nvPr>
            <p:ph idx="1"/>
          </p:nvPr>
        </p:nvSpPr>
        <p:spPr>
          <a:xfrm>
            <a:off x="457200" y="1752600"/>
            <a:ext cx="8229600" cy="4800600"/>
          </a:xfrm>
        </p:spPr>
        <p:txBody>
          <a:bodyPr>
            <a:normAutofit/>
          </a:bodyPr>
          <a:lstStyle/>
          <a:p>
            <a:r>
              <a:rPr lang="en-US" dirty="0">
                <a:solidFill>
                  <a:schemeClr val="bg1"/>
                </a:solidFill>
              </a:rPr>
              <a:t>The 5 main environmental reasons why I see people call in GSS (overall)</a:t>
            </a:r>
          </a:p>
          <a:p>
            <a:r>
              <a:rPr lang="en-US" dirty="0">
                <a:solidFill>
                  <a:schemeClr val="bg1"/>
                </a:solidFill>
              </a:rPr>
              <a:t>1) DNS</a:t>
            </a:r>
          </a:p>
          <a:p>
            <a:r>
              <a:rPr lang="en-US" dirty="0">
                <a:solidFill>
                  <a:schemeClr val="bg1"/>
                </a:solidFill>
              </a:rPr>
              <a:t>2) NTP</a:t>
            </a:r>
          </a:p>
          <a:p>
            <a:r>
              <a:rPr lang="en-US" dirty="0">
                <a:solidFill>
                  <a:schemeClr val="bg1"/>
                </a:solidFill>
              </a:rPr>
              <a:t>3) Certificates*</a:t>
            </a:r>
          </a:p>
          <a:p>
            <a:r>
              <a:rPr lang="en-US" dirty="0">
                <a:solidFill>
                  <a:schemeClr val="bg1"/>
                </a:solidFill>
              </a:rPr>
              <a:t>4) VCSA Root passwords or partitions full</a:t>
            </a:r>
          </a:p>
          <a:p>
            <a:r>
              <a:rPr lang="en-US" dirty="0">
                <a:solidFill>
                  <a:schemeClr val="bg1"/>
                </a:solidFill>
              </a:rPr>
              <a:t>5) HCL problems</a:t>
            </a:r>
          </a:p>
        </p:txBody>
      </p:sp>
    </p:spTree>
    <p:extLst>
      <p:ext uri="{BB962C8B-B14F-4D97-AF65-F5344CB8AC3E}">
        <p14:creationId xmlns:p14="http://schemas.microsoft.com/office/powerpoint/2010/main" val="432505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2. The 3 layers – vSphere, vSAN, NSX</a:t>
            </a:r>
          </a:p>
        </p:txBody>
      </p:sp>
      <p:sp>
        <p:nvSpPr>
          <p:cNvPr id="3" name="Content Placeholder 2"/>
          <p:cNvSpPr>
            <a:spLocks noGrp="1"/>
          </p:cNvSpPr>
          <p:nvPr>
            <p:ph idx="1"/>
          </p:nvPr>
        </p:nvSpPr>
        <p:spPr>
          <a:xfrm>
            <a:off x="457200" y="1752600"/>
            <a:ext cx="8229600" cy="4800600"/>
          </a:xfrm>
        </p:spPr>
        <p:txBody>
          <a:bodyPr>
            <a:normAutofit/>
          </a:bodyPr>
          <a:lstStyle/>
          <a:p>
            <a:r>
              <a:rPr lang="en-US" dirty="0">
                <a:solidFill>
                  <a:schemeClr val="bg1"/>
                </a:solidFill>
              </a:rPr>
              <a:t>Use something like </a:t>
            </a:r>
            <a:r>
              <a:rPr lang="en-US" dirty="0">
                <a:solidFill>
                  <a:schemeClr val="bg1"/>
                </a:solidFill>
                <a:hlinkClick r:id="rId2"/>
              </a:rPr>
              <a:t>vDocumentation</a:t>
            </a:r>
            <a:r>
              <a:rPr lang="en-US" dirty="0">
                <a:solidFill>
                  <a:schemeClr val="bg1"/>
                </a:solidFill>
              </a:rPr>
              <a:t> to see your environment and compare it to what you </a:t>
            </a:r>
            <a:r>
              <a:rPr lang="en-US" b="1" i="1" dirty="0">
                <a:solidFill>
                  <a:schemeClr val="bg1"/>
                </a:solidFill>
              </a:rPr>
              <a:t>think</a:t>
            </a:r>
            <a:r>
              <a:rPr lang="en-US" dirty="0">
                <a:solidFill>
                  <a:schemeClr val="bg1"/>
                </a:solidFill>
              </a:rPr>
              <a:t> it is!</a:t>
            </a:r>
          </a:p>
          <a:p>
            <a:r>
              <a:rPr lang="en-US" dirty="0">
                <a:solidFill>
                  <a:schemeClr val="bg1"/>
                </a:solidFill>
              </a:rPr>
              <a:t>You can get config settings through </a:t>
            </a:r>
            <a:r>
              <a:rPr lang="en-US" dirty="0" err="1">
                <a:solidFill>
                  <a:schemeClr val="bg1"/>
                </a:solidFill>
              </a:rPr>
              <a:t>PowerCLI</a:t>
            </a:r>
            <a:r>
              <a:rPr lang="en-US" dirty="0">
                <a:solidFill>
                  <a:schemeClr val="bg1"/>
                </a:solidFill>
              </a:rPr>
              <a:t> code, these community tools save you time. Check out </a:t>
            </a:r>
            <a:r>
              <a:rPr lang="en-US" dirty="0">
                <a:solidFill>
                  <a:schemeClr val="bg1"/>
                </a:solidFill>
                <a:hlinkClick r:id="rId3"/>
              </a:rPr>
              <a:t>#</a:t>
            </a:r>
            <a:r>
              <a:rPr lang="en-US" dirty="0" err="1">
                <a:solidFill>
                  <a:schemeClr val="bg1"/>
                </a:solidFill>
                <a:hlinkClick r:id="rId3"/>
              </a:rPr>
              <a:t>AsBuiltReport</a:t>
            </a:r>
            <a:r>
              <a:rPr lang="en-US" dirty="0">
                <a:solidFill>
                  <a:schemeClr val="bg1"/>
                </a:solidFill>
                <a:hlinkClick r:id="rId3"/>
              </a:rPr>
              <a:t> </a:t>
            </a:r>
            <a:r>
              <a:rPr lang="en-US" dirty="0">
                <a:solidFill>
                  <a:schemeClr val="bg1"/>
                </a:solidFill>
              </a:rPr>
              <a:t>too!</a:t>
            </a:r>
          </a:p>
          <a:p>
            <a:r>
              <a:rPr lang="en-US" dirty="0">
                <a:solidFill>
                  <a:schemeClr val="bg1"/>
                </a:solidFill>
              </a:rPr>
              <a:t>Documentation is the gateway to not having nasty surprises</a:t>
            </a:r>
          </a:p>
          <a:p>
            <a:endParaRPr lang="en-US" dirty="0">
              <a:solidFill>
                <a:schemeClr val="bg1"/>
              </a:solidFill>
            </a:endParaRPr>
          </a:p>
        </p:txBody>
      </p:sp>
    </p:spTree>
    <p:extLst>
      <p:ext uri="{BB962C8B-B14F-4D97-AF65-F5344CB8AC3E}">
        <p14:creationId xmlns:p14="http://schemas.microsoft.com/office/powerpoint/2010/main" val="393353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FAFE-FB50-40E2-892A-C29C7D718266}"/>
              </a:ext>
            </a:extLst>
          </p:cNvPr>
          <p:cNvSpPr>
            <a:spLocks noGrp="1"/>
          </p:cNvSpPr>
          <p:nvPr>
            <p:ph type="title"/>
          </p:nvPr>
        </p:nvSpPr>
        <p:spPr/>
        <p:txBody>
          <a:bodyPr>
            <a:normAutofit fontScale="90000"/>
          </a:bodyPr>
          <a:lstStyle/>
          <a:p>
            <a:r>
              <a:rPr lang="en-US" dirty="0">
                <a:solidFill>
                  <a:srgbClr val="00B0F0"/>
                </a:solidFill>
              </a:rPr>
              <a:t>2. The 3 layers – vSphere, vSAN, NSX</a:t>
            </a:r>
          </a:p>
        </p:txBody>
      </p:sp>
      <p:pic>
        <p:nvPicPr>
          <p:cNvPr id="4" name="Content Placeholder 3">
            <a:extLst>
              <a:ext uri="{FF2B5EF4-FFF2-40B4-BE49-F238E27FC236}">
                <a16:creationId xmlns:a16="http://schemas.microsoft.com/office/drawing/2014/main" id="{B9ECD51F-D562-4260-881C-6799E43194C2}"/>
              </a:ext>
            </a:extLst>
          </p:cNvPr>
          <p:cNvPicPr>
            <a:picLocks noGrp="1" noChangeAspect="1"/>
          </p:cNvPicPr>
          <p:nvPr>
            <p:ph idx="1"/>
          </p:nvPr>
        </p:nvPicPr>
        <p:blipFill>
          <a:blip r:embed="rId2"/>
          <a:stretch>
            <a:fillRect/>
          </a:stretch>
        </p:blipFill>
        <p:spPr>
          <a:xfrm>
            <a:off x="10339" y="3886200"/>
            <a:ext cx="9280805" cy="914400"/>
          </a:xfrm>
          <a:prstGeom prst="rect">
            <a:avLst/>
          </a:prstGeom>
        </p:spPr>
      </p:pic>
      <p:pic>
        <p:nvPicPr>
          <p:cNvPr id="5" name="Picture 4">
            <a:extLst>
              <a:ext uri="{FF2B5EF4-FFF2-40B4-BE49-F238E27FC236}">
                <a16:creationId xmlns:a16="http://schemas.microsoft.com/office/drawing/2014/main" id="{1CFF3B76-BBCE-4B27-B5BA-36BDB58EED03}"/>
              </a:ext>
            </a:extLst>
          </p:cNvPr>
          <p:cNvPicPr>
            <a:picLocks noChangeAspect="1"/>
          </p:cNvPicPr>
          <p:nvPr/>
        </p:nvPicPr>
        <p:blipFill>
          <a:blip r:embed="rId3"/>
          <a:stretch>
            <a:fillRect/>
          </a:stretch>
        </p:blipFill>
        <p:spPr>
          <a:xfrm>
            <a:off x="-1" y="1417638"/>
            <a:ext cx="9144000" cy="2335822"/>
          </a:xfrm>
          <a:prstGeom prst="rect">
            <a:avLst/>
          </a:prstGeom>
        </p:spPr>
      </p:pic>
      <p:pic>
        <p:nvPicPr>
          <p:cNvPr id="7" name="Picture 6">
            <a:extLst>
              <a:ext uri="{FF2B5EF4-FFF2-40B4-BE49-F238E27FC236}">
                <a16:creationId xmlns:a16="http://schemas.microsoft.com/office/drawing/2014/main" id="{285A338C-AB59-4AFA-84C0-018BE03BDF58}"/>
              </a:ext>
            </a:extLst>
          </p:cNvPr>
          <p:cNvPicPr>
            <a:picLocks noChangeAspect="1"/>
          </p:cNvPicPr>
          <p:nvPr/>
        </p:nvPicPr>
        <p:blipFill>
          <a:blip r:embed="rId4"/>
          <a:stretch>
            <a:fillRect/>
          </a:stretch>
        </p:blipFill>
        <p:spPr>
          <a:xfrm>
            <a:off x="1149" y="5029200"/>
            <a:ext cx="9144000" cy="1125863"/>
          </a:xfrm>
          <a:prstGeom prst="rect">
            <a:avLst/>
          </a:prstGeom>
        </p:spPr>
      </p:pic>
    </p:spTree>
    <p:extLst>
      <p:ext uri="{BB962C8B-B14F-4D97-AF65-F5344CB8AC3E}">
        <p14:creationId xmlns:p14="http://schemas.microsoft.com/office/powerpoint/2010/main" val="1402188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2. The 3 layers – vSphere, vSAN, NSX</a:t>
            </a:r>
          </a:p>
        </p:txBody>
      </p:sp>
      <p:sp>
        <p:nvSpPr>
          <p:cNvPr id="3" name="Content Placeholder 2"/>
          <p:cNvSpPr>
            <a:spLocks noGrp="1"/>
          </p:cNvSpPr>
          <p:nvPr>
            <p:ph idx="1"/>
          </p:nvPr>
        </p:nvSpPr>
        <p:spPr>
          <a:xfrm>
            <a:off x="457200" y="1752600"/>
            <a:ext cx="8229600" cy="4800600"/>
          </a:xfrm>
        </p:spPr>
        <p:txBody>
          <a:bodyPr>
            <a:normAutofit/>
          </a:bodyPr>
          <a:lstStyle/>
          <a:p>
            <a:r>
              <a:rPr lang="en-US" dirty="0">
                <a:solidFill>
                  <a:schemeClr val="bg1"/>
                </a:solidFill>
              </a:rPr>
              <a:t>With certificates, develop a standard and apply it uniformly</a:t>
            </a:r>
          </a:p>
          <a:p>
            <a:r>
              <a:rPr lang="en-US" dirty="0">
                <a:solidFill>
                  <a:schemeClr val="bg1"/>
                </a:solidFill>
              </a:rPr>
              <a:t>This is an excellent </a:t>
            </a:r>
            <a:r>
              <a:rPr lang="en-US" dirty="0">
                <a:solidFill>
                  <a:schemeClr val="bg1"/>
                </a:solidFill>
                <a:hlinkClick r:id="rId2"/>
              </a:rPr>
              <a:t>walkthrough</a:t>
            </a:r>
            <a:endParaRPr lang="en-US" dirty="0">
              <a:solidFill>
                <a:schemeClr val="bg1"/>
              </a:solidFill>
            </a:endParaRPr>
          </a:p>
          <a:p>
            <a:r>
              <a:rPr lang="en-US" dirty="0">
                <a:solidFill>
                  <a:schemeClr val="bg1"/>
                </a:solidFill>
              </a:rPr>
              <a:t>Do all vSphere certs BEFORE adding the other solutions (if you can)</a:t>
            </a:r>
          </a:p>
          <a:p>
            <a:r>
              <a:rPr lang="en-US" dirty="0">
                <a:solidFill>
                  <a:schemeClr val="bg1"/>
                </a:solidFill>
              </a:rPr>
              <a:t>Keep alerts on when the new certs and any intermediate or root CAs expire!</a:t>
            </a:r>
          </a:p>
        </p:txBody>
      </p:sp>
    </p:spTree>
    <p:extLst>
      <p:ext uri="{BB962C8B-B14F-4D97-AF65-F5344CB8AC3E}">
        <p14:creationId xmlns:p14="http://schemas.microsoft.com/office/powerpoint/2010/main" val="276464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2743200"/>
          </a:xfrm>
        </p:spPr>
        <p:txBody>
          <a:bodyPr>
            <a:noAutofit/>
          </a:bodyPr>
          <a:lstStyle/>
          <a:p>
            <a:r>
              <a:rPr lang="en-US" dirty="0">
                <a:solidFill>
                  <a:schemeClr val="bg1"/>
                </a:solidFill>
              </a:rPr>
              <a:t>You can find this PPT and any source code in blogs.arielsanchezmora.com</a:t>
            </a:r>
            <a:endParaRPr lang="en-US" sz="3200" dirty="0">
              <a:solidFill>
                <a:schemeClr val="bg1"/>
              </a:solidFill>
            </a:endParaRPr>
          </a:p>
        </p:txBody>
      </p:sp>
      <p:sp>
        <p:nvSpPr>
          <p:cNvPr id="3" name="Subtitle 2"/>
          <p:cNvSpPr>
            <a:spLocks noGrp="1"/>
          </p:cNvSpPr>
          <p:nvPr>
            <p:ph type="subTitle" idx="1"/>
          </p:nvPr>
        </p:nvSpPr>
        <p:spPr>
          <a:xfrm>
            <a:off x="1371600" y="5334000"/>
            <a:ext cx="6400800" cy="1066800"/>
          </a:xfrm>
        </p:spPr>
        <p:txBody>
          <a:bodyPr>
            <a:normAutofit/>
          </a:bodyPr>
          <a:lstStyle/>
          <a:p>
            <a:r>
              <a:rPr lang="en-US" sz="3600" dirty="0">
                <a:solidFill>
                  <a:schemeClr val="bg1"/>
                </a:solidFill>
                <a:latin typeface="+mj-lt"/>
                <a:ea typeface="+mj-ea"/>
                <a:cs typeface="+mj-cs"/>
              </a:rPr>
              <a:t>Or tweet @</a:t>
            </a:r>
            <a:r>
              <a:rPr lang="en-US" sz="3600" dirty="0" err="1">
                <a:solidFill>
                  <a:schemeClr val="bg1"/>
                </a:solidFill>
                <a:latin typeface="+mj-lt"/>
                <a:ea typeface="+mj-ea"/>
                <a:cs typeface="+mj-cs"/>
              </a:rPr>
              <a:t>arielsanchezmor</a:t>
            </a:r>
            <a:endParaRPr lang="en-US" sz="3600" dirty="0">
              <a:solidFill>
                <a:schemeClr val="bg1"/>
              </a:solidFill>
            </a:endParaRPr>
          </a:p>
        </p:txBody>
      </p:sp>
    </p:spTree>
    <p:extLst>
      <p:ext uri="{BB962C8B-B14F-4D97-AF65-F5344CB8AC3E}">
        <p14:creationId xmlns:p14="http://schemas.microsoft.com/office/powerpoint/2010/main" val="2947388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2. The 3 layers – vSphere, vSAN, NSX</a:t>
            </a:r>
          </a:p>
        </p:txBody>
      </p:sp>
      <p:sp>
        <p:nvSpPr>
          <p:cNvPr id="3" name="Content Placeholder 2"/>
          <p:cNvSpPr>
            <a:spLocks noGrp="1"/>
          </p:cNvSpPr>
          <p:nvPr>
            <p:ph idx="1"/>
          </p:nvPr>
        </p:nvSpPr>
        <p:spPr>
          <a:xfrm>
            <a:off x="457200" y="1752600"/>
            <a:ext cx="8229600" cy="4800600"/>
          </a:xfrm>
        </p:spPr>
        <p:txBody>
          <a:bodyPr>
            <a:normAutofit/>
          </a:bodyPr>
          <a:lstStyle/>
          <a:p>
            <a:r>
              <a:rPr lang="en-US" dirty="0">
                <a:solidFill>
                  <a:schemeClr val="bg1"/>
                </a:solidFill>
              </a:rPr>
              <a:t>Always treat storage as priority one</a:t>
            </a:r>
          </a:p>
          <a:p>
            <a:r>
              <a:rPr lang="en-US" dirty="0">
                <a:solidFill>
                  <a:schemeClr val="bg1"/>
                </a:solidFill>
              </a:rPr>
              <a:t>Make sure your vCenter and hosts are healthy before attempting to add more solutions</a:t>
            </a:r>
          </a:p>
          <a:p>
            <a:r>
              <a:rPr lang="en-US" dirty="0">
                <a:solidFill>
                  <a:schemeClr val="bg1"/>
                </a:solidFill>
              </a:rPr>
              <a:t>NSX is a layer above a healthy vSphere environment</a:t>
            </a:r>
          </a:p>
          <a:p>
            <a:r>
              <a:rPr lang="en-US" dirty="0">
                <a:solidFill>
                  <a:schemeClr val="bg1"/>
                </a:solidFill>
              </a:rPr>
              <a:t>Lots of communication with different silos/users/administrators that may emerge</a:t>
            </a:r>
          </a:p>
        </p:txBody>
      </p:sp>
    </p:spTree>
    <p:extLst>
      <p:ext uri="{BB962C8B-B14F-4D97-AF65-F5344CB8AC3E}">
        <p14:creationId xmlns:p14="http://schemas.microsoft.com/office/powerpoint/2010/main" val="347282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dirty="0">
                <a:solidFill>
                  <a:schemeClr val="bg1"/>
                </a:solidFill>
              </a:rPr>
              <a:t>Give yourself plenty of time and communicate</a:t>
            </a:r>
          </a:p>
          <a:p>
            <a:r>
              <a:rPr lang="en-US" sz="2800" dirty="0">
                <a:solidFill>
                  <a:schemeClr val="bg1"/>
                </a:solidFill>
              </a:rPr>
              <a:t>Make sure backups are solid and you can failback</a:t>
            </a:r>
          </a:p>
          <a:p>
            <a:r>
              <a:rPr lang="en-US" sz="2800" dirty="0">
                <a:solidFill>
                  <a:schemeClr val="bg1"/>
                </a:solidFill>
              </a:rPr>
              <a:t>Understand the 3</a:t>
            </a:r>
            <a:r>
              <a:rPr lang="en-US" sz="2800" baseline="30000" dirty="0">
                <a:solidFill>
                  <a:schemeClr val="bg1"/>
                </a:solidFill>
              </a:rPr>
              <a:t>rd</a:t>
            </a:r>
            <a:r>
              <a:rPr lang="en-US" sz="2800" dirty="0">
                <a:solidFill>
                  <a:schemeClr val="bg1"/>
                </a:solidFill>
              </a:rPr>
              <a:t> party solution dependencies</a:t>
            </a:r>
          </a:p>
          <a:p>
            <a:r>
              <a:rPr lang="en-US" sz="2800" dirty="0">
                <a:solidFill>
                  <a:schemeClr val="bg1"/>
                </a:solidFill>
              </a:rPr>
              <a:t>Understand the correct order to upgrade your environment</a:t>
            </a:r>
          </a:p>
          <a:p>
            <a:r>
              <a:rPr lang="en-US" sz="2800" dirty="0">
                <a:solidFill>
                  <a:schemeClr val="bg1"/>
                </a:solidFill>
              </a:rPr>
              <a:t>Confirm your environment supports the upgrade</a:t>
            </a:r>
          </a:p>
          <a:p>
            <a:r>
              <a:rPr lang="en-US" sz="2800" dirty="0">
                <a:solidFill>
                  <a:schemeClr val="bg1"/>
                </a:solidFill>
              </a:rPr>
              <a:t>Don’t try to upgrade everything at the same time</a:t>
            </a:r>
          </a:p>
          <a:p>
            <a:r>
              <a:rPr lang="en-US" sz="2800" dirty="0">
                <a:solidFill>
                  <a:schemeClr val="bg1"/>
                </a:solidFill>
              </a:rPr>
              <a:t>Don’t put off patching and upgrades for too long</a:t>
            </a:r>
          </a:p>
          <a:p>
            <a:r>
              <a:rPr lang="en-US" sz="2800" dirty="0">
                <a:solidFill>
                  <a:schemeClr val="bg1"/>
                </a:solidFill>
              </a:rPr>
              <a:t>Read upgrade notes &amp; get a preemptive GSS ticket</a:t>
            </a:r>
          </a:p>
        </p:txBody>
      </p:sp>
    </p:spTree>
    <p:extLst>
      <p:ext uri="{BB962C8B-B14F-4D97-AF65-F5344CB8AC3E}">
        <p14:creationId xmlns:p14="http://schemas.microsoft.com/office/powerpoint/2010/main" val="2746000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Give yourself plenty of time and communicate</a:t>
            </a:r>
          </a:p>
          <a:p>
            <a:r>
              <a:rPr lang="en-US" sz="2800" dirty="0">
                <a:solidFill>
                  <a:schemeClr val="bg1"/>
                </a:solidFill>
              </a:rPr>
              <a:t>Understand who your users are and their impact</a:t>
            </a:r>
          </a:p>
          <a:p>
            <a:r>
              <a:rPr lang="en-US" sz="2800" dirty="0">
                <a:solidFill>
                  <a:schemeClr val="bg1"/>
                </a:solidFill>
              </a:rPr>
              <a:t>Servers just don’t reboot fast. Firmware :p</a:t>
            </a:r>
          </a:p>
          <a:p>
            <a:r>
              <a:rPr lang="en-US" sz="2800" dirty="0">
                <a:solidFill>
                  <a:schemeClr val="bg1"/>
                </a:solidFill>
              </a:rPr>
              <a:t>Confirm the first “completed” host is working before continuing with the rest – have test plans!</a:t>
            </a:r>
          </a:p>
          <a:p>
            <a:r>
              <a:rPr lang="en-US" sz="2800" dirty="0">
                <a:solidFill>
                  <a:schemeClr val="bg1"/>
                </a:solidFill>
              </a:rPr>
              <a:t>vSAN can take a lot of time depending on the maintenance mode selected (and each has consequences!) and post-upgrade resync</a:t>
            </a:r>
          </a:p>
          <a:p>
            <a:r>
              <a:rPr lang="en-US" sz="2800" dirty="0">
                <a:solidFill>
                  <a:schemeClr val="bg1"/>
                </a:solidFill>
              </a:rPr>
              <a:t>NSX upgrade packages can be 7GB+</a:t>
            </a:r>
          </a:p>
        </p:txBody>
      </p:sp>
    </p:spTree>
    <p:extLst>
      <p:ext uri="{BB962C8B-B14F-4D97-AF65-F5344CB8AC3E}">
        <p14:creationId xmlns:p14="http://schemas.microsoft.com/office/powerpoint/2010/main" val="290510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Make sure backups are solid and you can failback</a:t>
            </a:r>
          </a:p>
          <a:p>
            <a:r>
              <a:rPr lang="en-US" sz="2800" dirty="0">
                <a:solidFill>
                  <a:schemeClr val="bg1"/>
                </a:solidFill>
              </a:rPr>
              <a:t>Do you have a backup you can restore confidently or just a snapshot of only one part of the environment?</a:t>
            </a:r>
          </a:p>
          <a:p>
            <a:r>
              <a:rPr lang="en-US" sz="2800" dirty="0">
                <a:solidFill>
                  <a:schemeClr val="bg1"/>
                </a:solidFill>
              </a:rPr>
              <a:t>Have you tested restoring backups without vCenter?</a:t>
            </a:r>
          </a:p>
          <a:p>
            <a:r>
              <a:rPr lang="en-US" sz="2800" dirty="0">
                <a:solidFill>
                  <a:schemeClr val="bg1"/>
                </a:solidFill>
              </a:rPr>
              <a:t>Don’t snapshot external PSCs, Use the VCSA file-based backup methods instead</a:t>
            </a:r>
          </a:p>
          <a:p>
            <a:r>
              <a:rPr lang="en-US" sz="2800" dirty="0">
                <a:solidFill>
                  <a:schemeClr val="bg1"/>
                </a:solidFill>
              </a:rPr>
              <a:t>Understand your vSAN policy risk during an upgrade window</a:t>
            </a:r>
          </a:p>
          <a:p>
            <a:r>
              <a:rPr lang="en-US" sz="2800" dirty="0">
                <a:solidFill>
                  <a:schemeClr val="bg1"/>
                </a:solidFill>
              </a:rPr>
              <a:t>NSX backups are also </a:t>
            </a:r>
            <a:r>
              <a:rPr lang="en-US" sz="2800" dirty="0" err="1">
                <a:solidFill>
                  <a:schemeClr val="bg1"/>
                </a:solidFill>
              </a:rPr>
              <a:t>kinda</a:t>
            </a:r>
            <a:r>
              <a:rPr lang="en-US" sz="2800" dirty="0">
                <a:solidFill>
                  <a:schemeClr val="bg1"/>
                </a:solidFill>
              </a:rPr>
              <a:t> complex</a:t>
            </a:r>
          </a:p>
          <a:p>
            <a:endParaRPr lang="en-US" sz="2800" dirty="0">
              <a:solidFill>
                <a:schemeClr val="bg1"/>
              </a:solidFill>
            </a:endParaRPr>
          </a:p>
        </p:txBody>
      </p:sp>
    </p:spTree>
    <p:extLst>
      <p:ext uri="{BB962C8B-B14F-4D97-AF65-F5344CB8AC3E}">
        <p14:creationId xmlns:p14="http://schemas.microsoft.com/office/powerpoint/2010/main" val="1701382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Understand the 3</a:t>
            </a:r>
            <a:r>
              <a:rPr lang="en-US" sz="2800" i="1" baseline="30000" dirty="0">
                <a:solidFill>
                  <a:schemeClr val="bg1"/>
                </a:solidFill>
              </a:rPr>
              <a:t>rd</a:t>
            </a:r>
            <a:r>
              <a:rPr lang="en-US" sz="2800" i="1" dirty="0">
                <a:solidFill>
                  <a:schemeClr val="bg1"/>
                </a:solidFill>
              </a:rPr>
              <a:t> party solution dependencies</a:t>
            </a:r>
          </a:p>
          <a:p>
            <a:r>
              <a:rPr lang="en-US" sz="2800" dirty="0">
                <a:solidFill>
                  <a:schemeClr val="bg1"/>
                </a:solidFill>
              </a:rPr>
              <a:t>Most frequent: if you have a separate backup admin, he needs to upgrade his software before you upgrade vCenter!</a:t>
            </a:r>
          </a:p>
          <a:p>
            <a:r>
              <a:rPr lang="en-US" sz="2800" dirty="0">
                <a:solidFill>
                  <a:schemeClr val="bg1"/>
                </a:solidFill>
              </a:rPr>
              <a:t>Some fun 3</a:t>
            </a:r>
            <a:r>
              <a:rPr lang="en-US" sz="2800" baseline="30000" dirty="0">
                <a:solidFill>
                  <a:schemeClr val="bg1"/>
                </a:solidFill>
              </a:rPr>
              <a:t>rd</a:t>
            </a:r>
            <a:r>
              <a:rPr lang="en-US" sz="2800" dirty="0">
                <a:solidFill>
                  <a:schemeClr val="bg1"/>
                </a:solidFill>
              </a:rPr>
              <a:t> party situations: </a:t>
            </a:r>
          </a:p>
          <a:p>
            <a:pPr>
              <a:buFontTx/>
              <a:buChar char="-"/>
            </a:pPr>
            <a:r>
              <a:rPr lang="en-US" sz="2800" dirty="0">
                <a:solidFill>
                  <a:schemeClr val="bg1"/>
                </a:solidFill>
              </a:rPr>
              <a:t>Citrix has to communicate with the cluster</a:t>
            </a:r>
          </a:p>
          <a:p>
            <a:pPr>
              <a:buFontTx/>
              <a:buChar char="-"/>
            </a:pPr>
            <a:r>
              <a:rPr lang="en-US" sz="2800" dirty="0">
                <a:solidFill>
                  <a:schemeClr val="bg1"/>
                </a:solidFill>
              </a:rPr>
              <a:t>The password manager software doesn’t work</a:t>
            </a:r>
          </a:p>
          <a:p>
            <a:pPr>
              <a:buFontTx/>
              <a:buChar char="-"/>
            </a:pPr>
            <a:r>
              <a:rPr lang="en-US" sz="2800" dirty="0">
                <a:solidFill>
                  <a:schemeClr val="bg1"/>
                </a:solidFill>
              </a:rPr>
              <a:t>You have to upgrade the AV software</a:t>
            </a:r>
          </a:p>
          <a:p>
            <a:pPr>
              <a:buFontTx/>
              <a:buChar char="-"/>
            </a:pPr>
            <a:r>
              <a:rPr lang="en-US" sz="2800" dirty="0">
                <a:solidFill>
                  <a:schemeClr val="bg1"/>
                </a:solidFill>
              </a:rPr>
              <a:t>Monitoring software can’t connect</a:t>
            </a:r>
          </a:p>
          <a:p>
            <a:pPr>
              <a:buFontTx/>
              <a:buChar char="-"/>
            </a:pPr>
            <a:endParaRPr lang="en-US" sz="2800" dirty="0">
              <a:solidFill>
                <a:schemeClr val="bg1"/>
              </a:solidFill>
            </a:endParaRPr>
          </a:p>
        </p:txBody>
      </p:sp>
    </p:spTree>
    <p:extLst>
      <p:ext uri="{BB962C8B-B14F-4D97-AF65-F5344CB8AC3E}">
        <p14:creationId xmlns:p14="http://schemas.microsoft.com/office/powerpoint/2010/main" val="36307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Understand the correct order to upgrade your environment</a:t>
            </a:r>
          </a:p>
          <a:p>
            <a:r>
              <a:rPr lang="en-US" sz="2800" dirty="0">
                <a:solidFill>
                  <a:schemeClr val="bg1"/>
                </a:solidFill>
              </a:rPr>
              <a:t>This is an awesome KB for vSphere 6.7 – </a:t>
            </a:r>
            <a:r>
              <a:rPr lang="en-US" sz="2800" dirty="0">
                <a:solidFill>
                  <a:schemeClr val="bg1"/>
                </a:solidFill>
                <a:hlinkClick r:id="rId2"/>
              </a:rPr>
              <a:t>53710</a:t>
            </a:r>
            <a:endParaRPr lang="en-US" sz="2800" dirty="0">
              <a:solidFill>
                <a:schemeClr val="bg1"/>
              </a:solidFill>
            </a:endParaRPr>
          </a:p>
          <a:p>
            <a:r>
              <a:rPr lang="en-US" sz="2800" dirty="0">
                <a:solidFill>
                  <a:schemeClr val="bg1"/>
                </a:solidFill>
              </a:rPr>
              <a:t>vCenter is #8 of 15!</a:t>
            </a:r>
          </a:p>
          <a:p>
            <a:r>
              <a:rPr lang="en-US" sz="2800" dirty="0">
                <a:solidFill>
                  <a:schemeClr val="bg1"/>
                </a:solidFill>
              </a:rPr>
              <a:t>Don’t forget VMware Tools and VM Hardware!</a:t>
            </a:r>
          </a:p>
          <a:p>
            <a:r>
              <a:rPr lang="en-US" sz="2800" dirty="0">
                <a:solidFill>
                  <a:schemeClr val="bg1"/>
                </a:solidFill>
              </a:rPr>
              <a:t>Several add-on solutions depend on VMware Tools and modern VM HW versions, like NSX guest operations and </a:t>
            </a:r>
            <a:r>
              <a:rPr lang="en-US" sz="2800" dirty="0" err="1">
                <a:solidFill>
                  <a:schemeClr val="bg1"/>
                </a:solidFill>
              </a:rPr>
              <a:t>AppDefense</a:t>
            </a:r>
            <a:endParaRPr lang="en-US" sz="2800" dirty="0">
              <a:solidFill>
                <a:schemeClr val="bg1"/>
              </a:solidFill>
            </a:endParaRPr>
          </a:p>
          <a:p>
            <a:r>
              <a:rPr lang="en-US" sz="2800" dirty="0">
                <a:solidFill>
                  <a:schemeClr val="bg1"/>
                </a:solidFill>
              </a:rPr>
              <a:t>NSX is before vCenter, and vSAN is LAST!</a:t>
            </a:r>
          </a:p>
        </p:txBody>
      </p:sp>
    </p:spTree>
    <p:extLst>
      <p:ext uri="{BB962C8B-B14F-4D97-AF65-F5344CB8AC3E}">
        <p14:creationId xmlns:p14="http://schemas.microsoft.com/office/powerpoint/2010/main" val="2233153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Confirm your environment supports the upgrade</a:t>
            </a:r>
          </a:p>
          <a:p>
            <a:r>
              <a:rPr lang="en-US" sz="2800" dirty="0">
                <a:solidFill>
                  <a:schemeClr val="bg1"/>
                </a:solidFill>
              </a:rPr>
              <a:t>Especially if you’re bringing hardware through several upgrades, the vSphere or vSAN HCL may not support your older SSDs or controllers</a:t>
            </a:r>
          </a:p>
          <a:p>
            <a:r>
              <a:rPr lang="en-US" sz="2800" dirty="0">
                <a:solidFill>
                  <a:schemeClr val="bg1"/>
                </a:solidFill>
              </a:rPr>
              <a:t>You may have VM hardware and VMware tools dependencies on a subsequent upgrade for guest introspection/AV</a:t>
            </a:r>
          </a:p>
          <a:p>
            <a:r>
              <a:rPr lang="en-US" sz="2800" dirty="0">
                <a:solidFill>
                  <a:schemeClr val="bg1"/>
                </a:solidFill>
              </a:rPr>
              <a:t>Monitoring solutions that have management packs</a:t>
            </a:r>
          </a:p>
          <a:p>
            <a:r>
              <a:rPr lang="en-US" sz="2800" dirty="0">
                <a:solidFill>
                  <a:schemeClr val="bg1"/>
                </a:solidFill>
              </a:rPr>
              <a:t>Figure out if you have non-supported/legacy OS and VM HW components like Flexible NICs</a:t>
            </a:r>
          </a:p>
          <a:p>
            <a:endParaRPr lang="en-US" sz="2800" dirty="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4226309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Don’t try to upgrade everything at the same time</a:t>
            </a:r>
          </a:p>
          <a:p>
            <a:r>
              <a:rPr lang="en-US" sz="2800" dirty="0">
                <a:solidFill>
                  <a:schemeClr val="bg1"/>
                </a:solidFill>
              </a:rPr>
              <a:t>If you have vSphere, NSX and vSAN, and you don’t have VCF/</a:t>
            </a:r>
            <a:r>
              <a:rPr lang="en-US" sz="2800" dirty="0" err="1">
                <a:solidFill>
                  <a:schemeClr val="bg1"/>
                </a:solidFill>
              </a:rPr>
              <a:t>vxRail</a:t>
            </a:r>
            <a:r>
              <a:rPr lang="en-US" sz="2800" dirty="0">
                <a:solidFill>
                  <a:schemeClr val="bg1"/>
                </a:solidFill>
              </a:rPr>
              <a:t>, you’re better off handling each upgrade separately</a:t>
            </a:r>
          </a:p>
          <a:p>
            <a:r>
              <a:rPr lang="en-US" sz="2800" dirty="0">
                <a:solidFill>
                  <a:schemeClr val="bg1"/>
                </a:solidFill>
              </a:rPr>
              <a:t>vCenter in itself can be a long upgrade if it’s not 100% healthy</a:t>
            </a:r>
          </a:p>
          <a:p>
            <a:r>
              <a:rPr lang="en-US" sz="2800" dirty="0">
                <a:solidFill>
                  <a:schemeClr val="bg1"/>
                </a:solidFill>
              </a:rPr>
              <a:t>Finish the hosts, firmware, HCL – making sure vSAN is in a supported state</a:t>
            </a:r>
          </a:p>
          <a:p>
            <a:r>
              <a:rPr lang="en-US" sz="2800" dirty="0">
                <a:solidFill>
                  <a:schemeClr val="bg1"/>
                </a:solidFill>
              </a:rPr>
              <a:t>I recommend NSX upgrades in a separate timeframe</a:t>
            </a:r>
          </a:p>
        </p:txBody>
      </p:sp>
    </p:spTree>
    <p:extLst>
      <p:ext uri="{BB962C8B-B14F-4D97-AF65-F5344CB8AC3E}">
        <p14:creationId xmlns:p14="http://schemas.microsoft.com/office/powerpoint/2010/main" val="862442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Don’t put off patching and upgrades for too long</a:t>
            </a:r>
          </a:p>
          <a:p>
            <a:r>
              <a:rPr lang="en-US" sz="2800" dirty="0">
                <a:solidFill>
                  <a:schemeClr val="bg1"/>
                </a:solidFill>
              </a:rPr>
              <a:t>If you don’t patch regularly you will not get the best and most stable code</a:t>
            </a:r>
          </a:p>
          <a:p>
            <a:r>
              <a:rPr lang="en-US" sz="2800" dirty="0">
                <a:solidFill>
                  <a:schemeClr val="bg1"/>
                </a:solidFill>
              </a:rPr>
              <a:t>If you don’t upgrade before time, you will have forced upgrades where several platforms have to be upgraded at the same time.</a:t>
            </a:r>
          </a:p>
          <a:p>
            <a:r>
              <a:rPr lang="en-US" sz="2800" dirty="0">
                <a:solidFill>
                  <a:schemeClr val="bg1"/>
                </a:solidFill>
              </a:rPr>
              <a:t>Keeping your infrastructure patched shows you are a good admin with good processes and leads to knowledge and documentation</a:t>
            </a:r>
          </a:p>
        </p:txBody>
      </p:sp>
    </p:spTree>
    <p:extLst>
      <p:ext uri="{BB962C8B-B14F-4D97-AF65-F5344CB8AC3E}">
        <p14:creationId xmlns:p14="http://schemas.microsoft.com/office/powerpoint/2010/main" val="1203346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3. General upgrade strategies</a:t>
            </a:r>
          </a:p>
        </p:txBody>
      </p:sp>
      <p:sp>
        <p:nvSpPr>
          <p:cNvPr id="3" name="Content Placeholder 2"/>
          <p:cNvSpPr>
            <a:spLocks noGrp="1"/>
          </p:cNvSpPr>
          <p:nvPr>
            <p:ph idx="1"/>
          </p:nvPr>
        </p:nvSpPr>
        <p:spPr>
          <a:xfrm>
            <a:off x="457200" y="1752600"/>
            <a:ext cx="8229600" cy="4800600"/>
          </a:xfrm>
        </p:spPr>
        <p:txBody>
          <a:bodyPr>
            <a:normAutofit/>
          </a:bodyPr>
          <a:lstStyle/>
          <a:p>
            <a:r>
              <a:rPr lang="en-US" sz="2800" i="1" dirty="0">
                <a:solidFill>
                  <a:schemeClr val="bg1"/>
                </a:solidFill>
              </a:rPr>
              <a:t>Read the upgrade notes &amp; get a preemptive GSS ticket</a:t>
            </a:r>
          </a:p>
          <a:p>
            <a:r>
              <a:rPr lang="en-US" sz="2800" dirty="0">
                <a:solidFill>
                  <a:schemeClr val="bg1"/>
                </a:solidFill>
              </a:rPr>
              <a:t>There’s specific upgrade documentation for each product: </a:t>
            </a:r>
            <a:r>
              <a:rPr lang="en-US" sz="2800" dirty="0">
                <a:solidFill>
                  <a:schemeClr val="bg1"/>
                </a:solidFill>
                <a:hlinkClick r:id="rId2"/>
              </a:rPr>
              <a:t>NSX-V</a:t>
            </a:r>
            <a:r>
              <a:rPr lang="en-US" sz="2800" dirty="0">
                <a:solidFill>
                  <a:schemeClr val="bg1"/>
                </a:solidFill>
              </a:rPr>
              <a:t> </a:t>
            </a:r>
            <a:r>
              <a:rPr lang="en-US" sz="2800" dirty="0">
                <a:solidFill>
                  <a:schemeClr val="bg1"/>
                </a:solidFill>
                <a:hlinkClick r:id="rId3"/>
              </a:rPr>
              <a:t>NSX-T</a:t>
            </a:r>
            <a:r>
              <a:rPr lang="en-US" sz="2800" dirty="0">
                <a:solidFill>
                  <a:schemeClr val="bg1"/>
                </a:solidFill>
              </a:rPr>
              <a:t> </a:t>
            </a:r>
            <a:r>
              <a:rPr lang="en-US" sz="2800" dirty="0">
                <a:solidFill>
                  <a:schemeClr val="bg1"/>
                </a:solidFill>
                <a:hlinkClick r:id="rId4"/>
              </a:rPr>
              <a:t>vCenter</a:t>
            </a:r>
            <a:r>
              <a:rPr lang="en-US" sz="2800" dirty="0">
                <a:solidFill>
                  <a:schemeClr val="bg1"/>
                </a:solidFill>
              </a:rPr>
              <a:t> </a:t>
            </a:r>
            <a:r>
              <a:rPr lang="en-US" sz="2800" dirty="0">
                <a:solidFill>
                  <a:schemeClr val="bg1"/>
                </a:solidFill>
                <a:hlinkClick r:id="rId5"/>
              </a:rPr>
              <a:t>ESXi</a:t>
            </a:r>
            <a:r>
              <a:rPr lang="en-US" sz="2800" dirty="0">
                <a:solidFill>
                  <a:schemeClr val="bg1"/>
                </a:solidFill>
              </a:rPr>
              <a:t> </a:t>
            </a:r>
            <a:r>
              <a:rPr lang="en-US" sz="2800" dirty="0">
                <a:solidFill>
                  <a:schemeClr val="bg1"/>
                </a:solidFill>
                <a:hlinkClick r:id="rId6"/>
              </a:rPr>
              <a:t>vSAN</a:t>
            </a:r>
            <a:endParaRPr lang="en-US" sz="2800" dirty="0">
              <a:solidFill>
                <a:schemeClr val="bg1"/>
              </a:solidFill>
            </a:endParaRPr>
          </a:p>
          <a:p>
            <a:r>
              <a:rPr lang="en-US" sz="2800" dirty="0">
                <a:solidFill>
                  <a:schemeClr val="bg1"/>
                </a:solidFill>
              </a:rPr>
              <a:t>And sometimes even </a:t>
            </a:r>
            <a:r>
              <a:rPr lang="en-US" sz="2800" dirty="0">
                <a:solidFill>
                  <a:schemeClr val="bg1"/>
                </a:solidFill>
                <a:hlinkClick r:id="rId7"/>
              </a:rPr>
              <a:t>websites</a:t>
            </a:r>
            <a:r>
              <a:rPr lang="en-US" sz="2800" dirty="0">
                <a:solidFill>
                  <a:schemeClr val="bg1"/>
                </a:solidFill>
              </a:rPr>
              <a:t> and best practice KBs </a:t>
            </a:r>
            <a:r>
              <a:rPr lang="en-US" sz="2800" dirty="0">
                <a:solidFill>
                  <a:schemeClr val="bg1"/>
                </a:solidFill>
                <a:hlinkClick r:id="rId8"/>
              </a:rPr>
              <a:t>vSAN</a:t>
            </a:r>
            <a:r>
              <a:rPr lang="en-US" sz="2800" dirty="0">
                <a:solidFill>
                  <a:schemeClr val="bg1"/>
                </a:solidFill>
              </a:rPr>
              <a:t> </a:t>
            </a:r>
            <a:r>
              <a:rPr lang="en-US" sz="2800" dirty="0">
                <a:solidFill>
                  <a:schemeClr val="bg1"/>
                </a:solidFill>
                <a:hlinkClick r:id="rId9"/>
              </a:rPr>
              <a:t>NSX-V</a:t>
            </a:r>
            <a:endParaRPr lang="en-US" sz="2800" dirty="0">
              <a:solidFill>
                <a:schemeClr val="bg1"/>
              </a:solidFill>
            </a:endParaRPr>
          </a:p>
          <a:p>
            <a:r>
              <a:rPr lang="en-US" sz="2800" dirty="0">
                <a:solidFill>
                  <a:schemeClr val="bg1"/>
                </a:solidFill>
              </a:rPr>
              <a:t>But most of the really relevant info is in the Release Notes!</a:t>
            </a:r>
          </a:p>
          <a:p>
            <a:r>
              <a:rPr lang="en-US" sz="2800" dirty="0">
                <a:solidFill>
                  <a:schemeClr val="bg1"/>
                </a:solidFill>
              </a:rPr>
              <a:t>Open a pre-emptive GSS ticket, have them health check your environment and confirm your plans</a:t>
            </a:r>
          </a:p>
          <a:p>
            <a:endParaRPr lang="en-US" sz="2800" dirty="0">
              <a:solidFill>
                <a:schemeClr val="bg1"/>
              </a:solidFill>
            </a:endParaRPr>
          </a:p>
        </p:txBody>
      </p:sp>
    </p:spTree>
    <p:extLst>
      <p:ext uri="{BB962C8B-B14F-4D97-AF65-F5344CB8AC3E}">
        <p14:creationId xmlns:p14="http://schemas.microsoft.com/office/powerpoint/2010/main" val="4148440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dirty="0">
                <a:solidFill>
                  <a:srgbClr val="00B0F0"/>
                </a:solidFill>
              </a:rPr>
              <a:t>- About me and disclaimers</a:t>
            </a:r>
          </a:p>
          <a:p>
            <a:pPr marL="0" indent="0">
              <a:buNone/>
            </a:pPr>
            <a:r>
              <a:rPr lang="en-US" dirty="0">
                <a:solidFill>
                  <a:srgbClr val="00B0F0"/>
                </a:solidFill>
              </a:rPr>
              <a:t>1. Software and time</a:t>
            </a:r>
          </a:p>
          <a:p>
            <a:pPr marL="0" indent="0">
              <a:buNone/>
            </a:pPr>
            <a:r>
              <a:rPr lang="en-US" dirty="0">
                <a:solidFill>
                  <a:srgbClr val="00B0F0"/>
                </a:solidFill>
              </a:rPr>
              <a:t>2. The 3 layers – vSphere, vSAN, NSX</a:t>
            </a:r>
          </a:p>
          <a:p>
            <a:pPr marL="0" indent="0">
              <a:buNone/>
            </a:pPr>
            <a:r>
              <a:rPr lang="en-US" dirty="0">
                <a:solidFill>
                  <a:srgbClr val="00B0F0"/>
                </a:solidFill>
              </a:rPr>
              <a:t>3. General upgrade strategies</a:t>
            </a:r>
          </a:p>
          <a:p>
            <a:pPr marL="0" indent="0">
              <a:buNone/>
            </a:pPr>
            <a:r>
              <a:rPr lang="en-US" dirty="0">
                <a:solidFill>
                  <a:srgbClr val="00B0F0"/>
                </a:solidFill>
              </a:rPr>
              <a:t>4. Community resources</a:t>
            </a:r>
          </a:p>
          <a:p>
            <a:pPr marL="0" indent="0">
              <a:buNone/>
            </a:pPr>
            <a:r>
              <a:rPr lang="en-US" dirty="0">
                <a:solidFill>
                  <a:srgbClr val="00B0F0"/>
                </a:solidFill>
              </a:rPr>
              <a:t>- Supporting slides</a:t>
            </a:r>
          </a:p>
          <a:p>
            <a:pPr marL="0" indent="0">
              <a:buNone/>
            </a:pPr>
            <a:r>
              <a:rPr lang="en-US" dirty="0">
                <a:solidFill>
                  <a:srgbClr val="00B0F0"/>
                </a:solidFill>
              </a:rPr>
              <a:t>- Q&amp;A and stickers!</a:t>
            </a:r>
          </a:p>
        </p:txBody>
      </p:sp>
    </p:spTree>
    <p:extLst>
      <p:ext uri="{BB962C8B-B14F-4D97-AF65-F5344CB8AC3E}">
        <p14:creationId xmlns:p14="http://schemas.microsoft.com/office/powerpoint/2010/main" val="749450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54E6-EA24-41DE-B4BF-5529285164B0}"/>
              </a:ext>
            </a:extLst>
          </p:cNvPr>
          <p:cNvSpPr>
            <a:spLocks noGrp="1"/>
          </p:cNvSpPr>
          <p:nvPr>
            <p:ph type="title"/>
          </p:nvPr>
        </p:nvSpPr>
        <p:spPr/>
        <p:txBody>
          <a:bodyPr>
            <a:normAutofit/>
          </a:bodyPr>
          <a:lstStyle/>
          <a:p>
            <a:r>
              <a:rPr lang="en-US" dirty="0">
                <a:solidFill>
                  <a:srgbClr val="00B0F0"/>
                </a:solidFill>
              </a:rPr>
              <a:t>4. Community resources</a:t>
            </a:r>
            <a:endParaRPr lang="en-US" dirty="0"/>
          </a:p>
        </p:txBody>
      </p:sp>
      <p:sp>
        <p:nvSpPr>
          <p:cNvPr id="3" name="Content Placeholder 2">
            <a:extLst>
              <a:ext uri="{FF2B5EF4-FFF2-40B4-BE49-F238E27FC236}">
                <a16:creationId xmlns:a16="http://schemas.microsoft.com/office/drawing/2014/main" id="{6C0E3DA5-9593-4665-8C72-792AE5E42F45}"/>
              </a:ext>
            </a:extLst>
          </p:cNvPr>
          <p:cNvSpPr>
            <a:spLocks noGrp="1"/>
          </p:cNvSpPr>
          <p:nvPr>
            <p:ph idx="1"/>
          </p:nvPr>
        </p:nvSpPr>
        <p:spPr/>
        <p:txBody>
          <a:bodyPr/>
          <a:lstStyle/>
          <a:p>
            <a:r>
              <a:rPr lang="en-US" dirty="0">
                <a:solidFill>
                  <a:schemeClr val="bg1"/>
                </a:solidFill>
              </a:rPr>
              <a:t>There’s not a lot of upgrade focused content, but I’ve started a </a:t>
            </a:r>
            <a:r>
              <a:rPr lang="en-US" dirty="0">
                <a:solidFill>
                  <a:schemeClr val="bg1"/>
                </a:solidFill>
                <a:hlinkClick r:id="rId2"/>
              </a:rPr>
              <a:t>GH repo </a:t>
            </a:r>
            <a:r>
              <a:rPr lang="en-US" dirty="0">
                <a:solidFill>
                  <a:schemeClr val="bg1"/>
                </a:solidFill>
              </a:rPr>
              <a:t>so we can all collaborate as we find more.</a:t>
            </a:r>
          </a:p>
          <a:p>
            <a:r>
              <a:rPr lang="en-US" dirty="0">
                <a:solidFill>
                  <a:schemeClr val="bg1"/>
                </a:solidFill>
              </a:rPr>
              <a:t>I’ve also included people who are very knowledgeable on vSphere, vSAN and NSX</a:t>
            </a:r>
          </a:p>
          <a:p>
            <a:r>
              <a:rPr lang="en-US" dirty="0">
                <a:solidFill>
                  <a:schemeClr val="bg1"/>
                </a:solidFill>
              </a:rPr>
              <a:t>Valdecir Carvalho has a long list of vSAN resources called “</a:t>
            </a:r>
            <a:r>
              <a:rPr lang="en-US" dirty="0">
                <a:solidFill>
                  <a:schemeClr val="bg1"/>
                </a:solidFill>
                <a:hlinkClick r:id="rId3"/>
              </a:rPr>
              <a:t>Awesome vSAN</a:t>
            </a:r>
            <a:r>
              <a:rPr lang="en-US" dirty="0">
                <a:solidFill>
                  <a:schemeClr val="bg1"/>
                </a:solidFill>
              </a:rPr>
              <a:t>”</a:t>
            </a:r>
          </a:p>
          <a:p>
            <a:endParaRPr lang="en-US" dirty="0">
              <a:solidFill>
                <a:schemeClr val="bg1"/>
              </a:solidFill>
            </a:endParaRPr>
          </a:p>
        </p:txBody>
      </p:sp>
    </p:spTree>
    <p:extLst>
      <p:ext uri="{BB962C8B-B14F-4D97-AF65-F5344CB8AC3E}">
        <p14:creationId xmlns:p14="http://schemas.microsoft.com/office/powerpoint/2010/main" val="2460998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C4E7-8FF9-4184-B1B4-E97E5FF12259}"/>
              </a:ext>
            </a:extLst>
          </p:cNvPr>
          <p:cNvSpPr>
            <a:spLocks noGrp="1"/>
          </p:cNvSpPr>
          <p:nvPr>
            <p:ph type="title"/>
          </p:nvPr>
        </p:nvSpPr>
        <p:spPr>
          <a:xfrm>
            <a:off x="228600" y="274638"/>
            <a:ext cx="8686800" cy="1143000"/>
          </a:xfrm>
        </p:spPr>
        <p:txBody>
          <a:bodyPr>
            <a:normAutofit/>
          </a:bodyPr>
          <a:lstStyle/>
          <a:p>
            <a:r>
              <a:rPr lang="en-US" sz="4900" dirty="0">
                <a:solidFill>
                  <a:srgbClr val="00B0F0"/>
                </a:solidFill>
              </a:rPr>
              <a:t>How to learn NSX-V from scratch</a:t>
            </a:r>
          </a:p>
        </p:txBody>
      </p:sp>
      <p:sp>
        <p:nvSpPr>
          <p:cNvPr id="3" name="Content Placeholder 2">
            <a:extLst>
              <a:ext uri="{FF2B5EF4-FFF2-40B4-BE49-F238E27FC236}">
                <a16:creationId xmlns:a16="http://schemas.microsoft.com/office/drawing/2014/main" id="{CA943A7B-FE21-4097-B692-22A1F6EB739D}"/>
              </a:ext>
            </a:extLst>
          </p:cNvPr>
          <p:cNvSpPr>
            <a:spLocks noGrp="1"/>
          </p:cNvSpPr>
          <p:nvPr>
            <p:ph idx="1"/>
          </p:nvPr>
        </p:nvSpPr>
        <p:spPr>
          <a:xfrm>
            <a:off x="457200" y="1600200"/>
            <a:ext cx="8229600" cy="4800600"/>
          </a:xfrm>
        </p:spPr>
        <p:txBody>
          <a:bodyPr>
            <a:normAutofit lnSpcReduction="10000"/>
          </a:bodyPr>
          <a:lstStyle/>
          <a:p>
            <a:r>
              <a:rPr lang="en-US" dirty="0">
                <a:solidFill>
                  <a:schemeClr val="bg1"/>
                </a:solidFill>
              </a:rPr>
              <a:t>VCP6-NV – </a:t>
            </a:r>
            <a:r>
              <a:rPr lang="en-US" dirty="0" err="1">
                <a:solidFill>
                  <a:schemeClr val="bg1"/>
                </a:solidFill>
              </a:rPr>
              <a:t>Elver’s</a:t>
            </a:r>
            <a:r>
              <a:rPr lang="en-US" dirty="0">
                <a:solidFill>
                  <a:schemeClr val="bg1"/>
                </a:solidFill>
              </a:rPr>
              <a:t> </a:t>
            </a:r>
            <a:r>
              <a:rPr lang="en-US" dirty="0">
                <a:solidFill>
                  <a:schemeClr val="bg1"/>
                </a:solidFill>
                <a:hlinkClick r:id="rId2"/>
              </a:rPr>
              <a:t>book</a:t>
            </a:r>
            <a:r>
              <a:rPr lang="en-US" dirty="0">
                <a:solidFill>
                  <a:schemeClr val="bg1"/>
                </a:solidFill>
              </a:rPr>
              <a:t> is AMAZING</a:t>
            </a:r>
          </a:p>
          <a:p>
            <a:r>
              <a:rPr lang="en-US" dirty="0">
                <a:solidFill>
                  <a:schemeClr val="bg1"/>
                </a:solidFill>
              </a:rPr>
              <a:t>There’s no substitute for hands-on</a:t>
            </a:r>
          </a:p>
          <a:p>
            <a:pPr marL="0" indent="0">
              <a:buNone/>
            </a:pPr>
            <a:r>
              <a:rPr lang="en-US" dirty="0">
                <a:solidFill>
                  <a:schemeClr val="bg1"/>
                </a:solidFill>
                <a:hlinkClick r:id="rId3"/>
              </a:rPr>
              <a:t>Hands on Labs</a:t>
            </a:r>
            <a:r>
              <a:rPr lang="en-US" dirty="0">
                <a:solidFill>
                  <a:schemeClr val="bg1"/>
                </a:solidFill>
              </a:rPr>
              <a:t> (nine labs now)</a:t>
            </a:r>
          </a:p>
          <a:p>
            <a:r>
              <a:rPr lang="en-US" dirty="0">
                <a:solidFill>
                  <a:schemeClr val="bg1"/>
                </a:solidFill>
              </a:rPr>
              <a:t>NSX-V </a:t>
            </a:r>
            <a:r>
              <a:rPr lang="en-US" dirty="0">
                <a:solidFill>
                  <a:schemeClr val="bg1"/>
                </a:solidFill>
                <a:hlinkClick r:id="rId4"/>
              </a:rPr>
              <a:t>Install Configure Manage</a:t>
            </a:r>
            <a:r>
              <a:rPr lang="en-US" dirty="0">
                <a:solidFill>
                  <a:schemeClr val="bg1"/>
                </a:solidFill>
              </a:rPr>
              <a:t>, </a:t>
            </a:r>
            <a:r>
              <a:rPr lang="en-US" dirty="0">
                <a:solidFill>
                  <a:schemeClr val="bg1"/>
                </a:solidFill>
                <a:hlinkClick r:id="rId5"/>
              </a:rPr>
              <a:t>Troubleshooting and Operations</a:t>
            </a:r>
            <a:r>
              <a:rPr lang="en-US" dirty="0">
                <a:solidFill>
                  <a:schemeClr val="bg1"/>
                </a:solidFill>
              </a:rPr>
              <a:t> (NSX-T </a:t>
            </a:r>
            <a:r>
              <a:rPr lang="en-US" dirty="0">
                <a:solidFill>
                  <a:schemeClr val="bg1"/>
                </a:solidFill>
                <a:hlinkClick r:id="rId6"/>
              </a:rPr>
              <a:t>now has ICM </a:t>
            </a:r>
            <a:r>
              <a:rPr lang="en-US" dirty="0">
                <a:solidFill>
                  <a:schemeClr val="bg1"/>
                </a:solidFill>
              </a:rPr>
              <a:t>as well!)</a:t>
            </a:r>
          </a:p>
          <a:p>
            <a:r>
              <a:rPr lang="en-US" dirty="0">
                <a:solidFill>
                  <a:schemeClr val="bg1"/>
                </a:solidFill>
              </a:rPr>
              <a:t>VCAP6-NV </a:t>
            </a:r>
            <a:r>
              <a:rPr lang="en-US" dirty="0">
                <a:solidFill>
                  <a:schemeClr val="bg1"/>
                </a:solidFill>
                <a:hlinkClick r:id="rId7"/>
              </a:rPr>
              <a:t>free training</a:t>
            </a:r>
            <a:r>
              <a:rPr lang="en-US" dirty="0">
                <a:solidFill>
                  <a:schemeClr val="bg1"/>
                </a:solidFill>
              </a:rPr>
              <a:t> and </a:t>
            </a:r>
            <a:r>
              <a:rPr lang="en-US" dirty="0">
                <a:solidFill>
                  <a:schemeClr val="bg1"/>
                </a:solidFill>
                <a:hlinkClick r:id="rId8"/>
              </a:rPr>
              <a:t>free NSX </a:t>
            </a:r>
            <a:r>
              <a:rPr lang="en-US" dirty="0" err="1">
                <a:solidFill>
                  <a:schemeClr val="bg1"/>
                </a:solidFill>
                <a:hlinkClick r:id="rId8"/>
              </a:rPr>
              <a:t>ebooks</a:t>
            </a:r>
            <a:endParaRPr lang="en-US" dirty="0">
              <a:solidFill>
                <a:schemeClr val="bg1"/>
              </a:solidFill>
            </a:endParaRPr>
          </a:p>
          <a:p>
            <a:r>
              <a:rPr lang="en-US" dirty="0">
                <a:solidFill>
                  <a:schemeClr val="bg1"/>
                </a:solidFill>
                <a:hlinkClick r:id="rId9"/>
              </a:rPr>
              <a:t>VMUG Advantage</a:t>
            </a:r>
            <a:r>
              <a:rPr lang="en-US" dirty="0">
                <a:solidFill>
                  <a:schemeClr val="bg1"/>
                </a:solidFill>
              </a:rPr>
              <a:t> (typically discounted today)</a:t>
            </a:r>
          </a:p>
          <a:p>
            <a:r>
              <a:rPr lang="en-US" dirty="0">
                <a:solidFill>
                  <a:schemeClr val="bg1"/>
                </a:solidFill>
              </a:rPr>
              <a:t>Great  NSX </a:t>
            </a:r>
            <a:r>
              <a:rPr lang="en-US" dirty="0">
                <a:solidFill>
                  <a:schemeClr val="bg1"/>
                </a:solidFill>
                <a:hlinkClick r:id="rId10"/>
              </a:rPr>
              <a:t>demo site </a:t>
            </a:r>
            <a:r>
              <a:rPr lang="en-US" dirty="0">
                <a:solidFill>
                  <a:schemeClr val="bg1"/>
                </a:solidFill>
              </a:rPr>
              <a:t>to show co-workers</a:t>
            </a:r>
          </a:p>
        </p:txBody>
      </p:sp>
      <p:pic>
        <p:nvPicPr>
          <p:cNvPr id="6146" name="Picture 2" descr="VCP6-NV Official Cert Guide (Exam #2V0-641)">
            <a:extLst>
              <a:ext uri="{FF2B5EF4-FFF2-40B4-BE49-F238E27FC236}">
                <a16:creationId xmlns:a16="http://schemas.microsoft.com/office/drawing/2014/main" id="{F80EB3E0-18B9-41A6-909D-7CB9D7AB70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1371600"/>
            <a:ext cx="15240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526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lstStyle/>
          <a:p>
            <a:r>
              <a:rPr lang="en-US" dirty="0">
                <a:solidFill>
                  <a:srgbClr val="00B0F0"/>
                </a:solidFill>
              </a:rPr>
              <a:t>Supporting slides</a:t>
            </a:r>
          </a:p>
        </p:txBody>
      </p:sp>
    </p:spTree>
    <p:extLst>
      <p:ext uri="{BB962C8B-B14F-4D97-AF65-F5344CB8AC3E}">
        <p14:creationId xmlns:p14="http://schemas.microsoft.com/office/powerpoint/2010/main" val="4125570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Getting started with REST APIs</a:t>
            </a:r>
          </a:p>
        </p:txBody>
      </p:sp>
      <p:sp>
        <p:nvSpPr>
          <p:cNvPr id="3" name="Content Placeholder 2"/>
          <p:cNvSpPr>
            <a:spLocks noGrp="1"/>
          </p:cNvSpPr>
          <p:nvPr>
            <p:ph idx="1"/>
          </p:nvPr>
        </p:nvSpPr>
        <p:spPr>
          <a:xfrm>
            <a:off x="457200" y="1371600"/>
            <a:ext cx="8229600" cy="4953000"/>
          </a:xfrm>
        </p:spPr>
        <p:txBody>
          <a:bodyPr>
            <a:normAutofit/>
          </a:bodyPr>
          <a:lstStyle/>
          <a:p>
            <a:r>
              <a:rPr lang="en-US" dirty="0">
                <a:solidFill>
                  <a:schemeClr val="bg1">
                    <a:lumMod val="95000"/>
                  </a:schemeClr>
                </a:solidFill>
              </a:rPr>
              <a:t>https://vCenter/apiexplorer</a:t>
            </a:r>
          </a:p>
          <a:p>
            <a:r>
              <a:rPr lang="en-US" dirty="0">
                <a:solidFill>
                  <a:schemeClr val="bg1">
                    <a:lumMod val="95000"/>
                  </a:schemeClr>
                </a:solidFill>
              </a:rPr>
              <a:t>Kyle Ruddy did an excellent </a:t>
            </a:r>
            <a:r>
              <a:rPr lang="en-US" dirty="0" err="1">
                <a:solidFill>
                  <a:schemeClr val="bg1">
                    <a:lumMod val="95000"/>
                  </a:schemeClr>
                </a:solidFill>
              </a:rPr>
              <a:t>vBrownBag</a:t>
            </a:r>
            <a:r>
              <a:rPr lang="en-US" dirty="0">
                <a:solidFill>
                  <a:schemeClr val="bg1">
                    <a:lumMod val="95000"/>
                  </a:schemeClr>
                </a:solidFill>
              </a:rPr>
              <a:t> </a:t>
            </a:r>
            <a:r>
              <a:rPr lang="en-US" dirty="0">
                <a:solidFill>
                  <a:schemeClr val="bg1">
                    <a:lumMod val="95000"/>
                  </a:schemeClr>
                </a:solidFill>
                <a:hlinkClick r:id="rId2"/>
              </a:rPr>
              <a:t>video</a:t>
            </a:r>
            <a:r>
              <a:rPr lang="en-US" dirty="0">
                <a:solidFill>
                  <a:schemeClr val="bg1">
                    <a:lumMod val="95000"/>
                  </a:schemeClr>
                </a:solidFill>
              </a:rPr>
              <a:t> </a:t>
            </a:r>
          </a:p>
        </p:txBody>
      </p:sp>
      <p:pic>
        <p:nvPicPr>
          <p:cNvPr id="5" name="Picture 4">
            <a:extLst>
              <a:ext uri="{FF2B5EF4-FFF2-40B4-BE49-F238E27FC236}">
                <a16:creationId xmlns:a16="http://schemas.microsoft.com/office/drawing/2014/main" id="{D9F07002-F727-4BE9-A362-1F51AEB72B72}"/>
              </a:ext>
            </a:extLst>
          </p:cNvPr>
          <p:cNvPicPr>
            <a:picLocks noChangeAspect="1"/>
          </p:cNvPicPr>
          <p:nvPr/>
        </p:nvPicPr>
        <p:blipFill>
          <a:blip r:embed="rId3"/>
          <a:stretch>
            <a:fillRect/>
          </a:stretch>
        </p:blipFill>
        <p:spPr>
          <a:xfrm>
            <a:off x="609600" y="2667000"/>
            <a:ext cx="8072783" cy="3961643"/>
          </a:xfrm>
          <a:prstGeom prst="rect">
            <a:avLst/>
          </a:prstGeom>
        </p:spPr>
      </p:pic>
    </p:spTree>
    <p:extLst>
      <p:ext uri="{BB962C8B-B14F-4D97-AF65-F5344CB8AC3E}">
        <p14:creationId xmlns:p14="http://schemas.microsoft.com/office/powerpoint/2010/main" val="717902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Dev / </a:t>
            </a:r>
            <a:r>
              <a:rPr lang="en-US" dirty="0" err="1">
                <a:solidFill>
                  <a:srgbClr val="00B0F0"/>
                </a:solidFill>
              </a:rPr>
              <a:t>Homelab</a:t>
            </a:r>
            <a:r>
              <a:rPr lang="en-US" dirty="0">
                <a:solidFill>
                  <a:srgbClr val="00B0F0"/>
                </a:solidFill>
              </a:rPr>
              <a:t> strategy</a:t>
            </a:r>
          </a:p>
        </p:txBody>
      </p:sp>
      <p:sp>
        <p:nvSpPr>
          <p:cNvPr id="3" name="Content Placeholder 2"/>
          <p:cNvSpPr>
            <a:spLocks noGrp="1"/>
          </p:cNvSpPr>
          <p:nvPr>
            <p:ph idx="1"/>
          </p:nvPr>
        </p:nvSpPr>
        <p:spPr>
          <a:xfrm>
            <a:off x="457200" y="1600200"/>
            <a:ext cx="8458200" cy="4724400"/>
          </a:xfrm>
        </p:spPr>
        <p:txBody>
          <a:bodyPr>
            <a:normAutofit/>
          </a:bodyPr>
          <a:lstStyle/>
          <a:p>
            <a:r>
              <a:rPr lang="en-US" dirty="0">
                <a:solidFill>
                  <a:schemeClr val="bg1"/>
                </a:solidFill>
              </a:rPr>
              <a:t>Several vSphere hosts, with at least two vCenters or closely mimicking production</a:t>
            </a:r>
          </a:p>
          <a:p>
            <a:r>
              <a:rPr lang="en-US" dirty="0">
                <a:solidFill>
                  <a:schemeClr val="bg1"/>
                </a:solidFill>
              </a:rPr>
              <a:t>Switches that can handle increased MTU</a:t>
            </a:r>
          </a:p>
          <a:p>
            <a:r>
              <a:rPr lang="en-US" dirty="0">
                <a:solidFill>
                  <a:schemeClr val="bg1"/>
                </a:solidFill>
              </a:rPr>
              <a:t>Enough RAM to run both V and T </a:t>
            </a:r>
            <a:r>
              <a:rPr lang="en-US" dirty="0">
                <a:solidFill>
                  <a:schemeClr val="bg1"/>
                </a:solidFill>
                <a:sym typeface="Wingdings" panose="05000000000000000000" pitchFamily="2" charset="2"/>
              </a:rPr>
              <a:t></a:t>
            </a:r>
          </a:p>
          <a:p>
            <a:r>
              <a:rPr lang="en-US" dirty="0">
                <a:solidFill>
                  <a:schemeClr val="bg1"/>
                </a:solidFill>
                <a:sym typeface="Wingdings" panose="05000000000000000000" pitchFamily="2" charset="2"/>
              </a:rPr>
              <a:t>You can find refurbished Intel DC hard drives cheaply in amazon for vSAN capacity</a:t>
            </a:r>
          </a:p>
        </p:txBody>
      </p:sp>
    </p:spTree>
    <p:extLst>
      <p:ext uri="{BB962C8B-B14F-4D97-AF65-F5344CB8AC3E}">
        <p14:creationId xmlns:p14="http://schemas.microsoft.com/office/powerpoint/2010/main" val="1048079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Further Reading for NSX</a:t>
            </a:r>
          </a:p>
        </p:txBody>
      </p:sp>
      <p:sp>
        <p:nvSpPr>
          <p:cNvPr id="3" name="Content Placeholder 2"/>
          <p:cNvSpPr>
            <a:spLocks noGrp="1"/>
          </p:cNvSpPr>
          <p:nvPr>
            <p:ph idx="1"/>
          </p:nvPr>
        </p:nvSpPr>
        <p:spPr>
          <a:xfrm>
            <a:off x="457200" y="1828800"/>
            <a:ext cx="8229600" cy="4495800"/>
          </a:xfrm>
        </p:spPr>
        <p:txBody>
          <a:bodyPr>
            <a:normAutofit/>
          </a:bodyPr>
          <a:lstStyle/>
          <a:p>
            <a:r>
              <a:rPr lang="en-US" dirty="0">
                <a:solidFill>
                  <a:schemeClr val="bg1"/>
                </a:solidFill>
              </a:rPr>
              <a:t>With NSX you really want to dig into the documentation</a:t>
            </a:r>
          </a:p>
          <a:p>
            <a:r>
              <a:rPr lang="en-US" dirty="0">
                <a:solidFill>
                  <a:schemeClr val="bg1"/>
                </a:solidFill>
              </a:rPr>
              <a:t>NSX Data Center for vSphere </a:t>
            </a:r>
            <a:r>
              <a:rPr lang="en-US" dirty="0">
                <a:solidFill>
                  <a:schemeClr val="bg1"/>
                </a:solidFill>
                <a:hlinkClick r:id="rId2"/>
              </a:rPr>
              <a:t>documentation</a:t>
            </a:r>
            <a:r>
              <a:rPr lang="en-US" dirty="0">
                <a:solidFill>
                  <a:schemeClr val="bg1"/>
                </a:solidFill>
              </a:rPr>
              <a:t> and 6.4.4 </a:t>
            </a:r>
            <a:r>
              <a:rPr lang="en-US" dirty="0">
                <a:solidFill>
                  <a:schemeClr val="bg1"/>
                </a:solidFill>
                <a:hlinkClick r:id="rId3"/>
              </a:rPr>
              <a:t>installation guide</a:t>
            </a:r>
            <a:endParaRPr lang="en-US" dirty="0">
              <a:solidFill>
                <a:schemeClr val="bg1"/>
              </a:solidFill>
            </a:endParaRPr>
          </a:p>
          <a:p>
            <a:r>
              <a:rPr lang="en-US" dirty="0">
                <a:solidFill>
                  <a:schemeClr val="bg1"/>
                </a:solidFill>
              </a:rPr>
              <a:t>NSX-T Data Center </a:t>
            </a:r>
            <a:r>
              <a:rPr lang="en-US" dirty="0">
                <a:solidFill>
                  <a:schemeClr val="bg1"/>
                </a:solidFill>
                <a:hlinkClick r:id="rId4"/>
              </a:rPr>
              <a:t>documentation</a:t>
            </a:r>
            <a:r>
              <a:rPr lang="en-US" dirty="0">
                <a:solidFill>
                  <a:schemeClr val="bg1"/>
                </a:solidFill>
              </a:rPr>
              <a:t> and 2.3 </a:t>
            </a:r>
            <a:r>
              <a:rPr lang="en-US" dirty="0">
                <a:solidFill>
                  <a:schemeClr val="bg1"/>
                </a:solidFill>
                <a:hlinkClick r:id="rId5"/>
              </a:rPr>
              <a:t>installation guide</a:t>
            </a:r>
            <a:endParaRPr lang="en-US" dirty="0">
              <a:solidFill>
                <a:schemeClr val="bg1"/>
              </a:solidFill>
            </a:endParaRPr>
          </a:p>
          <a:p>
            <a:r>
              <a:rPr lang="en-US" dirty="0">
                <a:solidFill>
                  <a:schemeClr val="bg1"/>
                </a:solidFill>
                <a:hlinkClick r:id="rId6"/>
              </a:rPr>
              <a:t>VMTN forums</a:t>
            </a:r>
            <a:r>
              <a:rPr lang="en-US" dirty="0">
                <a:solidFill>
                  <a:schemeClr val="bg1"/>
                </a:solidFill>
              </a:rPr>
              <a:t> are very active!</a:t>
            </a:r>
          </a:p>
          <a:p>
            <a:endParaRPr lang="en-US" dirty="0">
              <a:solidFill>
                <a:schemeClr val="bg1"/>
              </a:solidFill>
            </a:endParaRPr>
          </a:p>
        </p:txBody>
      </p:sp>
    </p:spTree>
    <p:extLst>
      <p:ext uri="{BB962C8B-B14F-4D97-AF65-F5344CB8AC3E}">
        <p14:creationId xmlns:p14="http://schemas.microsoft.com/office/powerpoint/2010/main" val="1944329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We’re done </a:t>
            </a:r>
            <a:r>
              <a:rPr lang="en-US" dirty="0">
                <a:solidFill>
                  <a:schemeClr val="bg1"/>
                </a:solidFill>
                <a:sym typeface="Wingdings" panose="05000000000000000000" pitchFamily="2" charset="2"/>
              </a:rPr>
              <a:t></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Please </a:t>
            </a:r>
            <a:r>
              <a:rPr lang="en-US" dirty="0" err="1">
                <a:solidFill>
                  <a:schemeClr val="bg1"/>
                </a:solidFill>
              </a:rPr>
              <a:t>please</a:t>
            </a:r>
            <a:r>
              <a:rPr lang="en-US" dirty="0">
                <a:solidFill>
                  <a:schemeClr val="bg1"/>
                </a:solidFill>
              </a:rPr>
              <a:t> give feedback to me</a:t>
            </a:r>
          </a:p>
          <a:p>
            <a:r>
              <a:rPr lang="en-US" dirty="0">
                <a:solidFill>
                  <a:schemeClr val="bg1"/>
                </a:solidFill>
                <a:sym typeface="Wingdings" panose="05000000000000000000" pitchFamily="2" charset="2"/>
              </a:rPr>
              <a:t>I have some ideas on what else I can do, but I want to know what you got out of it</a:t>
            </a:r>
          </a:p>
          <a:p>
            <a:r>
              <a:rPr lang="en-US" dirty="0">
                <a:solidFill>
                  <a:schemeClr val="bg1"/>
                </a:solidFill>
                <a:sym typeface="Wingdings" panose="05000000000000000000" pitchFamily="2" charset="2"/>
              </a:rPr>
              <a:t>@</a:t>
            </a:r>
            <a:r>
              <a:rPr lang="en-US" dirty="0" err="1">
                <a:solidFill>
                  <a:schemeClr val="bg1"/>
                </a:solidFill>
                <a:sym typeface="Wingdings" panose="05000000000000000000" pitchFamily="2" charset="2"/>
              </a:rPr>
              <a:t>arielsanchezmor</a:t>
            </a:r>
            <a:r>
              <a:rPr lang="en-US" dirty="0">
                <a:solidFill>
                  <a:schemeClr val="bg1"/>
                </a:solidFill>
                <a:sym typeface="Wingdings" panose="05000000000000000000" pitchFamily="2" charset="2"/>
              </a:rPr>
              <a:t> on Twitter or in the VMware Code Slack</a:t>
            </a:r>
          </a:p>
          <a:p>
            <a:pPr marL="0" indent="0">
              <a:buNone/>
            </a:pPr>
            <a:endParaRPr lang="en-US" dirty="0">
              <a:solidFill>
                <a:schemeClr val="bg1"/>
              </a:solidFill>
            </a:endParaRPr>
          </a:p>
        </p:txBody>
      </p:sp>
    </p:spTree>
    <p:extLst>
      <p:ext uri="{BB962C8B-B14F-4D97-AF65-F5344CB8AC3E}">
        <p14:creationId xmlns:p14="http://schemas.microsoft.com/office/powerpoint/2010/main" val="1555990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NSX Data Center for vSphere</a:t>
            </a:r>
          </a:p>
        </p:txBody>
      </p:sp>
      <p:pic>
        <p:nvPicPr>
          <p:cNvPr id="5" name="Picture 2" descr="Image result for nsx-t components">
            <a:extLst>
              <a:ext uri="{FF2B5EF4-FFF2-40B4-BE49-F238E27FC236}">
                <a16:creationId xmlns:a16="http://schemas.microsoft.com/office/drawing/2014/main" id="{985AB929-8DDB-4C9A-AF5E-3CBAF1045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5" y="1295400"/>
            <a:ext cx="833426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682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NSX-T for Data Center</a:t>
            </a:r>
          </a:p>
        </p:txBody>
      </p:sp>
      <p:sp>
        <p:nvSpPr>
          <p:cNvPr id="3" name="Content Placeholder 2"/>
          <p:cNvSpPr>
            <a:spLocks noGrp="1"/>
          </p:cNvSpPr>
          <p:nvPr>
            <p:ph idx="1"/>
          </p:nvPr>
        </p:nvSpPr>
        <p:spPr>
          <a:xfrm>
            <a:off x="228600" y="1600200"/>
            <a:ext cx="2362200" cy="4800600"/>
          </a:xfrm>
        </p:spPr>
        <p:txBody>
          <a:bodyPr>
            <a:normAutofit/>
          </a:bodyPr>
          <a:lstStyle/>
          <a:p>
            <a:r>
              <a:rPr lang="en-US" dirty="0">
                <a:solidFill>
                  <a:schemeClr val="bg1"/>
                </a:solidFill>
              </a:rPr>
              <a:t>Works with several Compute Managers</a:t>
            </a:r>
          </a:p>
          <a:p>
            <a:r>
              <a:rPr lang="en-US" dirty="0">
                <a:solidFill>
                  <a:schemeClr val="bg1"/>
                </a:solidFill>
              </a:rPr>
              <a:t>New N-VDS or </a:t>
            </a:r>
            <a:r>
              <a:rPr lang="en-US" dirty="0" err="1">
                <a:solidFill>
                  <a:schemeClr val="bg1"/>
                </a:solidFill>
              </a:rPr>
              <a:t>OvS</a:t>
            </a:r>
            <a:endParaRPr lang="en-US" dirty="0">
              <a:solidFill>
                <a:schemeClr val="bg1"/>
              </a:solidFill>
            </a:endParaRPr>
          </a:p>
        </p:txBody>
      </p:sp>
      <p:pic>
        <p:nvPicPr>
          <p:cNvPr id="3074" name="Picture 2" descr="Image result for nsx-t components">
            <a:extLst>
              <a:ext uri="{FF2B5EF4-FFF2-40B4-BE49-F238E27FC236}">
                <a16:creationId xmlns:a16="http://schemas.microsoft.com/office/drawing/2014/main" id="{0AA78DAA-1670-4416-A929-94B9A5835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086" y="1676400"/>
            <a:ext cx="6586802"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087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NSX Differences for V and T</a:t>
            </a:r>
          </a:p>
        </p:txBody>
      </p:sp>
      <p:sp>
        <p:nvSpPr>
          <p:cNvPr id="4" name="Content Placeholder 2">
            <a:extLst>
              <a:ext uri="{FF2B5EF4-FFF2-40B4-BE49-F238E27FC236}">
                <a16:creationId xmlns:a16="http://schemas.microsoft.com/office/drawing/2014/main" id="{6388D820-7716-444D-85B2-D75F2E235266}"/>
              </a:ext>
            </a:extLst>
          </p:cNvPr>
          <p:cNvSpPr>
            <a:spLocks noGrp="1"/>
          </p:cNvSpPr>
          <p:nvPr>
            <p:ph idx="1"/>
          </p:nvPr>
        </p:nvSpPr>
        <p:spPr>
          <a:xfrm>
            <a:off x="457200" y="1600200"/>
            <a:ext cx="8229600" cy="4525963"/>
          </a:xfrm>
        </p:spPr>
        <p:txBody>
          <a:bodyPr>
            <a:normAutofit/>
          </a:bodyPr>
          <a:lstStyle/>
          <a:p>
            <a:r>
              <a:rPr lang="en-US" dirty="0">
                <a:solidFill>
                  <a:schemeClr val="bg1"/>
                </a:solidFill>
              </a:rPr>
              <a:t>NSX-V = NSX Data Center for vSphere</a:t>
            </a:r>
          </a:p>
          <a:p>
            <a:r>
              <a:rPr lang="en-US" dirty="0">
                <a:solidFill>
                  <a:schemeClr val="bg1"/>
                </a:solidFill>
              </a:rPr>
              <a:t>NSX-T = NSX-T Data Center</a:t>
            </a:r>
          </a:p>
          <a:p>
            <a:endParaRPr lang="en-US" dirty="0">
              <a:solidFill>
                <a:schemeClr val="bg1"/>
              </a:solidFill>
            </a:endParaRPr>
          </a:p>
          <a:p>
            <a:endParaRPr lang="en-US" dirty="0">
              <a:solidFill>
                <a:schemeClr val="bg1"/>
              </a:solidFill>
            </a:endParaRPr>
          </a:p>
        </p:txBody>
      </p:sp>
      <p:graphicFrame>
        <p:nvGraphicFramePr>
          <p:cNvPr id="5" name="Table 4">
            <a:extLst>
              <a:ext uri="{FF2B5EF4-FFF2-40B4-BE49-F238E27FC236}">
                <a16:creationId xmlns:a16="http://schemas.microsoft.com/office/drawing/2014/main" id="{9A526105-CF00-4B34-9989-F55CC3B18A99}"/>
              </a:ext>
            </a:extLst>
          </p:cNvPr>
          <p:cNvGraphicFramePr>
            <a:graphicFrameLocks noGrp="1"/>
          </p:cNvGraphicFramePr>
          <p:nvPr>
            <p:extLst>
              <p:ext uri="{D42A27DB-BD31-4B8C-83A1-F6EECF244321}">
                <p14:modId xmlns:p14="http://schemas.microsoft.com/office/powerpoint/2010/main" val="246942406"/>
              </p:ext>
            </p:extLst>
          </p:nvPr>
        </p:nvGraphicFramePr>
        <p:xfrm>
          <a:off x="838200" y="3032758"/>
          <a:ext cx="7772400" cy="344424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3900082428"/>
                    </a:ext>
                  </a:extLst>
                </a:gridCol>
                <a:gridCol w="3886200">
                  <a:extLst>
                    <a:ext uri="{9D8B030D-6E8A-4147-A177-3AD203B41FA5}">
                      <a16:colId xmlns:a16="http://schemas.microsoft.com/office/drawing/2014/main" val="135159214"/>
                    </a:ext>
                  </a:extLst>
                </a:gridCol>
              </a:tblGrid>
              <a:tr h="574040">
                <a:tc>
                  <a:txBody>
                    <a:bodyPr/>
                    <a:lstStyle/>
                    <a:p>
                      <a:pPr algn="ctr"/>
                      <a:r>
                        <a:rPr lang="en-US" dirty="0"/>
                        <a:t>NSX –V</a:t>
                      </a:r>
                    </a:p>
                  </a:txBody>
                  <a:tcPr/>
                </a:tc>
                <a:tc>
                  <a:txBody>
                    <a:bodyPr/>
                    <a:lstStyle/>
                    <a:p>
                      <a:pPr algn="ctr"/>
                      <a:r>
                        <a:rPr lang="en-US" dirty="0"/>
                        <a:t>NSX-T</a:t>
                      </a:r>
                    </a:p>
                  </a:txBody>
                  <a:tcPr/>
                </a:tc>
                <a:extLst>
                  <a:ext uri="{0D108BD9-81ED-4DB2-BD59-A6C34878D82A}">
                    <a16:rowId xmlns:a16="http://schemas.microsoft.com/office/drawing/2014/main" val="3981876393"/>
                  </a:ext>
                </a:extLst>
              </a:tr>
              <a:tr h="574040">
                <a:tc>
                  <a:txBody>
                    <a:bodyPr/>
                    <a:lstStyle/>
                    <a:p>
                      <a:pPr algn="ctr"/>
                      <a:r>
                        <a:rPr lang="en-US" dirty="0"/>
                        <a:t>Requires vSphere</a:t>
                      </a:r>
                    </a:p>
                  </a:txBody>
                  <a:tcPr/>
                </a:tc>
                <a:tc>
                  <a:txBody>
                    <a:bodyPr/>
                    <a:lstStyle/>
                    <a:p>
                      <a:pPr algn="ctr"/>
                      <a:r>
                        <a:rPr lang="en-US" dirty="0"/>
                        <a:t>Independent</a:t>
                      </a:r>
                    </a:p>
                  </a:txBody>
                  <a:tcPr/>
                </a:tc>
                <a:extLst>
                  <a:ext uri="{0D108BD9-81ED-4DB2-BD59-A6C34878D82A}">
                    <a16:rowId xmlns:a16="http://schemas.microsoft.com/office/drawing/2014/main" val="2524989585"/>
                  </a:ext>
                </a:extLst>
              </a:tr>
              <a:tr h="574040">
                <a:tc>
                  <a:txBody>
                    <a:bodyPr/>
                    <a:lstStyle/>
                    <a:p>
                      <a:pPr algn="ctr"/>
                      <a:r>
                        <a:rPr lang="en-US" dirty="0"/>
                        <a:t>Requires DVS</a:t>
                      </a:r>
                    </a:p>
                  </a:txBody>
                  <a:tcPr/>
                </a:tc>
                <a:tc>
                  <a:txBody>
                    <a:bodyPr/>
                    <a:lstStyle/>
                    <a:p>
                      <a:pPr algn="ctr"/>
                      <a:r>
                        <a:rPr lang="en-US" dirty="0"/>
                        <a:t>Installs N-VDS or OVN Kernel Modules</a:t>
                      </a:r>
                    </a:p>
                  </a:txBody>
                  <a:tcPr/>
                </a:tc>
                <a:extLst>
                  <a:ext uri="{0D108BD9-81ED-4DB2-BD59-A6C34878D82A}">
                    <a16:rowId xmlns:a16="http://schemas.microsoft.com/office/drawing/2014/main" val="528714414"/>
                  </a:ext>
                </a:extLst>
              </a:tr>
              <a:tr h="574040">
                <a:tc>
                  <a:txBody>
                    <a:bodyPr/>
                    <a:lstStyle/>
                    <a:p>
                      <a:pPr algn="ctr"/>
                      <a:r>
                        <a:rPr lang="en-US" dirty="0"/>
                        <a:t>Only supports ESXi</a:t>
                      </a:r>
                    </a:p>
                  </a:txBody>
                  <a:tcPr/>
                </a:tc>
                <a:tc>
                  <a:txBody>
                    <a:bodyPr/>
                    <a:lstStyle/>
                    <a:p>
                      <a:pPr algn="ctr"/>
                      <a:r>
                        <a:rPr lang="en-US" dirty="0"/>
                        <a:t>Supports basically any Enterprise OS</a:t>
                      </a:r>
                    </a:p>
                  </a:txBody>
                  <a:tcPr/>
                </a:tc>
                <a:extLst>
                  <a:ext uri="{0D108BD9-81ED-4DB2-BD59-A6C34878D82A}">
                    <a16:rowId xmlns:a16="http://schemas.microsoft.com/office/drawing/2014/main" val="606217615"/>
                  </a:ext>
                </a:extLst>
              </a:tr>
              <a:tr h="574040">
                <a:tc>
                  <a:txBody>
                    <a:bodyPr/>
                    <a:lstStyle/>
                    <a:p>
                      <a:pPr algn="ctr"/>
                      <a:r>
                        <a:rPr lang="en-US" dirty="0"/>
                        <a:t>Today has more features / integrations</a:t>
                      </a:r>
                    </a:p>
                  </a:txBody>
                  <a:tcPr/>
                </a:tc>
                <a:tc>
                  <a:txBody>
                    <a:bodyPr/>
                    <a:lstStyle/>
                    <a:p>
                      <a:pPr algn="ctr"/>
                      <a:r>
                        <a:rPr lang="en-US" dirty="0"/>
                        <a:t>Less amount but newer types</a:t>
                      </a:r>
                    </a:p>
                  </a:txBody>
                  <a:tcPr/>
                </a:tc>
                <a:extLst>
                  <a:ext uri="{0D108BD9-81ED-4DB2-BD59-A6C34878D82A}">
                    <a16:rowId xmlns:a16="http://schemas.microsoft.com/office/drawing/2014/main" val="3425023845"/>
                  </a:ext>
                </a:extLst>
              </a:tr>
              <a:tr h="574040">
                <a:tc>
                  <a:txBody>
                    <a:bodyPr/>
                    <a:lstStyle/>
                    <a:p>
                      <a:pPr algn="ctr"/>
                      <a:r>
                        <a:rPr lang="en-US" dirty="0"/>
                        <a:t>Can handle vSphere cases</a:t>
                      </a:r>
                    </a:p>
                  </a:txBody>
                  <a:tcPr/>
                </a:tc>
                <a:tc>
                  <a:txBody>
                    <a:bodyPr/>
                    <a:lstStyle/>
                    <a:p>
                      <a:pPr algn="ctr"/>
                      <a:r>
                        <a:rPr lang="en-US" dirty="0"/>
                        <a:t>Can handle all hybrid cloud cases</a:t>
                      </a:r>
                    </a:p>
                  </a:txBody>
                  <a:tcPr/>
                </a:tc>
                <a:extLst>
                  <a:ext uri="{0D108BD9-81ED-4DB2-BD59-A6C34878D82A}">
                    <a16:rowId xmlns:a16="http://schemas.microsoft.com/office/drawing/2014/main" val="4294957120"/>
                  </a:ext>
                </a:extLst>
              </a:tr>
            </a:tbl>
          </a:graphicData>
        </a:graphic>
      </p:graphicFrame>
    </p:spTree>
    <p:extLst>
      <p:ext uri="{BB962C8B-B14F-4D97-AF65-F5344CB8AC3E}">
        <p14:creationId xmlns:p14="http://schemas.microsoft.com/office/powerpoint/2010/main" val="118444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A favor</a:t>
            </a:r>
          </a:p>
        </p:txBody>
      </p:sp>
      <p:sp>
        <p:nvSpPr>
          <p:cNvPr id="3" name="Content Placeholder 2"/>
          <p:cNvSpPr>
            <a:spLocks noGrp="1"/>
          </p:cNvSpPr>
          <p:nvPr>
            <p:ph idx="1"/>
          </p:nvPr>
        </p:nvSpPr>
        <p:spPr>
          <a:xfrm>
            <a:off x="457200" y="2514600"/>
            <a:ext cx="8229600" cy="3611563"/>
          </a:xfrm>
        </p:spPr>
        <p:txBody>
          <a:bodyPr/>
          <a:lstStyle/>
          <a:p>
            <a:r>
              <a:rPr lang="en-US" dirty="0">
                <a:solidFill>
                  <a:schemeClr val="bg1"/>
                </a:solidFill>
              </a:rPr>
              <a:t>Take a pic during this session. Tweet it out with </a:t>
            </a:r>
            <a:r>
              <a:rPr lang="en-US" dirty="0">
                <a:hlinkClick r:id="rId2"/>
              </a:rPr>
              <a:t>#KCVMUG</a:t>
            </a:r>
            <a:r>
              <a:rPr lang="en-US" dirty="0">
                <a:solidFill>
                  <a:schemeClr val="bg1"/>
                </a:solidFill>
              </a:rPr>
              <a:t> </a:t>
            </a:r>
          </a:p>
          <a:p>
            <a:r>
              <a:rPr lang="en-US" dirty="0">
                <a:solidFill>
                  <a:schemeClr val="bg1"/>
                </a:solidFill>
              </a:rPr>
              <a:t>I really like interacting with people in Twitter and the </a:t>
            </a:r>
            <a:r>
              <a:rPr lang="en-US" dirty="0">
                <a:solidFill>
                  <a:schemeClr val="bg1"/>
                </a:solidFill>
                <a:hlinkClick r:id="rId3"/>
              </a:rPr>
              <a:t>#</a:t>
            </a:r>
            <a:r>
              <a:rPr lang="en-US" dirty="0" err="1">
                <a:solidFill>
                  <a:schemeClr val="bg1"/>
                </a:solidFill>
                <a:hlinkClick r:id="rId3"/>
              </a:rPr>
              <a:t>vCommunity</a:t>
            </a:r>
            <a:r>
              <a:rPr lang="en-US" dirty="0">
                <a:solidFill>
                  <a:schemeClr val="bg1"/>
                </a:solidFill>
              </a:rPr>
              <a:t> – send me any thoughts from today, your cat pictures and your blog posts!</a:t>
            </a:r>
          </a:p>
        </p:txBody>
      </p:sp>
    </p:spTree>
    <p:extLst>
      <p:ext uri="{BB962C8B-B14F-4D97-AF65-F5344CB8AC3E}">
        <p14:creationId xmlns:p14="http://schemas.microsoft.com/office/powerpoint/2010/main" val="1257222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3ADF-AA01-4D07-BB4A-9E926A2F6AC6}"/>
              </a:ext>
            </a:extLst>
          </p:cNvPr>
          <p:cNvSpPr>
            <a:spLocks noGrp="1"/>
          </p:cNvSpPr>
          <p:nvPr>
            <p:ph type="title"/>
          </p:nvPr>
        </p:nvSpPr>
        <p:spPr/>
        <p:txBody>
          <a:bodyPr/>
          <a:lstStyle/>
          <a:p>
            <a:r>
              <a:rPr lang="en-US" dirty="0">
                <a:solidFill>
                  <a:schemeClr val="bg1"/>
                </a:solidFill>
              </a:rPr>
              <a:t>NSX Data Center for vSphere DLs</a:t>
            </a:r>
            <a:endParaRPr lang="en-US" dirty="0"/>
          </a:p>
        </p:txBody>
      </p:sp>
      <p:pic>
        <p:nvPicPr>
          <p:cNvPr id="4" name="Picture 3">
            <a:extLst>
              <a:ext uri="{FF2B5EF4-FFF2-40B4-BE49-F238E27FC236}">
                <a16:creationId xmlns:a16="http://schemas.microsoft.com/office/drawing/2014/main" id="{18F48480-B478-4DAA-95F8-DB1814F05080}"/>
              </a:ext>
            </a:extLst>
          </p:cNvPr>
          <p:cNvPicPr>
            <a:picLocks noChangeAspect="1"/>
          </p:cNvPicPr>
          <p:nvPr/>
        </p:nvPicPr>
        <p:blipFill>
          <a:blip r:embed="rId2"/>
          <a:stretch>
            <a:fillRect/>
          </a:stretch>
        </p:blipFill>
        <p:spPr>
          <a:xfrm>
            <a:off x="2064854" y="1219200"/>
            <a:ext cx="5014292" cy="5474465"/>
          </a:xfrm>
          <a:prstGeom prst="rect">
            <a:avLst/>
          </a:prstGeom>
        </p:spPr>
      </p:pic>
    </p:spTree>
    <p:extLst>
      <p:ext uri="{BB962C8B-B14F-4D97-AF65-F5344CB8AC3E}">
        <p14:creationId xmlns:p14="http://schemas.microsoft.com/office/powerpoint/2010/main" val="1762095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0F5F0E-192F-42A3-B6AB-2F772F3AB3A8}"/>
              </a:ext>
            </a:extLst>
          </p:cNvPr>
          <p:cNvPicPr>
            <a:picLocks noChangeAspect="1"/>
          </p:cNvPicPr>
          <p:nvPr/>
        </p:nvPicPr>
        <p:blipFill>
          <a:blip r:embed="rId2"/>
          <a:stretch>
            <a:fillRect/>
          </a:stretch>
        </p:blipFill>
        <p:spPr>
          <a:xfrm>
            <a:off x="609601" y="1197381"/>
            <a:ext cx="4571999" cy="5538940"/>
          </a:xfrm>
          <a:prstGeom prst="rect">
            <a:avLst/>
          </a:prstGeom>
        </p:spPr>
      </p:pic>
      <p:pic>
        <p:nvPicPr>
          <p:cNvPr id="6" name="Picture 5">
            <a:extLst>
              <a:ext uri="{FF2B5EF4-FFF2-40B4-BE49-F238E27FC236}">
                <a16:creationId xmlns:a16="http://schemas.microsoft.com/office/drawing/2014/main" id="{61FAA003-7B66-4434-8F1F-CF25ED8FC741}"/>
              </a:ext>
            </a:extLst>
          </p:cNvPr>
          <p:cNvPicPr>
            <a:picLocks noChangeAspect="1"/>
          </p:cNvPicPr>
          <p:nvPr/>
        </p:nvPicPr>
        <p:blipFill>
          <a:blip r:embed="rId3"/>
          <a:stretch>
            <a:fillRect/>
          </a:stretch>
        </p:blipFill>
        <p:spPr>
          <a:xfrm>
            <a:off x="5867400" y="1263298"/>
            <a:ext cx="2645865" cy="5413591"/>
          </a:xfrm>
          <a:prstGeom prst="rect">
            <a:avLst/>
          </a:prstGeom>
        </p:spPr>
      </p:pic>
      <p:sp>
        <p:nvSpPr>
          <p:cNvPr id="7" name="Title 1">
            <a:extLst>
              <a:ext uri="{FF2B5EF4-FFF2-40B4-BE49-F238E27FC236}">
                <a16:creationId xmlns:a16="http://schemas.microsoft.com/office/drawing/2014/main" id="{3B772266-9F9B-4941-820B-F8FDEA7CAF26}"/>
              </a:ext>
            </a:extLst>
          </p:cNvPr>
          <p:cNvSpPr>
            <a:spLocks noGrp="1"/>
          </p:cNvSpPr>
          <p:nvPr>
            <p:ph type="title"/>
          </p:nvPr>
        </p:nvSpPr>
        <p:spPr>
          <a:xfrm>
            <a:off x="457200" y="274638"/>
            <a:ext cx="8229600" cy="1143000"/>
          </a:xfrm>
        </p:spPr>
        <p:txBody>
          <a:bodyPr/>
          <a:lstStyle/>
          <a:p>
            <a:r>
              <a:rPr lang="en-US" dirty="0">
                <a:solidFill>
                  <a:schemeClr val="bg1"/>
                </a:solidFill>
              </a:rPr>
              <a:t>NSX-T Data Center downloads</a:t>
            </a:r>
            <a:endParaRPr lang="en-US" dirty="0"/>
          </a:p>
        </p:txBody>
      </p:sp>
    </p:spTree>
    <p:extLst>
      <p:ext uri="{BB962C8B-B14F-4D97-AF65-F5344CB8AC3E}">
        <p14:creationId xmlns:p14="http://schemas.microsoft.com/office/powerpoint/2010/main" val="394578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A bit about me</a:t>
            </a:r>
          </a:p>
        </p:txBody>
      </p:sp>
      <p:sp>
        <p:nvSpPr>
          <p:cNvPr id="3" name="Content Placeholder 2"/>
          <p:cNvSpPr>
            <a:spLocks noGrp="1"/>
          </p:cNvSpPr>
          <p:nvPr>
            <p:ph idx="1"/>
          </p:nvPr>
        </p:nvSpPr>
        <p:spPr>
          <a:xfrm>
            <a:off x="228600" y="1600200"/>
            <a:ext cx="8763000" cy="4525963"/>
          </a:xfrm>
        </p:spPr>
        <p:txBody>
          <a:bodyPr/>
          <a:lstStyle/>
          <a:p>
            <a:r>
              <a:rPr lang="en-US" dirty="0">
                <a:solidFill>
                  <a:schemeClr val="bg1"/>
                </a:solidFill>
              </a:rPr>
              <a:t>Costa Rican in Orlando</a:t>
            </a:r>
          </a:p>
          <a:p>
            <a:r>
              <a:rPr lang="en-US" dirty="0">
                <a:solidFill>
                  <a:schemeClr val="bg1"/>
                </a:solidFill>
              </a:rPr>
              <a:t>Sr TAM @VMware, CTO Ambassador</a:t>
            </a:r>
          </a:p>
          <a:p>
            <a:r>
              <a:rPr lang="en-US" dirty="0">
                <a:solidFill>
                  <a:schemeClr val="bg1"/>
                </a:solidFill>
              </a:rPr>
              <a:t>Advocate of the </a:t>
            </a:r>
            <a:r>
              <a:rPr lang="en-US" dirty="0" err="1">
                <a:solidFill>
                  <a:schemeClr val="bg1"/>
                </a:solidFill>
              </a:rPr>
              <a:t>vCommunity</a:t>
            </a:r>
            <a:r>
              <a:rPr lang="en-US" dirty="0">
                <a:solidFill>
                  <a:schemeClr val="bg1"/>
                </a:solidFill>
              </a:rPr>
              <a:t> (</a:t>
            </a:r>
            <a:r>
              <a:rPr lang="en-US" dirty="0" err="1">
                <a:solidFill>
                  <a:schemeClr val="bg1"/>
                </a:solidFill>
              </a:rPr>
              <a:t>vBrownBag</a:t>
            </a:r>
            <a:r>
              <a:rPr lang="en-US" dirty="0">
                <a:solidFill>
                  <a:schemeClr val="bg1"/>
                </a:solidFill>
              </a:rPr>
              <a:t> crew, </a:t>
            </a:r>
            <a:r>
              <a:rPr lang="en-US" dirty="0" err="1">
                <a:solidFill>
                  <a:schemeClr val="bg1"/>
                </a:solidFill>
              </a:rPr>
              <a:t>vExpert</a:t>
            </a:r>
            <a:r>
              <a:rPr lang="en-US" dirty="0">
                <a:solidFill>
                  <a:schemeClr val="bg1"/>
                </a:solidFill>
              </a:rPr>
              <a:t>, VMUG, VTUG, </a:t>
            </a:r>
            <a:r>
              <a:rPr lang="en-US" dirty="0" err="1">
                <a:solidFill>
                  <a:schemeClr val="bg1"/>
                </a:solidFill>
              </a:rPr>
              <a:t>vBeers</a:t>
            </a:r>
            <a:r>
              <a:rPr lang="en-US" dirty="0">
                <a:solidFill>
                  <a:schemeClr val="bg1"/>
                </a:solidFill>
              </a:rPr>
              <a:t>, </a:t>
            </a:r>
            <a:r>
              <a:rPr lang="en-US" dirty="0" err="1">
                <a:solidFill>
                  <a:schemeClr val="bg1"/>
                </a:solidFill>
              </a:rPr>
              <a:t>vBrisket</a:t>
            </a:r>
            <a:r>
              <a:rPr lang="en-US" dirty="0">
                <a:solidFill>
                  <a:schemeClr val="bg1"/>
                </a:solidFill>
              </a:rPr>
              <a:t>…)</a:t>
            </a:r>
          </a:p>
          <a:p>
            <a:r>
              <a:rPr lang="en-US" dirty="0">
                <a:solidFill>
                  <a:schemeClr val="bg1"/>
                </a:solidFill>
              </a:rPr>
              <a:t>I started </a:t>
            </a:r>
            <a:r>
              <a:rPr lang="en-US" i="1" dirty="0">
                <a:solidFill>
                  <a:schemeClr val="bg1"/>
                </a:solidFill>
              </a:rPr>
              <a:t>using </a:t>
            </a:r>
            <a:r>
              <a:rPr lang="en-US" dirty="0">
                <a:solidFill>
                  <a:schemeClr val="bg1"/>
                </a:solidFill>
              </a:rPr>
              <a:t>Twitter in 2013 </a:t>
            </a:r>
            <a:r>
              <a:rPr lang="en-US" i="1" dirty="0">
                <a:solidFill>
                  <a:schemeClr val="bg1"/>
                </a:solidFill>
              </a:rPr>
              <a:t>for</a:t>
            </a:r>
            <a:r>
              <a:rPr lang="en-US" dirty="0">
                <a:solidFill>
                  <a:schemeClr val="bg1"/>
                </a:solidFill>
              </a:rPr>
              <a:t> VMW</a:t>
            </a:r>
          </a:p>
          <a:p>
            <a:r>
              <a:rPr lang="en-US" dirty="0">
                <a:solidFill>
                  <a:schemeClr val="bg1"/>
                </a:solidFill>
              </a:rPr>
              <a:t>I want to help other people present at VMUG!</a:t>
            </a:r>
          </a:p>
          <a:p>
            <a:r>
              <a:rPr lang="en-US" dirty="0" err="1">
                <a:solidFill>
                  <a:schemeClr val="bg1"/>
                </a:solidFill>
              </a:rPr>
              <a:t>vExpert</a:t>
            </a:r>
            <a:r>
              <a:rPr lang="en-US" dirty="0">
                <a:solidFill>
                  <a:schemeClr val="bg1"/>
                </a:solidFill>
              </a:rPr>
              <a:t> PRO – I’ll help you prepare for </a:t>
            </a:r>
            <a:r>
              <a:rPr lang="en-US" dirty="0" err="1">
                <a:solidFill>
                  <a:schemeClr val="bg1"/>
                </a:solidFill>
              </a:rPr>
              <a:t>vExpert</a:t>
            </a:r>
            <a:endParaRPr lang="en-US" dirty="0">
              <a:solidFill>
                <a:schemeClr val="bg1"/>
              </a:solidFill>
            </a:endParaRPr>
          </a:p>
        </p:txBody>
      </p:sp>
    </p:spTree>
    <p:extLst>
      <p:ext uri="{BB962C8B-B14F-4D97-AF65-F5344CB8AC3E}">
        <p14:creationId xmlns:p14="http://schemas.microsoft.com/office/powerpoint/2010/main" val="35802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BIG disclaimer slide</a:t>
            </a:r>
          </a:p>
        </p:txBody>
      </p:sp>
      <p:sp>
        <p:nvSpPr>
          <p:cNvPr id="3" name="Content Placeholder 2"/>
          <p:cNvSpPr>
            <a:spLocks noGrp="1"/>
          </p:cNvSpPr>
          <p:nvPr>
            <p:ph idx="1"/>
          </p:nvPr>
        </p:nvSpPr>
        <p:spPr>
          <a:xfrm>
            <a:off x="228600" y="1600200"/>
            <a:ext cx="8763000" cy="4525963"/>
          </a:xfrm>
        </p:spPr>
        <p:txBody>
          <a:bodyPr>
            <a:normAutofit/>
          </a:bodyPr>
          <a:lstStyle/>
          <a:p>
            <a:r>
              <a:rPr lang="en-US" dirty="0">
                <a:solidFill>
                  <a:schemeClr val="bg1"/>
                </a:solidFill>
              </a:rPr>
              <a:t>Notice, no VMware logos anywhere</a:t>
            </a:r>
          </a:p>
          <a:p>
            <a:r>
              <a:rPr lang="en-US" dirty="0">
                <a:solidFill>
                  <a:schemeClr val="bg1"/>
                </a:solidFill>
              </a:rPr>
              <a:t>This is purely a community session I geeked up</a:t>
            </a:r>
          </a:p>
          <a:p>
            <a:r>
              <a:rPr lang="en-US" dirty="0">
                <a:solidFill>
                  <a:schemeClr val="bg1"/>
                </a:solidFill>
              </a:rPr>
              <a:t>I am a VMware fanboy though</a:t>
            </a:r>
          </a:p>
          <a:p>
            <a:r>
              <a:rPr lang="en-US" dirty="0">
                <a:solidFill>
                  <a:schemeClr val="bg1"/>
                </a:solidFill>
              </a:rPr>
              <a:t>I think it’s important that we share stories and tips and who in the </a:t>
            </a:r>
            <a:r>
              <a:rPr lang="en-US" dirty="0" err="1">
                <a:solidFill>
                  <a:schemeClr val="bg1"/>
                </a:solidFill>
              </a:rPr>
              <a:t>vCommunity</a:t>
            </a:r>
            <a:r>
              <a:rPr lang="en-US" dirty="0">
                <a:solidFill>
                  <a:schemeClr val="bg1"/>
                </a:solidFill>
              </a:rPr>
              <a:t> is a great resource for vSphere + vSAN + NSX</a:t>
            </a:r>
          </a:p>
        </p:txBody>
      </p:sp>
    </p:spTree>
    <p:extLst>
      <p:ext uri="{BB962C8B-B14F-4D97-AF65-F5344CB8AC3E}">
        <p14:creationId xmlns:p14="http://schemas.microsoft.com/office/powerpoint/2010/main" val="183930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Interactive session!!</a:t>
            </a:r>
          </a:p>
        </p:txBody>
      </p:sp>
      <p:sp>
        <p:nvSpPr>
          <p:cNvPr id="3" name="Content Placeholder 2"/>
          <p:cNvSpPr>
            <a:spLocks noGrp="1"/>
          </p:cNvSpPr>
          <p:nvPr>
            <p:ph idx="1"/>
          </p:nvPr>
        </p:nvSpPr>
        <p:spPr>
          <a:xfrm>
            <a:off x="457200" y="1752600"/>
            <a:ext cx="8229600" cy="4800600"/>
          </a:xfrm>
        </p:spPr>
        <p:txBody>
          <a:bodyPr>
            <a:normAutofit/>
          </a:bodyPr>
          <a:lstStyle/>
          <a:p>
            <a:r>
              <a:rPr lang="en-US" dirty="0">
                <a:solidFill>
                  <a:schemeClr val="bg1"/>
                </a:solidFill>
              </a:rPr>
              <a:t>This is a two way street – participation encouraged! I’m not an expert in everything</a:t>
            </a:r>
          </a:p>
          <a:p>
            <a:r>
              <a:rPr lang="en-US" dirty="0">
                <a:solidFill>
                  <a:schemeClr val="bg1"/>
                </a:solidFill>
              </a:rPr>
              <a:t>If you see something wrong or I missed critical info, please let me and the room know, this community is here to help each other!</a:t>
            </a:r>
          </a:p>
          <a:p>
            <a:r>
              <a:rPr lang="en-US" dirty="0">
                <a:solidFill>
                  <a:schemeClr val="bg1"/>
                </a:solidFill>
              </a:rPr>
              <a:t>Don’t leave any question unasked!</a:t>
            </a:r>
          </a:p>
          <a:p>
            <a:r>
              <a:rPr lang="en-US" dirty="0">
                <a:solidFill>
                  <a:schemeClr val="bg1"/>
                </a:solidFill>
              </a:rPr>
              <a:t>We are the </a:t>
            </a:r>
            <a:r>
              <a:rPr lang="en-US" dirty="0" err="1">
                <a:solidFill>
                  <a:schemeClr val="bg1"/>
                </a:solidFill>
              </a:rPr>
              <a:t>vCommunity</a:t>
            </a:r>
            <a:r>
              <a:rPr lang="en-US" dirty="0">
                <a:solidFill>
                  <a:schemeClr val="bg1"/>
                </a:solidFill>
              </a:rPr>
              <a:t>, share and blog!</a:t>
            </a:r>
          </a:p>
        </p:txBody>
      </p:sp>
    </p:spTree>
    <p:extLst>
      <p:ext uri="{BB962C8B-B14F-4D97-AF65-F5344CB8AC3E}">
        <p14:creationId xmlns:p14="http://schemas.microsoft.com/office/powerpoint/2010/main" val="292373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1. Software and time</a:t>
            </a:r>
          </a:p>
        </p:txBody>
      </p:sp>
      <p:sp>
        <p:nvSpPr>
          <p:cNvPr id="3" name="Content Placeholder 2"/>
          <p:cNvSpPr>
            <a:spLocks noGrp="1"/>
          </p:cNvSpPr>
          <p:nvPr>
            <p:ph idx="1"/>
          </p:nvPr>
        </p:nvSpPr>
        <p:spPr>
          <a:xfrm>
            <a:off x="457200" y="1752600"/>
            <a:ext cx="8229600" cy="4800600"/>
          </a:xfrm>
        </p:spPr>
        <p:txBody>
          <a:bodyPr>
            <a:normAutofit/>
          </a:bodyPr>
          <a:lstStyle/>
          <a:p>
            <a:pPr marL="0" indent="0">
              <a:buNone/>
            </a:pPr>
            <a:r>
              <a:rPr lang="en-US" dirty="0">
                <a:solidFill>
                  <a:schemeClr val="bg1"/>
                </a:solidFill>
              </a:rPr>
              <a:t>Who has heard of “</a:t>
            </a:r>
            <a:r>
              <a:rPr lang="en-US" dirty="0">
                <a:solidFill>
                  <a:schemeClr val="bg1"/>
                </a:solidFill>
                <a:hlinkClick r:id="rId2"/>
              </a:rPr>
              <a:t>Lifecycle Policies</a:t>
            </a:r>
            <a:r>
              <a:rPr lang="en-US" dirty="0">
                <a:solidFill>
                  <a:schemeClr val="bg1"/>
                </a:solidFill>
              </a:rPr>
              <a:t>”?</a:t>
            </a:r>
          </a:p>
          <a:p>
            <a:pPr marL="0" indent="0">
              <a:buNone/>
            </a:pPr>
            <a:r>
              <a:rPr lang="en-US" dirty="0">
                <a:solidFill>
                  <a:schemeClr val="bg1"/>
                </a:solidFill>
              </a:rPr>
              <a:t>a) General Support </a:t>
            </a:r>
          </a:p>
          <a:p>
            <a:pPr marL="0" indent="0">
              <a:buNone/>
            </a:pPr>
            <a:r>
              <a:rPr lang="en-US" sz="2400" i="1" dirty="0">
                <a:solidFill>
                  <a:schemeClr val="bg1"/>
                </a:solidFill>
              </a:rPr>
              <a:t>The General Support phase begins on the date of general availability of a Major Release (“GA”) and lasts for a fixed duration. During the General Support phase, for customers who have purchased VMware support, VMware offers maintenance updates and upgrades, bug and security fixes, and technical assistance as per the Support and Subscription Terms and Conditions.</a:t>
            </a:r>
          </a:p>
        </p:txBody>
      </p:sp>
    </p:spTree>
    <p:extLst>
      <p:ext uri="{BB962C8B-B14F-4D97-AF65-F5344CB8AC3E}">
        <p14:creationId xmlns:p14="http://schemas.microsoft.com/office/powerpoint/2010/main" val="2516073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1. Software and time</a:t>
            </a:r>
          </a:p>
        </p:txBody>
      </p:sp>
      <p:sp>
        <p:nvSpPr>
          <p:cNvPr id="3" name="Content Placeholder 2"/>
          <p:cNvSpPr>
            <a:spLocks noGrp="1"/>
          </p:cNvSpPr>
          <p:nvPr>
            <p:ph idx="1"/>
          </p:nvPr>
        </p:nvSpPr>
        <p:spPr>
          <a:xfrm>
            <a:off x="457200" y="1752600"/>
            <a:ext cx="8229600" cy="4800600"/>
          </a:xfrm>
        </p:spPr>
        <p:txBody>
          <a:bodyPr>
            <a:normAutofit/>
          </a:bodyPr>
          <a:lstStyle/>
          <a:p>
            <a:pPr marL="0" indent="0">
              <a:buNone/>
            </a:pPr>
            <a:r>
              <a:rPr lang="en-US" dirty="0">
                <a:solidFill>
                  <a:schemeClr val="bg1"/>
                </a:solidFill>
              </a:rPr>
              <a:t>b) Technical Guidance Phase</a:t>
            </a:r>
          </a:p>
          <a:p>
            <a:pPr marL="0" indent="0">
              <a:buNone/>
            </a:pPr>
            <a:r>
              <a:rPr lang="en-US" sz="2400" i="1" dirty="0">
                <a:solidFill>
                  <a:schemeClr val="bg1"/>
                </a:solidFill>
              </a:rPr>
              <a:t>Technical Guidance, if available, is provided from the end of the General Support phase and lasts for a fixed duration.  Technical Guidance is available primarily through the self-help portal and telephone support is not provided. Customers can also open a support request online to receive support and workarounds for low-severity issues on supported configurations only.  During the Technical Guidance phase, VMware does not offer new hardware support, server/client/guest OS updates, new security patches or bug fixes unless otherwise noted. </a:t>
            </a:r>
          </a:p>
        </p:txBody>
      </p:sp>
    </p:spTree>
    <p:extLst>
      <p:ext uri="{BB962C8B-B14F-4D97-AF65-F5344CB8AC3E}">
        <p14:creationId xmlns:p14="http://schemas.microsoft.com/office/powerpoint/2010/main" val="290280456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26158</TotalTime>
  <Words>1861</Words>
  <Application>Microsoft Office PowerPoint</Application>
  <PresentationFormat>On-screen Show (4:3)</PresentationFormat>
  <Paragraphs>202</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vCommunity sourced best practices for upgrading vSphere with vSAN and NSX</vt:lpstr>
      <vt:lpstr>You can find this PPT and any source code in blogs.arielsanchezmora.com</vt:lpstr>
      <vt:lpstr>Agenda</vt:lpstr>
      <vt:lpstr>A favor</vt:lpstr>
      <vt:lpstr>A bit about me</vt:lpstr>
      <vt:lpstr>BIG disclaimer slide</vt:lpstr>
      <vt:lpstr>Interactive session!!</vt:lpstr>
      <vt:lpstr>1. Software and time</vt:lpstr>
      <vt:lpstr>1. Software and time</vt:lpstr>
      <vt:lpstr>1. Software and time</vt:lpstr>
      <vt:lpstr>1. Software and time</vt:lpstr>
      <vt:lpstr>1. Software and time</vt:lpstr>
      <vt:lpstr>1. Software and time</vt:lpstr>
      <vt:lpstr>1. Software and time</vt:lpstr>
      <vt:lpstr>2. The 3 layers – vSphere, vSAN, NSX</vt:lpstr>
      <vt:lpstr>2. The 3 layers – vSphere, vSAN, NSX</vt:lpstr>
      <vt:lpstr>2. The 3 layers – vSphere, vSAN, NSX</vt:lpstr>
      <vt:lpstr>2. The 3 layers – vSphere, vSAN, NSX</vt:lpstr>
      <vt:lpstr>2. The 3 layers – vSphere, vSAN, NSX</vt:lpstr>
      <vt:lpstr>2. The 3 layers – vSphere, vSAN, NSX</vt:lpstr>
      <vt:lpstr>3. General upgrade strategies</vt:lpstr>
      <vt:lpstr>3. General upgrade strategies</vt:lpstr>
      <vt:lpstr>3. General upgrade strategies</vt:lpstr>
      <vt:lpstr>3. General upgrade strategies</vt:lpstr>
      <vt:lpstr>3. General upgrade strategies</vt:lpstr>
      <vt:lpstr>3. General upgrade strategies</vt:lpstr>
      <vt:lpstr>3. General upgrade strategies</vt:lpstr>
      <vt:lpstr>3. General upgrade strategies</vt:lpstr>
      <vt:lpstr>3. General upgrade strategies</vt:lpstr>
      <vt:lpstr>4. Community resources</vt:lpstr>
      <vt:lpstr>How to learn NSX-V from scratch</vt:lpstr>
      <vt:lpstr>Supporting slides</vt:lpstr>
      <vt:lpstr>Getting started with REST APIs</vt:lpstr>
      <vt:lpstr>Dev / Homelab strategy</vt:lpstr>
      <vt:lpstr>Further Reading for NSX</vt:lpstr>
      <vt:lpstr>We’re done </vt:lpstr>
      <vt:lpstr>NSX Data Center for vSphere</vt:lpstr>
      <vt:lpstr>NSX-T for Data Center</vt:lpstr>
      <vt:lpstr>NSX Differences for V and T</vt:lpstr>
      <vt:lpstr>NSX Data Center for vSphere DLs</vt:lpstr>
      <vt:lpstr>NSX-T Data Center downloads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#vCommunity Benefits for you,  your team and your town</dc:title>
  <dc:creator>Windows User</dc:creator>
  <cp:lastModifiedBy>Ariel Sanchez</cp:lastModifiedBy>
  <cp:revision>28</cp:revision>
  <dcterms:created xsi:type="dcterms:W3CDTF">2018-04-04T14:09:32Z</dcterms:created>
  <dcterms:modified xsi:type="dcterms:W3CDTF">2019-06-25T21:19:34Z</dcterms:modified>
</cp:coreProperties>
</file>