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23" r:id="rId3"/>
    <p:sldId id="257" r:id="rId4"/>
    <p:sldId id="260" r:id="rId5"/>
    <p:sldId id="273" r:id="rId6"/>
    <p:sldId id="261" r:id="rId7"/>
    <p:sldId id="262" r:id="rId8"/>
    <p:sldId id="329" r:id="rId9"/>
    <p:sldId id="330" r:id="rId10"/>
    <p:sldId id="325" r:id="rId11"/>
    <p:sldId id="326" r:id="rId12"/>
    <p:sldId id="266" r:id="rId13"/>
    <p:sldId id="328" r:id="rId14"/>
    <p:sldId id="331" r:id="rId15"/>
    <p:sldId id="332" r:id="rId16"/>
    <p:sldId id="333" r:id="rId17"/>
    <p:sldId id="335" r:id="rId18"/>
    <p:sldId id="334" r:id="rId19"/>
    <p:sldId id="337" r:id="rId20"/>
    <p:sldId id="339" r:id="rId21"/>
    <p:sldId id="344" r:id="rId22"/>
    <p:sldId id="340" r:id="rId23"/>
    <p:sldId id="341" r:id="rId24"/>
    <p:sldId id="342" r:id="rId25"/>
    <p:sldId id="343" r:id="rId26"/>
    <p:sldId id="338" r:id="rId27"/>
    <p:sldId id="345" r:id="rId28"/>
    <p:sldId id="346" r:id="rId29"/>
    <p:sldId id="300" r:id="rId30"/>
    <p:sldId id="269" r:id="rId31"/>
    <p:sldId id="298" r:id="rId32"/>
    <p:sldId id="303" r:id="rId33"/>
    <p:sldId id="272" r:id="rId34"/>
    <p:sldId id="29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25E4D-F6D9-4C24-B92F-FE9965A4A45F}" v="47" dt="2021-02-25T13:01:52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3" autoAdjust="0"/>
    <p:restoredTop sz="94660"/>
  </p:normalViewPr>
  <p:slideViewPr>
    <p:cSldViewPr>
      <p:cViewPr varScale="1">
        <p:scale>
          <a:sx n="156" d="100"/>
          <a:sy n="156" d="100"/>
        </p:scale>
        <p:origin x="1836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Sanchez" userId="22a93063-6ce7-46c6-98b5-313556a5925b" providerId="ADAL" clId="{AD90C761-0DAE-4641-85CD-53F3BC9836E8}"/>
    <pc:docChg chg="custSel addSld delSld modSld sldOrd">
      <pc:chgData name="Ariel Sanchez" userId="22a93063-6ce7-46c6-98b5-313556a5925b" providerId="ADAL" clId="{AD90C761-0DAE-4641-85CD-53F3BC9836E8}" dt="2020-08-24T19:22:47.116" v="45" actId="47"/>
      <pc:docMkLst>
        <pc:docMk/>
      </pc:docMkLst>
      <pc:sldChg chg="del mod modShow">
        <pc:chgData name="Ariel Sanchez" userId="22a93063-6ce7-46c6-98b5-313556a5925b" providerId="ADAL" clId="{AD90C761-0DAE-4641-85CD-53F3BC9836E8}" dt="2020-08-24T19:22:47.116" v="45" actId="47"/>
        <pc:sldMkLst>
          <pc:docMk/>
          <pc:sldMk cId="1257222510" sldId="259"/>
        </pc:sldMkLst>
      </pc:sldChg>
      <pc:sldChg chg="modSp mod">
        <pc:chgData name="Ariel Sanchez" userId="22a93063-6ce7-46c6-98b5-313556a5925b" providerId="ADAL" clId="{AD90C761-0DAE-4641-85CD-53F3BC9836E8}" dt="2020-08-24T17:58:20.588" v="11" actId="20577"/>
        <pc:sldMkLst>
          <pc:docMk/>
          <pc:sldMk cId="358026501" sldId="260"/>
        </pc:sldMkLst>
        <pc:spChg chg="mod">
          <ac:chgData name="Ariel Sanchez" userId="22a93063-6ce7-46c6-98b5-313556a5925b" providerId="ADAL" clId="{AD90C761-0DAE-4641-85CD-53F3BC9836E8}" dt="2020-08-24T17:58:20.588" v="11" actId="20577"/>
          <ac:spMkLst>
            <pc:docMk/>
            <pc:sldMk cId="358026501" sldId="260"/>
            <ac:spMk id="3" creationId="{00000000-0000-0000-0000-000000000000}"/>
          </ac:spMkLst>
        </pc:spChg>
      </pc:sldChg>
      <pc:sldChg chg="modSp mod">
        <pc:chgData name="Ariel Sanchez" userId="22a93063-6ce7-46c6-98b5-313556a5925b" providerId="ADAL" clId="{AD90C761-0DAE-4641-85CD-53F3BC9836E8}" dt="2020-08-24T18:00:16.841" v="19" actId="108"/>
        <pc:sldMkLst>
          <pc:docMk/>
          <pc:sldMk cId="3220151495" sldId="269"/>
        </pc:sldMkLst>
        <pc:spChg chg="mod">
          <ac:chgData name="Ariel Sanchez" userId="22a93063-6ce7-46c6-98b5-313556a5925b" providerId="ADAL" clId="{AD90C761-0DAE-4641-85CD-53F3BC9836E8}" dt="2020-08-24T17:59:02.700" v="17" actId="20577"/>
          <ac:spMkLst>
            <pc:docMk/>
            <pc:sldMk cId="3220151495" sldId="269"/>
            <ac:spMk id="2" creationId="{00000000-0000-0000-0000-000000000000}"/>
          </ac:spMkLst>
        </pc:spChg>
        <pc:spChg chg="mod">
          <ac:chgData name="Ariel Sanchez" userId="22a93063-6ce7-46c6-98b5-313556a5925b" providerId="ADAL" clId="{AD90C761-0DAE-4641-85CD-53F3BC9836E8}" dt="2020-08-24T18:00:16.841" v="19" actId="108"/>
          <ac:spMkLst>
            <pc:docMk/>
            <pc:sldMk cId="3220151495" sldId="269"/>
            <ac:spMk id="3" creationId="{00000000-0000-0000-0000-000000000000}"/>
          </ac:spMkLst>
        </pc:spChg>
      </pc:sldChg>
      <pc:sldChg chg="modSp add mod ord">
        <pc:chgData name="Ariel Sanchez" userId="22a93063-6ce7-46c6-98b5-313556a5925b" providerId="ADAL" clId="{AD90C761-0DAE-4641-85CD-53F3BC9836E8}" dt="2020-08-24T18:00:33.037" v="44" actId="20577"/>
        <pc:sldMkLst>
          <pc:docMk/>
          <pc:sldMk cId="1402879042" sldId="324"/>
        </pc:sldMkLst>
        <pc:spChg chg="mod">
          <ac:chgData name="Ariel Sanchez" userId="22a93063-6ce7-46c6-98b5-313556a5925b" providerId="ADAL" clId="{AD90C761-0DAE-4641-85CD-53F3BC9836E8}" dt="2020-08-24T18:00:33.037" v="44" actId="20577"/>
          <ac:spMkLst>
            <pc:docMk/>
            <pc:sldMk cId="1402879042" sldId="324"/>
            <ac:spMk id="3" creationId="{00000000-0000-0000-0000-000000000000}"/>
          </ac:spMkLst>
        </pc:spChg>
      </pc:sldChg>
      <pc:sldChg chg="new del">
        <pc:chgData name="Ariel Sanchez" userId="22a93063-6ce7-46c6-98b5-313556a5925b" providerId="ADAL" clId="{AD90C761-0DAE-4641-85CD-53F3BC9836E8}" dt="2020-08-24T17:58:54.377" v="13" actId="47"/>
        <pc:sldMkLst>
          <pc:docMk/>
          <pc:sldMk cId="2453429243" sldId="324"/>
        </pc:sldMkLst>
      </pc:sldChg>
    </pc:docChg>
  </pc:docChgLst>
  <pc:docChgLst>
    <pc:chgData name="Ariel Sanchez" userId="22a93063-6ce7-46c6-98b5-313556a5925b" providerId="ADAL" clId="{6C425E4D-F6D9-4C24-B92F-FE9965A4A45F}"/>
    <pc:docChg chg="undo custSel addSld delSld modSld sldOrd">
      <pc:chgData name="Ariel Sanchez" userId="22a93063-6ce7-46c6-98b5-313556a5925b" providerId="ADAL" clId="{6C425E4D-F6D9-4C24-B92F-FE9965A4A45F}" dt="2021-02-25T13:00:22.006" v="3440" actId="20577"/>
      <pc:docMkLst>
        <pc:docMk/>
      </pc:docMkLst>
      <pc:sldChg chg="modSp mod">
        <pc:chgData name="Ariel Sanchez" userId="22a93063-6ce7-46c6-98b5-313556a5925b" providerId="ADAL" clId="{6C425E4D-F6D9-4C24-B92F-FE9965A4A45F}" dt="2021-02-25T09:41:48.575" v="39" actId="20577"/>
        <pc:sldMkLst>
          <pc:docMk/>
          <pc:sldMk cId="1515957337" sldId="256"/>
        </pc:sldMkLst>
        <pc:spChg chg="mod">
          <ac:chgData name="Ariel Sanchez" userId="22a93063-6ce7-46c6-98b5-313556a5925b" providerId="ADAL" clId="{6C425E4D-F6D9-4C24-B92F-FE9965A4A45F}" dt="2021-02-25T09:41:45.356" v="37" actId="20577"/>
          <ac:spMkLst>
            <pc:docMk/>
            <pc:sldMk cId="1515957337" sldId="256"/>
            <ac:spMk id="2" creationId="{00000000-0000-0000-0000-000000000000}"/>
          </ac:spMkLst>
        </pc:spChg>
        <pc:spChg chg="mod">
          <ac:chgData name="Ariel Sanchez" userId="22a93063-6ce7-46c6-98b5-313556a5925b" providerId="ADAL" clId="{6C425E4D-F6D9-4C24-B92F-FE9965A4A45F}" dt="2021-02-25T09:41:48.575" v="39" actId="20577"/>
          <ac:spMkLst>
            <pc:docMk/>
            <pc:sldMk cId="1515957337" sldId="256"/>
            <ac:spMk id="3" creationId="{00000000-0000-0000-0000-000000000000}"/>
          </ac:spMkLst>
        </pc:spChg>
      </pc:sldChg>
      <pc:sldChg chg="modSp mod">
        <pc:chgData name="Ariel Sanchez" userId="22a93063-6ce7-46c6-98b5-313556a5925b" providerId="ADAL" clId="{6C425E4D-F6D9-4C24-B92F-FE9965A4A45F}" dt="2021-02-25T12:02:13.798" v="3284" actId="20577"/>
        <pc:sldMkLst>
          <pc:docMk/>
          <pc:sldMk cId="749450181" sldId="257"/>
        </pc:sldMkLst>
        <pc:spChg chg="mod">
          <ac:chgData name="Ariel Sanchez" userId="22a93063-6ce7-46c6-98b5-313556a5925b" providerId="ADAL" clId="{6C425E4D-F6D9-4C24-B92F-FE9965A4A45F}" dt="2021-02-25T12:02:13.798" v="3284" actId="20577"/>
          <ac:spMkLst>
            <pc:docMk/>
            <pc:sldMk cId="749450181" sldId="257"/>
            <ac:spMk id="3" creationId="{00000000-0000-0000-0000-000000000000}"/>
          </ac:spMkLst>
        </pc:spChg>
      </pc:sldChg>
      <pc:sldChg chg="modSp mod">
        <pc:chgData name="Ariel Sanchez" userId="22a93063-6ce7-46c6-98b5-313556a5925b" providerId="ADAL" clId="{6C425E4D-F6D9-4C24-B92F-FE9965A4A45F}" dt="2021-02-25T09:43:21.614" v="135" actId="20577"/>
        <pc:sldMkLst>
          <pc:docMk/>
          <pc:sldMk cId="358026501" sldId="260"/>
        </pc:sldMkLst>
        <pc:spChg chg="mod">
          <ac:chgData name="Ariel Sanchez" userId="22a93063-6ce7-46c6-98b5-313556a5925b" providerId="ADAL" clId="{6C425E4D-F6D9-4C24-B92F-FE9965A4A45F}" dt="2021-02-25T09:43:21.614" v="135" actId="20577"/>
          <ac:spMkLst>
            <pc:docMk/>
            <pc:sldMk cId="358026501" sldId="260"/>
            <ac:spMk id="3" creationId="{00000000-0000-0000-0000-000000000000}"/>
          </ac:spMkLst>
        </pc:spChg>
      </pc:sldChg>
      <pc:sldChg chg="modSp mod">
        <pc:chgData name="Ariel Sanchez" userId="22a93063-6ce7-46c6-98b5-313556a5925b" providerId="ADAL" clId="{6C425E4D-F6D9-4C24-B92F-FE9965A4A45F}" dt="2021-02-25T10:24:34.141" v="1687" actId="20577"/>
        <pc:sldMkLst>
          <pc:docMk/>
          <pc:sldMk cId="2923730784" sldId="261"/>
        </pc:sldMkLst>
        <pc:spChg chg="mod">
          <ac:chgData name="Ariel Sanchez" userId="22a93063-6ce7-46c6-98b5-313556a5925b" providerId="ADAL" clId="{6C425E4D-F6D9-4C24-B92F-FE9965A4A45F}" dt="2021-02-25T10:24:34.141" v="1687" actId="20577"/>
          <ac:spMkLst>
            <pc:docMk/>
            <pc:sldMk cId="2923730784" sldId="261"/>
            <ac:spMk id="2" creationId="{00000000-0000-0000-0000-000000000000}"/>
          </ac:spMkLst>
        </pc:spChg>
        <pc:spChg chg="mod">
          <ac:chgData name="Ariel Sanchez" userId="22a93063-6ce7-46c6-98b5-313556a5925b" providerId="ADAL" clId="{6C425E4D-F6D9-4C24-B92F-FE9965A4A45F}" dt="2021-02-25T09:47:34.297" v="392" actId="20577"/>
          <ac:spMkLst>
            <pc:docMk/>
            <pc:sldMk cId="2923730784" sldId="261"/>
            <ac:spMk id="3" creationId="{00000000-0000-0000-0000-000000000000}"/>
          </ac:spMkLst>
        </pc:spChg>
      </pc:sldChg>
      <pc:sldChg chg="addSp modSp mod">
        <pc:chgData name="Ariel Sanchez" userId="22a93063-6ce7-46c6-98b5-313556a5925b" providerId="ADAL" clId="{6C425E4D-F6D9-4C24-B92F-FE9965A4A45F}" dt="2021-02-25T10:20:47.867" v="1648" actId="20577"/>
        <pc:sldMkLst>
          <pc:docMk/>
          <pc:sldMk cId="1787977594" sldId="262"/>
        </pc:sldMkLst>
        <pc:spChg chg="mod">
          <ac:chgData name="Ariel Sanchez" userId="22a93063-6ce7-46c6-98b5-313556a5925b" providerId="ADAL" clId="{6C425E4D-F6D9-4C24-B92F-FE9965A4A45F}" dt="2021-02-25T09:49:23.643" v="456" actId="20577"/>
          <ac:spMkLst>
            <pc:docMk/>
            <pc:sldMk cId="1787977594" sldId="262"/>
            <ac:spMk id="2" creationId="{00000000-0000-0000-0000-000000000000}"/>
          </ac:spMkLst>
        </pc:spChg>
        <pc:spChg chg="mod">
          <ac:chgData name="Ariel Sanchez" userId="22a93063-6ce7-46c6-98b5-313556a5925b" providerId="ADAL" clId="{6C425E4D-F6D9-4C24-B92F-FE9965A4A45F}" dt="2021-02-25T10:20:47.867" v="1648" actId="20577"/>
          <ac:spMkLst>
            <pc:docMk/>
            <pc:sldMk cId="1787977594" sldId="262"/>
            <ac:spMk id="3" creationId="{00000000-0000-0000-0000-000000000000}"/>
          </ac:spMkLst>
        </pc:spChg>
        <pc:picChg chg="add mod">
          <ac:chgData name="Ariel Sanchez" userId="22a93063-6ce7-46c6-98b5-313556a5925b" providerId="ADAL" clId="{6C425E4D-F6D9-4C24-B92F-FE9965A4A45F}" dt="2021-02-25T09:58:29.985" v="651" actId="1076"/>
          <ac:picMkLst>
            <pc:docMk/>
            <pc:sldMk cId="1787977594" sldId="262"/>
            <ac:picMk id="5" creationId="{C308A4B9-EE4B-4F30-A3B8-3FA08EF3FF4A}"/>
          </ac:picMkLst>
        </pc:picChg>
      </pc:sldChg>
      <pc:sldChg chg="del">
        <pc:chgData name="Ariel Sanchez" userId="22a93063-6ce7-46c6-98b5-313556a5925b" providerId="ADAL" clId="{6C425E4D-F6D9-4C24-B92F-FE9965A4A45F}" dt="2021-02-25T10:01:54.703" v="673" actId="47"/>
        <pc:sldMkLst>
          <pc:docMk/>
          <pc:sldMk cId="3553554462" sldId="263"/>
        </pc:sldMkLst>
      </pc:sldChg>
      <pc:sldChg chg="del">
        <pc:chgData name="Ariel Sanchez" userId="22a93063-6ce7-46c6-98b5-313556a5925b" providerId="ADAL" clId="{6C425E4D-F6D9-4C24-B92F-FE9965A4A45F}" dt="2021-02-25T11:02:21.878" v="2240" actId="47"/>
        <pc:sldMkLst>
          <pc:docMk/>
          <pc:sldMk cId="2456621698" sldId="265"/>
        </pc:sldMkLst>
      </pc:sldChg>
      <pc:sldChg chg="addSp delSp modSp mod">
        <pc:chgData name="Ariel Sanchez" userId="22a93063-6ce7-46c6-98b5-313556a5925b" providerId="ADAL" clId="{6C425E4D-F6D9-4C24-B92F-FE9965A4A45F}" dt="2021-02-25T10:33:45.156" v="1720" actId="14100"/>
        <pc:sldMkLst>
          <pc:docMk/>
          <pc:sldMk cId="4129682854" sldId="266"/>
        </pc:sldMkLst>
        <pc:spChg chg="mod">
          <ac:chgData name="Ariel Sanchez" userId="22a93063-6ce7-46c6-98b5-313556a5925b" providerId="ADAL" clId="{6C425E4D-F6D9-4C24-B92F-FE9965A4A45F}" dt="2021-02-25T10:06:33.280" v="1058" actId="108"/>
          <ac:spMkLst>
            <pc:docMk/>
            <pc:sldMk cId="4129682854" sldId="266"/>
            <ac:spMk id="2" creationId="{00000000-0000-0000-0000-000000000000}"/>
          </ac:spMkLst>
        </pc:spChg>
        <pc:spChg chg="mod">
          <ac:chgData name="Ariel Sanchez" userId="22a93063-6ce7-46c6-98b5-313556a5925b" providerId="ADAL" clId="{6C425E4D-F6D9-4C24-B92F-FE9965A4A45F}" dt="2021-02-25T10:33:39.365" v="1718" actId="20577"/>
          <ac:spMkLst>
            <pc:docMk/>
            <pc:sldMk cId="4129682854" sldId="266"/>
            <ac:spMk id="3" creationId="{00000000-0000-0000-0000-000000000000}"/>
          </ac:spMkLst>
        </pc:spChg>
        <pc:picChg chg="add del mod">
          <ac:chgData name="Ariel Sanchez" userId="22a93063-6ce7-46c6-98b5-313556a5925b" providerId="ADAL" clId="{6C425E4D-F6D9-4C24-B92F-FE9965A4A45F}" dt="2021-02-25T10:33:02.780" v="1704" actId="478"/>
          <ac:picMkLst>
            <pc:docMk/>
            <pc:sldMk cId="4129682854" sldId="266"/>
            <ac:picMk id="5" creationId="{0E2CD2E9-B99C-4406-95B2-2E2EF0DFE774}"/>
          </ac:picMkLst>
        </pc:picChg>
        <pc:picChg chg="add mod">
          <ac:chgData name="Ariel Sanchez" userId="22a93063-6ce7-46c6-98b5-313556a5925b" providerId="ADAL" clId="{6C425E4D-F6D9-4C24-B92F-FE9965A4A45F}" dt="2021-02-25T10:33:45.156" v="1720" actId="14100"/>
          <ac:picMkLst>
            <pc:docMk/>
            <pc:sldMk cId="4129682854" sldId="266"/>
            <ac:picMk id="7" creationId="{6DDFF8E5-6591-4870-944C-7940A490AD72}"/>
          </ac:picMkLst>
        </pc:picChg>
      </pc:sldChg>
      <pc:sldChg chg="del">
        <pc:chgData name="Ariel Sanchez" userId="22a93063-6ce7-46c6-98b5-313556a5925b" providerId="ADAL" clId="{6C425E4D-F6D9-4C24-B92F-FE9965A4A45F}" dt="2021-02-25T11:21:28.120" v="2737" actId="47"/>
        <pc:sldMkLst>
          <pc:docMk/>
          <pc:sldMk cId="3220151495" sldId="267"/>
        </pc:sldMkLst>
      </pc:sldChg>
      <pc:sldChg chg="modSp mod modShow">
        <pc:chgData name="Ariel Sanchez" userId="22a93063-6ce7-46c6-98b5-313556a5925b" providerId="ADAL" clId="{6C425E4D-F6D9-4C24-B92F-FE9965A4A45F}" dt="2021-02-25T12:02:33.612" v="3286" actId="729"/>
        <pc:sldMkLst>
          <pc:docMk/>
          <pc:sldMk cId="3220151495" sldId="269"/>
        </pc:sldMkLst>
        <pc:spChg chg="mod">
          <ac:chgData name="Ariel Sanchez" userId="22a93063-6ce7-46c6-98b5-313556a5925b" providerId="ADAL" clId="{6C425E4D-F6D9-4C24-B92F-FE9965A4A45F}" dt="2021-02-25T11:21:41.417" v="2738" actId="20577"/>
          <ac:spMkLst>
            <pc:docMk/>
            <pc:sldMk cId="3220151495" sldId="269"/>
            <ac:spMk id="3" creationId="{00000000-0000-0000-0000-000000000000}"/>
          </ac:spMkLst>
        </pc:spChg>
      </pc:sldChg>
      <pc:sldChg chg="del">
        <pc:chgData name="Ariel Sanchez" userId="22a93063-6ce7-46c6-98b5-313556a5925b" providerId="ADAL" clId="{6C425E4D-F6D9-4C24-B92F-FE9965A4A45F}" dt="2021-02-25T11:24:18.325" v="2759" actId="47"/>
        <pc:sldMkLst>
          <pc:docMk/>
          <pc:sldMk cId="3220151495" sldId="270"/>
        </pc:sldMkLst>
      </pc:sldChg>
      <pc:sldChg chg="mod modShow">
        <pc:chgData name="Ariel Sanchez" userId="22a93063-6ce7-46c6-98b5-313556a5925b" providerId="ADAL" clId="{6C425E4D-F6D9-4C24-B92F-FE9965A4A45F}" dt="2021-02-25T12:03:50.922" v="3337" actId="729"/>
        <pc:sldMkLst>
          <pc:docMk/>
          <pc:sldMk cId="717902861" sldId="272"/>
        </pc:sldMkLst>
      </pc:sldChg>
      <pc:sldChg chg="modSp mod">
        <pc:chgData name="Ariel Sanchez" userId="22a93063-6ce7-46c6-98b5-313556a5925b" providerId="ADAL" clId="{6C425E4D-F6D9-4C24-B92F-FE9965A4A45F}" dt="2021-02-25T09:49:06.948" v="447" actId="20577"/>
        <pc:sldMkLst>
          <pc:docMk/>
          <pc:sldMk cId="3959950377" sldId="273"/>
        </pc:sldMkLst>
        <pc:spChg chg="mod">
          <ac:chgData name="Ariel Sanchez" userId="22a93063-6ce7-46c6-98b5-313556a5925b" providerId="ADAL" clId="{6C425E4D-F6D9-4C24-B92F-FE9965A4A45F}" dt="2021-02-25T09:49:06.948" v="447" actId="20577"/>
          <ac:spMkLst>
            <pc:docMk/>
            <pc:sldMk cId="3959950377" sldId="273"/>
            <ac:spMk id="3" creationId="{00000000-0000-0000-0000-000000000000}"/>
          </ac:spMkLst>
        </pc:spChg>
      </pc:sldChg>
      <pc:sldChg chg="delSp modSp mod modShow">
        <pc:chgData name="Ariel Sanchez" userId="22a93063-6ce7-46c6-98b5-313556a5925b" providerId="ADAL" clId="{6C425E4D-F6D9-4C24-B92F-FE9965A4A45F}" dt="2021-02-25T12:03:44.826" v="3335" actId="729"/>
        <pc:sldMkLst>
          <pc:docMk/>
          <pc:sldMk cId="2343172683" sldId="298"/>
        </pc:sldMkLst>
        <pc:spChg chg="mod">
          <ac:chgData name="Ariel Sanchez" userId="22a93063-6ce7-46c6-98b5-313556a5925b" providerId="ADAL" clId="{6C425E4D-F6D9-4C24-B92F-FE9965A4A45F}" dt="2021-02-25T12:03:34.569" v="3334" actId="6549"/>
          <ac:spMkLst>
            <pc:docMk/>
            <pc:sldMk cId="2343172683" sldId="298"/>
            <ac:spMk id="3" creationId="{00000000-0000-0000-0000-000000000000}"/>
          </ac:spMkLst>
        </pc:spChg>
        <pc:picChg chg="del">
          <ac:chgData name="Ariel Sanchez" userId="22a93063-6ce7-46c6-98b5-313556a5925b" providerId="ADAL" clId="{6C425E4D-F6D9-4C24-B92F-FE9965A4A45F}" dt="2021-02-25T12:02:42.370" v="3287" actId="478"/>
          <ac:picMkLst>
            <pc:docMk/>
            <pc:sldMk cId="2343172683" sldId="298"/>
            <ac:picMk id="4" creationId="{22C56EE0-66B6-4A44-B486-29146AAE221D}"/>
          </ac:picMkLst>
        </pc:picChg>
      </pc:sldChg>
      <pc:sldChg chg="del">
        <pc:chgData name="Ariel Sanchez" userId="22a93063-6ce7-46c6-98b5-313556a5925b" providerId="ADAL" clId="{6C425E4D-F6D9-4C24-B92F-FE9965A4A45F}" dt="2021-02-25T11:02:23.315" v="2241" actId="47"/>
        <pc:sldMkLst>
          <pc:docMk/>
          <pc:sldMk cId="992451754" sldId="299"/>
        </pc:sldMkLst>
      </pc:sldChg>
      <pc:sldChg chg="modSp mod modShow">
        <pc:chgData name="Ariel Sanchez" userId="22a93063-6ce7-46c6-98b5-313556a5925b" providerId="ADAL" clId="{6C425E4D-F6D9-4C24-B92F-FE9965A4A45F}" dt="2021-02-25T12:02:30.364" v="3285" actId="729"/>
        <pc:sldMkLst>
          <pc:docMk/>
          <pc:sldMk cId="1253526290" sldId="300"/>
        </pc:sldMkLst>
        <pc:spChg chg="mod">
          <ac:chgData name="Ariel Sanchez" userId="22a93063-6ce7-46c6-98b5-313556a5925b" providerId="ADAL" clId="{6C425E4D-F6D9-4C24-B92F-FE9965A4A45F}" dt="2021-02-25T11:22:34.911" v="2749" actId="20577"/>
          <ac:spMkLst>
            <pc:docMk/>
            <pc:sldMk cId="1253526290" sldId="300"/>
            <ac:spMk id="2" creationId="{FDE0C4E7-8FF9-4184-B1B4-E97E5FF12259}"/>
          </ac:spMkLst>
        </pc:spChg>
        <pc:spChg chg="mod">
          <ac:chgData name="Ariel Sanchez" userId="22a93063-6ce7-46c6-98b5-313556a5925b" providerId="ADAL" clId="{6C425E4D-F6D9-4C24-B92F-FE9965A4A45F}" dt="2021-02-25T11:22:54.721" v="2757" actId="20577"/>
          <ac:spMkLst>
            <pc:docMk/>
            <pc:sldMk cId="1253526290" sldId="300"/>
            <ac:spMk id="3" creationId="{CA943A7B-FE21-4097-B692-22A1F6EB739D}"/>
          </ac:spMkLst>
        </pc:spChg>
      </pc:sldChg>
      <pc:sldChg chg="del">
        <pc:chgData name="Ariel Sanchez" userId="22a93063-6ce7-46c6-98b5-313556a5925b" providerId="ADAL" clId="{6C425E4D-F6D9-4C24-B92F-FE9965A4A45F}" dt="2021-02-25T11:24:18.325" v="2759" actId="47"/>
        <pc:sldMkLst>
          <pc:docMk/>
          <pc:sldMk cId="1498253037" sldId="301"/>
        </pc:sldMkLst>
      </pc:sldChg>
      <pc:sldChg chg="modSp mod modShow">
        <pc:chgData name="Ariel Sanchez" userId="22a93063-6ce7-46c6-98b5-313556a5925b" providerId="ADAL" clId="{6C425E4D-F6D9-4C24-B92F-FE9965A4A45F}" dt="2021-02-25T12:03:47.441" v="3336" actId="729"/>
        <pc:sldMkLst>
          <pc:docMk/>
          <pc:sldMk cId="2446937898" sldId="303"/>
        </pc:sldMkLst>
        <pc:spChg chg="mod">
          <ac:chgData name="Ariel Sanchez" userId="22a93063-6ce7-46c6-98b5-313556a5925b" providerId="ADAL" clId="{6C425E4D-F6D9-4C24-B92F-FE9965A4A45F}" dt="2021-02-25T11:25:13.679" v="2768" actId="20577"/>
          <ac:spMkLst>
            <pc:docMk/>
            <pc:sldMk cId="2446937898" sldId="303"/>
            <ac:spMk id="2" creationId="{00000000-0000-0000-0000-000000000000}"/>
          </ac:spMkLst>
        </pc:spChg>
      </pc:sldChg>
      <pc:sldChg chg="del">
        <pc:chgData name="Ariel Sanchez" userId="22a93063-6ce7-46c6-98b5-313556a5925b" providerId="ADAL" clId="{6C425E4D-F6D9-4C24-B92F-FE9965A4A45F}" dt="2021-02-25T11:24:41.303" v="2760" actId="47"/>
        <pc:sldMkLst>
          <pc:docMk/>
          <pc:sldMk cId="1059209654" sldId="304"/>
        </pc:sldMkLst>
      </pc:sldChg>
      <pc:sldChg chg="del">
        <pc:chgData name="Ariel Sanchez" userId="22a93063-6ce7-46c6-98b5-313556a5925b" providerId="ADAL" clId="{6C425E4D-F6D9-4C24-B92F-FE9965A4A45F}" dt="2021-02-25T11:25:00.557" v="2763" actId="47"/>
        <pc:sldMkLst>
          <pc:docMk/>
          <pc:sldMk cId="2598936122" sldId="305"/>
        </pc:sldMkLst>
      </pc:sldChg>
      <pc:sldChg chg="del">
        <pc:chgData name="Ariel Sanchez" userId="22a93063-6ce7-46c6-98b5-313556a5925b" providerId="ADAL" clId="{6C425E4D-F6D9-4C24-B92F-FE9965A4A45F}" dt="2021-02-25T11:24:41.303" v="2760" actId="47"/>
        <pc:sldMkLst>
          <pc:docMk/>
          <pc:sldMk cId="3305508521" sldId="306"/>
        </pc:sldMkLst>
      </pc:sldChg>
      <pc:sldChg chg="del">
        <pc:chgData name="Ariel Sanchez" userId="22a93063-6ce7-46c6-98b5-313556a5925b" providerId="ADAL" clId="{6C425E4D-F6D9-4C24-B92F-FE9965A4A45F}" dt="2021-02-25T11:24:41.303" v="2760" actId="47"/>
        <pc:sldMkLst>
          <pc:docMk/>
          <pc:sldMk cId="2603104449" sldId="307"/>
        </pc:sldMkLst>
      </pc:sldChg>
      <pc:sldChg chg="del">
        <pc:chgData name="Ariel Sanchez" userId="22a93063-6ce7-46c6-98b5-313556a5925b" providerId="ADAL" clId="{6C425E4D-F6D9-4C24-B92F-FE9965A4A45F}" dt="2021-02-25T11:24:41.303" v="2760" actId="47"/>
        <pc:sldMkLst>
          <pc:docMk/>
          <pc:sldMk cId="1022331338" sldId="308"/>
        </pc:sldMkLst>
      </pc:sldChg>
      <pc:sldChg chg="del">
        <pc:chgData name="Ariel Sanchez" userId="22a93063-6ce7-46c6-98b5-313556a5925b" providerId="ADAL" clId="{6C425E4D-F6D9-4C24-B92F-FE9965A4A45F}" dt="2021-02-25T11:24:41.303" v="2760" actId="47"/>
        <pc:sldMkLst>
          <pc:docMk/>
          <pc:sldMk cId="821213357" sldId="309"/>
        </pc:sldMkLst>
      </pc:sldChg>
      <pc:sldChg chg="del">
        <pc:chgData name="Ariel Sanchez" userId="22a93063-6ce7-46c6-98b5-313556a5925b" providerId="ADAL" clId="{6C425E4D-F6D9-4C24-B92F-FE9965A4A45F}" dt="2021-02-25T11:24:41.303" v="2760" actId="47"/>
        <pc:sldMkLst>
          <pc:docMk/>
          <pc:sldMk cId="1724016162" sldId="310"/>
        </pc:sldMkLst>
      </pc:sldChg>
      <pc:sldChg chg="del">
        <pc:chgData name="Ariel Sanchez" userId="22a93063-6ce7-46c6-98b5-313556a5925b" providerId="ADAL" clId="{6C425E4D-F6D9-4C24-B92F-FE9965A4A45F}" dt="2021-02-25T11:24:41.303" v="2760" actId="47"/>
        <pc:sldMkLst>
          <pc:docMk/>
          <pc:sldMk cId="913076515" sldId="311"/>
        </pc:sldMkLst>
      </pc:sldChg>
      <pc:sldChg chg="del">
        <pc:chgData name="Ariel Sanchez" userId="22a93063-6ce7-46c6-98b5-313556a5925b" providerId="ADAL" clId="{6C425E4D-F6D9-4C24-B92F-FE9965A4A45F}" dt="2021-02-25T11:24:41.303" v="2760" actId="47"/>
        <pc:sldMkLst>
          <pc:docMk/>
          <pc:sldMk cId="3710475604" sldId="312"/>
        </pc:sldMkLst>
      </pc:sldChg>
      <pc:sldChg chg="del">
        <pc:chgData name="Ariel Sanchez" userId="22a93063-6ce7-46c6-98b5-313556a5925b" providerId="ADAL" clId="{6C425E4D-F6D9-4C24-B92F-FE9965A4A45F}" dt="2021-02-25T11:24:41.303" v="2760" actId="47"/>
        <pc:sldMkLst>
          <pc:docMk/>
          <pc:sldMk cId="3030718771" sldId="313"/>
        </pc:sldMkLst>
      </pc:sldChg>
      <pc:sldChg chg="del">
        <pc:chgData name="Ariel Sanchez" userId="22a93063-6ce7-46c6-98b5-313556a5925b" providerId="ADAL" clId="{6C425E4D-F6D9-4C24-B92F-FE9965A4A45F}" dt="2021-02-25T11:24:41.303" v="2760" actId="47"/>
        <pc:sldMkLst>
          <pc:docMk/>
          <pc:sldMk cId="1128878391" sldId="314"/>
        </pc:sldMkLst>
      </pc:sldChg>
      <pc:sldChg chg="del">
        <pc:chgData name="Ariel Sanchez" userId="22a93063-6ce7-46c6-98b5-313556a5925b" providerId="ADAL" clId="{6C425E4D-F6D9-4C24-B92F-FE9965A4A45F}" dt="2021-02-25T11:24:41.303" v="2760" actId="47"/>
        <pc:sldMkLst>
          <pc:docMk/>
          <pc:sldMk cId="2429548000" sldId="315"/>
        </pc:sldMkLst>
      </pc:sldChg>
      <pc:sldChg chg="del">
        <pc:chgData name="Ariel Sanchez" userId="22a93063-6ce7-46c6-98b5-313556a5925b" providerId="ADAL" clId="{6C425E4D-F6D9-4C24-B92F-FE9965A4A45F}" dt="2021-02-25T11:24:41.303" v="2760" actId="47"/>
        <pc:sldMkLst>
          <pc:docMk/>
          <pc:sldMk cId="2212478504" sldId="316"/>
        </pc:sldMkLst>
      </pc:sldChg>
      <pc:sldChg chg="del">
        <pc:chgData name="Ariel Sanchez" userId="22a93063-6ce7-46c6-98b5-313556a5925b" providerId="ADAL" clId="{6C425E4D-F6D9-4C24-B92F-FE9965A4A45F}" dt="2021-02-25T11:24:41.303" v="2760" actId="47"/>
        <pc:sldMkLst>
          <pc:docMk/>
          <pc:sldMk cId="2677945231" sldId="317"/>
        </pc:sldMkLst>
      </pc:sldChg>
      <pc:sldChg chg="del">
        <pc:chgData name="Ariel Sanchez" userId="22a93063-6ce7-46c6-98b5-313556a5925b" providerId="ADAL" clId="{6C425E4D-F6D9-4C24-B92F-FE9965A4A45F}" dt="2021-02-25T11:24:41.303" v="2760" actId="47"/>
        <pc:sldMkLst>
          <pc:docMk/>
          <pc:sldMk cId="1736254889" sldId="318"/>
        </pc:sldMkLst>
      </pc:sldChg>
      <pc:sldChg chg="del">
        <pc:chgData name="Ariel Sanchez" userId="22a93063-6ce7-46c6-98b5-313556a5925b" providerId="ADAL" clId="{6C425E4D-F6D9-4C24-B92F-FE9965A4A45F}" dt="2021-02-25T11:24:50.746" v="2761" actId="47"/>
        <pc:sldMkLst>
          <pc:docMk/>
          <pc:sldMk cId="361395058" sldId="319"/>
        </pc:sldMkLst>
      </pc:sldChg>
      <pc:sldChg chg="del">
        <pc:chgData name="Ariel Sanchez" userId="22a93063-6ce7-46c6-98b5-313556a5925b" providerId="ADAL" clId="{6C425E4D-F6D9-4C24-B92F-FE9965A4A45F}" dt="2021-02-25T11:24:54.408" v="2762" actId="47"/>
        <pc:sldMkLst>
          <pc:docMk/>
          <pc:sldMk cId="1944329109" sldId="320"/>
        </pc:sldMkLst>
      </pc:sldChg>
      <pc:sldChg chg="del">
        <pc:chgData name="Ariel Sanchez" userId="22a93063-6ce7-46c6-98b5-313556a5925b" providerId="ADAL" clId="{6C425E4D-F6D9-4C24-B92F-FE9965A4A45F}" dt="2021-02-25T11:24:41.303" v="2760" actId="47"/>
        <pc:sldMkLst>
          <pc:docMk/>
          <pc:sldMk cId="969516911" sldId="321"/>
        </pc:sldMkLst>
      </pc:sldChg>
      <pc:sldChg chg="del">
        <pc:chgData name="Ariel Sanchez" userId="22a93063-6ce7-46c6-98b5-313556a5925b" providerId="ADAL" clId="{6C425E4D-F6D9-4C24-B92F-FE9965A4A45F}" dt="2021-02-25T11:24:41.303" v="2760" actId="47"/>
        <pc:sldMkLst>
          <pc:docMk/>
          <pc:sldMk cId="4286507710" sldId="322"/>
        </pc:sldMkLst>
      </pc:sldChg>
      <pc:sldChg chg="modSp mod">
        <pc:chgData name="Ariel Sanchez" userId="22a93063-6ce7-46c6-98b5-313556a5925b" providerId="ADAL" clId="{6C425E4D-F6D9-4C24-B92F-FE9965A4A45F}" dt="2021-02-25T09:41:58.103" v="45" actId="20577"/>
        <pc:sldMkLst>
          <pc:docMk/>
          <pc:sldMk cId="2947388508" sldId="323"/>
        </pc:sldMkLst>
        <pc:spChg chg="mod">
          <ac:chgData name="Ariel Sanchez" userId="22a93063-6ce7-46c6-98b5-313556a5925b" providerId="ADAL" clId="{6C425E4D-F6D9-4C24-B92F-FE9965A4A45F}" dt="2021-02-25T09:41:58.103" v="45" actId="20577"/>
          <ac:spMkLst>
            <pc:docMk/>
            <pc:sldMk cId="2947388508" sldId="323"/>
            <ac:spMk id="3" creationId="{00000000-0000-0000-0000-000000000000}"/>
          </ac:spMkLst>
        </pc:spChg>
      </pc:sldChg>
      <pc:sldChg chg="del">
        <pc:chgData name="Ariel Sanchez" userId="22a93063-6ce7-46c6-98b5-313556a5925b" providerId="ADAL" clId="{6C425E4D-F6D9-4C24-B92F-FE9965A4A45F}" dt="2021-02-25T11:21:20.123" v="2736" actId="47"/>
        <pc:sldMkLst>
          <pc:docMk/>
          <pc:sldMk cId="1402879042" sldId="324"/>
        </pc:sldMkLst>
      </pc:sldChg>
      <pc:sldChg chg="modSp new mod">
        <pc:chgData name="Ariel Sanchez" userId="22a93063-6ce7-46c6-98b5-313556a5925b" providerId="ADAL" clId="{6C425E4D-F6D9-4C24-B92F-FE9965A4A45F}" dt="2021-02-25T10:57:10.345" v="2225" actId="20577"/>
        <pc:sldMkLst>
          <pc:docMk/>
          <pc:sldMk cId="1269368008" sldId="325"/>
        </pc:sldMkLst>
        <pc:spChg chg="mod">
          <ac:chgData name="Ariel Sanchez" userId="22a93063-6ce7-46c6-98b5-313556a5925b" providerId="ADAL" clId="{6C425E4D-F6D9-4C24-B92F-FE9965A4A45F}" dt="2021-02-25T10:05:08.392" v="981" actId="20577"/>
          <ac:spMkLst>
            <pc:docMk/>
            <pc:sldMk cId="1269368008" sldId="325"/>
            <ac:spMk id="2" creationId="{7B18EEEC-1BE7-43FA-A89A-1A80FBE0AB97}"/>
          </ac:spMkLst>
        </pc:spChg>
        <pc:spChg chg="mod">
          <ac:chgData name="Ariel Sanchez" userId="22a93063-6ce7-46c6-98b5-313556a5925b" providerId="ADAL" clId="{6C425E4D-F6D9-4C24-B92F-FE9965A4A45F}" dt="2021-02-25T10:57:10.345" v="2225" actId="20577"/>
          <ac:spMkLst>
            <pc:docMk/>
            <pc:sldMk cId="1269368008" sldId="325"/>
            <ac:spMk id="3" creationId="{AB5811C0-B382-463F-87B4-33A2FB5FE0F9}"/>
          </ac:spMkLst>
        </pc:spChg>
      </pc:sldChg>
      <pc:sldChg chg="addSp modSp add mod">
        <pc:chgData name="Ariel Sanchez" userId="22a93063-6ce7-46c6-98b5-313556a5925b" providerId="ADAL" clId="{6C425E4D-F6D9-4C24-B92F-FE9965A4A45F}" dt="2021-02-25T10:27:35.161" v="1699" actId="1076"/>
        <pc:sldMkLst>
          <pc:docMk/>
          <pc:sldMk cId="957544480" sldId="326"/>
        </pc:sldMkLst>
        <pc:spChg chg="mod">
          <ac:chgData name="Ariel Sanchez" userId="22a93063-6ce7-46c6-98b5-313556a5925b" providerId="ADAL" clId="{6C425E4D-F6D9-4C24-B92F-FE9965A4A45F}" dt="2021-02-25T10:05:18.727" v="991" actId="20577"/>
          <ac:spMkLst>
            <pc:docMk/>
            <pc:sldMk cId="957544480" sldId="326"/>
            <ac:spMk id="2" creationId="{7B18EEEC-1BE7-43FA-A89A-1A80FBE0AB97}"/>
          </ac:spMkLst>
        </pc:spChg>
        <pc:spChg chg="mod">
          <ac:chgData name="Ariel Sanchez" userId="22a93063-6ce7-46c6-98b5-313556a5925b" providerId="ADAL" clId="{6C425E4D-F6D9-4C24-B92F-FE9965A4A45F}" dt="2021-02-25T10:16:42.762" v="1590" actId="20577"/>
          <ac:spMkLst>
            <pc:docMk/>
            <pc:sldMk cId="957544480" sldId="326"/>
            <ac:spMk id="3" creationId="{AB5811C0-B382-463F-87B4-33A2FB5FE0F9}"/>
          </ac:spMkLst>
        </pc:spChg>
        <pc:picChg chg="add mod">
          <ac:chgData name="Ariel Sanchez" userId="22a93063-6ce7-46c6-98b5-313556a5925b" providerId="ADAL" clId="{6C425E4D-F6D9-4C24-B92F-FE9965A4A45F}" dt="2021-02-25T10:27:35.161" v="1699" actId="1076"/>
          <ac:picMkLst>
            <pc:docMk/>
            <pc:sldMk cId="957544480" sldId="326"/>
            <ac:picMk id="5" creationId="{561553F5-05C3-4484-A58A-E025A07CD068}"/>
          </ac:picMkLst>
        </pc:picChg>
      </pc:sldChg>
      <pc:sldChg chg="add del">
        <pc:chgData name="Ariel Sanchez" userId="22a93063-6ce7-46c6-98b5-313556a5925b" providerId="ADAL" clId="{6C425E4D-F6D9-4C24-B92F-FE9965A4A45F}" dt="2021-02-25T10:54:25.641" v="2037" actId="47"/>
        <pc:sldMkLst>
          <pc:docMk/>
          <pc:sldMk cId="2610205802" sldId="327"/>
        </pc:sldMkLst>
      </pc:sldChg>
      <pc:sldChg chg="addSp modSp add mod">
        <pc:chgData name="Ariel Sanchez" userId="22a93063-6ce7-46c6-98b5-313556a5925b" providerId="ADAL" clId="{6C425E4D-F6D9-4C24-B92F-FE9965A4A45F}" dt="2021-02-25T10:44:00.198" v="1737" actId="20577"/>
        <pc:sldMkLst>
          <pc:docMk/>
          <pc:sldMk cId="3279146551" sldId="328"/>
        </pc:sldMkLst>
        <pc:spChg chg="mod">
          <ac:chgData name="Ariel Sanchez" userId="22a93063-6ce7-46c6-98b5-313556a5925b" providerId="ADAL" clId="{6C425E4D-F6D9-4C24-B92F-FE9965A4A45F}" dt="2021-02-25T10:44:00.198" v="1737" actId="20577"/>
          <ac:spMkLst>
            <pc:docMk/>
            <pc:sldMk cId="3279146551" sldId="328"/>
            <ac:spMk id="2" creationId="{00000000-0000-0000-0000-000000000000}"/>
          </ac:spMkLst>
        </pc:spChg>
        <pc:spChg chg="mod">
          <ac:chgData name="Ariel Sanchez" userId="22a93063-6ce7-46c6-98b5-313556a5925b" providerId="ADAL" clId="{6C425E4D-F6D9-4C24-B92F-FE9965A4A45F}" dt="2021-02-25T10:15:07.307" v="1562" actId="20577"/>
          <ac:spMkLst>
            <pc:docMk/>
            <pc:sldMk cId="3279146551" sldId="328"/>
            <ac:spMk id="3" creationId="{00000000-0000-0000-0000-000000000000}"/>
          </ac:spMkLst>
        </pc:spChg>
        <pc:picChg chg="add mod">
          <ac:chgData name="Ariel Sanchez" userId="22a93063-6ce7-46c6-98b5-313556a5925b" providerId="ADAL" clId="{6C425E4D-F6D9-4C24-B92F-FE9965A4A45F}" dt="2021-02-25T10:11:56.952" v="1515" actId="1076"/>
          <ac:picMkLst>
            <pc:docMk/>
            <pc:sldMk cId="3279146551" sldId="328"/>
            <ac:picMk id="5" creationId="{47E462AC-46E8-478A-A6E1-D086910EFFED}"/>
          </ac:picMkLst>
        </pc:picChg>
      </pc:sldChg>
      <pc:sldChg chg="addSp delSp modSp add mod">
        <pc:chgData name="Ariel Sanchez" userId="22a93063-6ce7-46c6-98b5-313556a5925b" providerId="ADAL" clId="{6C425E4D-F6D9-4C24-B92F-FE9965A4A45F}" dt="2021-02-25T10:26:26.898" v="1694" actId="404"/>
        <pc:sldMkLst>
          <pc:docMk/>
          <pc:sldMk cId="1062622321" sldId="329"/>
        </pc:sldMkLst>
        <pc:spChg chg="mod">
          <ac:chgData name="Ariel Sanchez" userId="22a93063-6ce7-46c6-98b5-313556a5925b" providerId="ADAL" clId="{6C425E4D-F6D9-4C24-B92F-FE9965A4A45F}" dt="2021-02-25T10:26:26.898" v="1694" actId="404"/>
          <ac:spMkLst>
            <pc:docMk/>
            <pc:sldMk cId="1062622321" sldId="329"/>
            <ac:spMk id="3" creationId="{00000000-0000-0000-0000-000000000000}"/>
          </ac:spMkLst>
        </pc:spChg>
        <pc:picChg chg="del">
          <ac:chgData name="Ariel Sanchez" userId="22a93063-6ce7-46c6-98b5-313556a5925b" providerId="ADAL" clId="{6C425E4D-F6D9-4C24-B92F-FE9965A4A45F}" dt="2021-02-25T10:19:17.849" v="1598" actId="478"/>
          <ac:picMkLst>
            <pc:docMk/>
            <pc:sldMk cId="1062622321" sldId="329"/>
            <ac:picMk id="5" creationId="{C308A4B9-EE4B-4F30-A3B8-3FA08EF3FF4A}"/>
          </ac:picMkLst>
        </pc:picChg>
        <pc:picChg chg="add del mod">
          <ac:chgData name="Ariel Sanchez" userId="22a93063-6ce7-46c6-98b5-313556a5925b" providerId="ADAL" clId="{6C425E4D-F6D9-4C24-B92F-FE9965A4A45F}" dt="2021-02-25T10:25:57.770" v="1688" actId="478"/>
          <ac:picMkLst>
            <pc:docMk/>
            <pc:sldMk cId="1062622321" sldId="329"/>
            <ac:picMk id="6" creationId="{F6FC7F0D-A35D-439C-B31C-FC514A6F1870}"/>
          </ac:picMkLst>
        </pc:picChg>
        <pc:picChg chg="add del mod">
          <ac:chgData name="Ariel Sanchez" userId="22a93063-6ce7-46c6-98b5-313556a5925b" providerId="ADAL" clId="{6C425E4D-F6D9-4C24-B92F-FE9965A4A45F}" dt="2021-02-25T10:26:00.374" v="1689" actId="478"/>
          <ac:picMkLst>
            <pc:docMk/>
            <pc:sldMk cId="1062622321" sldId="329"/>
            <ac:picMk id="8" creationId="{CD37439E-2B2B-49A6-B44F-5AD91707F231}"/>
          </ac:picMkLst>
        </pc:picChg>
        <pc:picChg chg="add mod">
          <ac:chgData name="Ariel Sanchez" userId="22a93063-6ce7-46c6-98b5-313556a5925b" providerId="ADAL" clId="{6C425E4D-F6D9-4C24-B92F-FE9965A4A45F}" dt="2021-02-25T10:26:12.576" v="1692" actId="1076"/>
          <ac:picMkLst>
            <pc:docMk/>
            <pc:sldMk cId="1062622321" sldId="329"/>
            <ac:picMk id="10" creationId="{95641192-91EC-428D-A935-53B66718CF62}"/>
          </ac:picMkLst>
        </pc:picChg>
      </pc:sldChg>
      <pc:sldChg chg="add">
        <pc:chgData name="Ariel Sanchez" userId="22a93063-6ce7-46c6-98b5-313556a5925b" providerId="ADAL" clId="{6C425E4D-F6D9-4C24-B92F-FE9965A4A45F}" dt="2021-02-25T10:26:34.982" v="1695"/>
        <pc:sldMkLst>
          <pc:docMk/>
          <pc:sldMk cId="4057014460" sldId="330"/>
        </pc:sldMkLst>
      </pc:sldChg>
      <pc:sldChg chg="new del">
        <pc:chgData name="Ariel Sanchez" userId="22a93063-6ce7-46c6-98b5-313556a5925b" providerId="ADAL" clId="{6C425E4D-F6D9-4C24-B92F-FE9965A4A45F}" dt="2021-02-25T10:44:13.099" v="1739" actId="47"/>
        <pc:sldMkLst>
          <pc:docMk/>
          <pc:sldMk cId="456686553" sldId="331"/>
        </pc:sldMkLst>
      </pc:sldChg>
      <pc:sldChg chg="addSp delSp modSp add mod">
        <pc:chgData name="Ariel Sanchez" userId="22a93063-6ce7-46c6-98b5-313556a5925b" providerId="ADAL" clId="{6C425E4D-F6D9-4C24-B92F-FE9965A4A45F}" dt="2021-02-25T10:48:25.088" v="1811" actId="1076"/>
        <pc:sldMkLst>
          <pc:docMk/>
          <pc:sldMk cId="2637191397" sldId="331"/>
        </pc:sldMkLst>
        <pc:spChg chg="mod">
          <ac:chgData name="Ariel Sanchez" userId="22a93063-6ce7-46c6-98b5-313556a5925b" providerId="ADAL" clId="{6C425E4D-F6D9-4C24-B92F-FE9965A4A45F}" dt="2021-02-25T10:44:22.009" v="1755" actId="20577"/>
          <ac:spMkLst>
            <pc:docMk/>
            <pc:sldMk cId="2637191397" sldId="331"/>
            <ac:spMk id="2" creationId="{00000000-0000-0000-0000-000000000000}"/>
          </ac:spMkLst>
        </pc:spChg>
        <pc:spChg chg="mod">
          <ac:chgData name="Ariel Sanchez" userId="22a93063-6ce7-46c6-98b5-313556a5925b" providerId="ADAL" clId="{6C425E4D-F6D9-4C24-B92F-FE9965A4A45F}" dt="2021-02-25T10:47:36.628" v="1807" actId="20577"/>
          <ac:spMkLst>
            <pc:docMk/>
            <pc:sldMk cId="2637191397" sldId="331"/>
            <ac:spMk id="3" creationId="{00000000-0000-0000-0000-000000000000}"/>
          </ac:spMkLst>
        </pc:spChg>
        <pc:picChg chg="del">
          <ac:chgData name="Ariel Sanchez" userId="22a93063-6ce7-46c6-98b5-313556a5925b" providerId="ADAL" clId="{6C425E4D-F6D9-4C24-B92F-FE9965A4A45F}" dt="2021-02-25T10:46:32.858" v="1756" actId="478"/>
          <ac:picMkLst>
            <pc:docMk/>
            <pc:sldMk cId="2637191397" sldId="331"/>
            <ac:picMk id="5" creationId="{47E462AC-46E8-478A-A6E1-D086910EFFED}"/>
          </ac:picMkLst>
        </pc:picChg>
        <pc:picChg chg="add mod">
          <ac:chgData name="Ariel Sanchez" userId="22a93063-6ce7-46c6-98b5-313556a5925b" providerId="ADAL" clId="{6C425E4D-F6D9-4C24-B92F-FE9965A4A45F}" dt="2021-02-25T10:48:25.088" v="1811" actId="1076"/>
          <ac:picMkLst>
            <pc:docMk/>
            <pc:sldMk cId="2637191397" sldId="331"/>
            <ac:picMk id="6" creationId="{287C6FB1-55E3-47AF-83AA-3539138CE1AB}"/>
          </ac:picMkLst>
        </pc:picChg>
      </pc:sldChg>
      <pc:sldChg chg="delSp modSp add mod">
        <pc:chgData name="Ariel Sanchez" userId="22a93063-6ce7-46c6-98b5-313556a5925b" providerId="ADAL" clId="{6C425E4D-F6D9-4C24-B92F-FE9965A4A45F}" dt="2021-02-25T10:53:45.389" v="2036" actId="20577"/>
        <pc:sldMkLst>
          <pc:docMk/>
          <pc:sldMk cId="3663857680" sldId="332"/>
        </pc:sldMkLst>
        <pc:spChg chg="mod">
          <ac:chgData name="Ariel Sanchez" userId="22a93063-6ce7-46c6-98b5-313556a5925b" providerId="ADAL" clId="{6C425E4D-F6D9-4C24-B92F-FE9965A4A45F}" dt="2021-02-25T10:53:45.389" v="2036" actId="20577"/>
          <ac:spMkLst>
            <pc:docMk/>
            <pc:sldMk cId="3663857680" sldId="332"/>
            <ac:spMk id="3" creationId="{00000000-0000-0000-0000-000000000000}"/>
          </ac:spMkLst>
        </pc:spChg>
        <pc:picChg chg="del">
          <ac:chgData name="Ariel Sanchez" userId="22a93063-6ce7-46c6-98b5-313556a5925b" providerId="ADAL" clId="{6C425E4D-F6D9-4C24-B92F-FE9965A4A45F}" dt="2021-02-25T10:52:46.079" v="1883" actId="478"/>
          <ac:picMkLst>
            <pc:docMk/>
            <pc:sldMk cId="3663857680" sldId="332"/>
            <ac:picMk id="6" creationId="{287C6FB1-55E3-47AF-83AA-3539138CE1AB}"/>
          </ac:picMkLst>
        </pc:picChg>
      </pc:sldChg>
      <pc:sldChg chg="addSp delSp modSp add mod setBg">
        <pc:chgData name="Ariel Sanchez" userId="22a93063-6ce7-46c6-98b5-313556a5925b" providerId="ADAL" clId="{6C425E4D-F6D9-4C24-B92F-FE9965A4A45F}" dt="2021-02-25T11:02:10.065" v="2239" actId="1076"/>
        <pc:sldMkLst>
          <pc:docMk/>
          <pc:sldMk cId="2686157299" sldId="333"/>
        </pc:sldMkLst>
        <pc:spChg chg="mod">
          <ac:chgData name="Ariel Sanchez" userId="22a93063-6ce7-46c6-98b5-313556a5925b" providerId="ADAL" clId="{6C425E4D-F6D9-4C24-B92F-FE9965A4A45F}" dt="2021-02-25T10:54:39.137" v="2067" actId="20577"/>
          <ac:spMkLst>
            <pc:docMk/>
            <pc:sldMk cId="2686157299" sldId="333"/>
            <ac:spMk id="2" creationId="{00000000-0000-0000-0000-000000000000}"/>
          </ac:spMkLst>
        </pc:spChg>
        <pc:spChg chg="mod">
          <ac:chgData name="Ariel Sanchez" userId="22a93063-6ce7-46c6-98b5-313556a5925b" providerId="ADAL" clId="{6C425E4D-F6D9-4C24-B92F-FE9965A4A45F}" dt="2021-02-25T10:59:40.406" v="2237"/>
          <ac:spMkLst>
            <pc:docMk/>
            <pc:sldMk cId="2686157299" sldId="333"/>
            <ac:spMk id="3" creationId="{00000000-0000-0000-0000-000000000000}"/>
          </ac:spMkLst>
        </pc:spChg>
        <pc:spChg chg="add del">
          <ac:chgData name="Ariel Sanchez" userId="22a93063-6ce7-46c6-98b5-313556a5925b" providerId="ADAL" clId="{6C425E4D-F6D9-4C24-B92F-FE9965A4A45F}" dt="2021-02-25T10:58:28.154" v="2228"/>
          <ac:spMkLst>
            <pc:docMk/>
            <pc:sldMk cId="2686157299" sldId="333"/>
            <ac:spMk id="4" creationId="{EC63B308-DC3B-48B1-A9E7-37F454021D2C}"/>
          </ac:spMkLst>
        </pc:spChg>
        <pc:spChg chg="add del">
          <ac:chgData name="Ariel Sanchez" userId="22a93063-6ce7-46c6-98b5-313556a5925b" providerId="ADAL" clId="{6C425E4D-F6D9-4C24-B92F-FE9965A4A45F}" dt="2021-02-25T10:59:21.576" v="2234"/>
          <ac:spMkLst>
            <pc:docMk/>
            <pc:sldMk cId="2686157299" sldId="333"/>
            <ac:spMk id="5" creationId="{123002E4-2007-4096-9EFD-B9BF632D9274}"/>
          </ac:spMkLst>
        </pc:spChg>
        <pc:picChg chg="add mod">
          <ac:chgData name="Ariel Sanchez" userId="22a93063-6ce7-46c6-98b5-313556a5925b" providerId="ADAL" clId="{6C425E4D-F6D9-4C24-B92F-FE9965A4A45F}" dt="2021-02-25T11:02:10.065" v="2239" actId="1076"/>
          <ac:picMkLst>
            <pc:docMk/>
            <pc:sldMk cId="2686157299" sldId="333"/>
            <ac:picMk id="7" creationId="{A932D489-A991-4DBF-8DB0-3A57438A7564}"/>
          </ac:picMkLst>
        </pc:picChg>
      </pc:sldChg>
      <pc:sldChg chg="addSp delSp modSp add mod">
        <pc:chgData name="Ariel Sanchez" userId="22a93063-6ce7-46c6-98b5-313556a5925b" providerId="ADAL" clId="{6C425E4D-F6D9-4C24-B92F-FE9965A4A45F}" dt="2021-02-25T11:29:17.272" v="2860" actId="14100"/>
        <pc:sldMkLst>
          <pc:docMk/>
          <pc:sldMk cId="1639868224" sldId="334"/>
        </pc:sldMkLst>
        <pc:spChg chg="mod">
          <ac:chgData name="Ariel Sanchez" userId="22a93063-6ce7-46c6-98b5-313556a5925b" providerId="ADAL" clId="{6C425E4D-F6D9-4C24-B92F-FE9965A4A45F}" dt="2021-02-25T11:13:53.901" v="2488" actId="20577"/>
          <ac:spMkLst>
            <pc:docMk/>
            <pc:sldMk cId="1639868224" sldId="334"/>
            <ac:spMk id="2" creationId="{00000000-0000-0000-0000-000000000000}"/>
          </ac:spMkLst>
        </pc:spChg>
        <pc:spChg chg="del mod">
          <ac:chgData name="Ariel Sanchez" userId="22a93063-6ce7-46c6-98b5-313556a5925b" providerId="ADAL" clId="{6C425E4D-F6D9-4C24-B92F-FE9965A4A45F}" dt="2021-02-25T11:05:13.470" v="2324" actId="478"/>
          <ac:spMkLst>
            <pc:docMk/>
            <pc:sldMk cId="1639868224" sldId="334"/>
            <ac:spMk id="3" creationId="{00000000-0000-0000-0000-000000000000}"/>
          </ac:spMkLst>
        </pc:spChg>
        <pc:spChg chg="add mod">
          <ac:chgData name="Ariel Sanchez" userId="22a93063-6ce7-46c6-98b5-313556a5925b" providerId="ADAL" clId="{6C425E4D-F6D9-4C24-B92F-FE9965A4A45F}" dt="2021-02-25T11:29:17.272" v="2860" actId="14100"/>
          <ac:spMkLst>
            <pc:docMk/>
            <pc:sldMk cId="1639868224" sldId="334"/>
            <ac:spMk id="8" creationId="{EDD0806B-27B2-4800-A6AE-45C621319086}"/>
          </ac:spMkLst>
        </pc:spChg>
        <pc:picChg chg="add mod">
          <ac:chgData name="Ariel Sanchez" userId="22a93063-6ce7-46c6-98b5-313556a5925b" providerId="ADAL" clId="{6C425E4D-F6D9-4C24-B92F-FE9965A4A45F}" dt="2021-02-25T11:27:53.240" v="2795" actId="1076"/>
          <ac:picMkLst>
            <pc:docMk/>
            <pc:sldMk cId="1639868224" sldId="334"/>
            <ac:picMk id="5" creationId="{C3659214-682C-4ADB-B350-D65F5065C3EA}"/>
          </ac:picMkLst>
        </pc:picChg>
        <pc:picChg chg="del">
          <ac:chgData name="Ariel Sanchez" userId="22a93063-6ce7-46c6-98b5-313556a5925b" providerId="ADAL" clId="{6C425E4D-F6D9-4C24-B92F-FE9965A4A45F}" dt="2021-02-25T11:03:23.048" v="2266" actId="478"/>
          <ac:picMkLst>
            <pc:docMk/>
            <pc:sldMk cId="1639868224" sldId="334"/>
            <ac:picMk id="7" creationId="{A932D489-A991-4DBF-8DB0-3A57438A7564}"/>
          </ac:picMkLst>
        </pc:picChg>
      </pc:sldChg>
      <pc:sldChg chg="modSp add mod ord">
        <pc:chgData name="Ariel Sanchez" userId="22a93063-6ce7-46c6-98b5-313556a5925b" providerId="ADAL" clId="{6C425E4D-F6D9-4C24-B92F-FE9965A4A45F}" dt="2021-02-25T11:13:39.929" v="2480" actId="5793"/>
        <pc:sldMkLst>
          <pc:docMk/>
          <pc:sldMk cId="656812816" sldId="335"/>
        </pc:sldMkLst>
        <pc:spChg chg="mod">
          <ac:chgData name="Ariel Sanchez" userId="22a93063-6ce7-46c6-98b5-313556a5925b" providerId="ADAL" clId="{6C425E4D-F6D9-4C24-B92F-FE9965A4A45F}" dt="2021-02-25T11:05:45.048" v="2361" actId="6549"/>
          <ac:spMkLst>
            <pc:docMk/>
            <pc:sldMk cId="656812816" sldId="335"/>
            <ac:spMk id="2" creationId="{00000000-0000-0000-0000-000000000000}"/>
          </ac:spMkLst>
        </pc:spChg>
        <pc:spChg chg="mod">
          <ac:chgData name="Ariel Sanchez" userId="22a93063-6ce7-46c6-98b5-313556a5925b" providerId="ADAL" clId="{6C425E4D-F6D9-4C24-B92F-FE9965A4A45F}" dt="2021-02-25T11:13:39.929" v="2480" actId="5793"/>
          <ac:spMkLst>
            <pc:docMk/>
            <pc:sldMk cId="656812816" sldId="335"/>
            <ac:spMk id="3" creationId="{00000000-0000-0000-0000-000000000000}"/>
          </ac:spMkLst>
        </pc:spChg>
      </pc:sldChg>
      <pc:sldChg chg="addSp delSp modSp add del mod">
        <pc:chgData name="Ariel Sanchez" userId="22a93063-6ce7-46c6-98b5-313556a5925b" providerId="ADAL" clId="{6C425E4D-F6D9-4C24-B92F-FE9965A4A45F}" dt="2021-02-25T11:15:59.045" v="2513" actId="47"/>
        <pc:sldMkLst>
          <pc:docMk/>
          <pc:sldMk cId="2052828798" sldId="336"/>
        </pc:sldMkLst>
        <pc:spChg chg="mod">
          <ac:chgData name="Ariel Sanchez" userId="22a93063-6ce7-46c6-98b5-313556a5925b" providerId="ADAL" clId="{6C425E4D-F6D9-4C24-B92F-FE9965A4A45F}" dt="2021-02-25T11:15:25.503" v="2506" actId="20577"/>
          <ac:spMkLst>
            <pc:docMk/>
            <pc:sldMk cId="2052828798" sldId="336"/>
            <ac:spMk id="2" creationId="{00000000-0000-0000-0000-000000000000}"/>
          </ac:spMkLst>
        </pc:spChg>
        <pc:spChg chg="add">
          <ac:chgData name="Ariel Sanchez" userId="22a93063-6ce7-46c6-98b5-313556a5925b" providerId="ADAL" clId="{6C425E4D-F6D9-4C24-B92F-FE9965A4A45F}" dt="2021-02-25T11:15:36.877" v="2508" actId="22"/>
          <ac:spMkLst>
            <pc:docMk/>
            <pc:sldMk cId="2052828798" sldId="336"/>
            <ac:spMk id="6" creationId="{77BA6767-B0E1-4A07-A0FC-FC162FF535AF}"/>
          </ac:spMkLst>
        </pc:spChg>
        <pc:picChg chg="del">
          <ac:chgData name="Ariel Sanchez" userId="22a93063-6ce7-46c6-98b5-313556a5925b" providerId="ADAL" clId="{6C425E4D-F6D9-4C24-B92F-FE9965A4A45F}" dt="2021-02-25T11:15:27.576" v="2507" actId="478"/>
          <ac:picMkLst>
            <pc:docMk/>
            <pc:sldMk cId="2052828798" sldId="336"/>
            <ac:picMk id="5" creationId="{C3659214-682C-4ADB-B350-D65F5065C3EA}"/>
          </ac:picMkLst>
        </pc:picChg>
      </pc:sldChg>
      <pc:sldChg chg="modSp add mod ord">
        <pc:chgData name="Ariel Sanchez" userId="22a93063-6ce7-46c6-98b5-313556a5925b" providerId="ADAL" clId="{6C425E4D-F6D9-4C24-B92F-FE9965A4A45F}" dt="2021-02-25T11:19:18.287" v="2649" actId="20577"/>
        <pc:sldMkLst>
          <pc:docMk/>
          <pc:sldMk cId="2416470500" sldId="337"/>
        </pc:sldMkLst>
        <pc:spChg chg="mod">
          <ac:chgData name="Ariel Sanchez" userId="22a93063-6ce7-46c6-98b5-313556a5925b" providerId="ADAL" clId="{6C425E4D-F6D9-4C24-B92F-FE9965A4A45F}" dt="2021-02-25T11:15:54.233" v="2512"/>
          <ac:spMkLst>
            <pc:docMk/>
            <pc:sldMk cId="2416470500" sldId="337"/>
            <ac:spMk id="2" creationId="{00000000-0000-0000-0000-000000000000}"/>
          </ac:spMkLst>
        </pc:spChg>
        <pc:spChg chg="mod">
          <ac:chgData name="Ariel Sanchez" userId="22a93063-6ce7-46c6-98b5-313556a5925b" providerId="ADAL" clId="{6C425E4D-F6D9-4C24-B92F-FE9965A4A45F}" dt="2021-02-25T11:19:18.287" v="2649" actId="20577"/>
          <ac:spMkLst>
            <pc:docMk/>
            <pc:sldMk cId="2416470500" sldId="337"/>
            <ac:spMk id="3" creationId="{00000000-0000-0000-0000-000000000000}"/>
          </ac:spMkLst>
        </pc:spChg>
      </pc:sldChg>
      <pc:sldChg chg="modSp add mod">
        <pc:chgData name="Ariel Sanchez" userId="22a93063-6ce7-46c6-98b5-313556a5925b" providerId="ADAL" clId="{6C425E4D-F6D9-4C24-B92F-FE9965A4A45F}" dt="2021-02-25T12:58:54.108" v="3419" actId="5793"/>
        <pc:sldMkLst>
          <pc:docMk/>
          <pc:sldMk cId="1589991672" sldId="338"/>
        </pc:sldMkLst>
        <pc:spChg chg="mod">
          <ac:chgData name="Ariel Sanchez" userId="22a93063-6ce7-46c6-98b5-313556a5925b" providerId="ADAL" clId="{6C425E4D-F6D9-4C24-B92F-FE9965A4A45F}" dt="2021-02-25T12:55:43.457" v="3356" actId="20577"/>
          <ac:spMkLst>
            <pc:docMk/>
            <pc:sldMk cId="1589991672" sldId="338"/>
            <ac:spMk id="2" creationId="{00000000-0000-0000-0000-000000000000}"/>
          </ac:spMkLst>
        </pc:spChg>
        <pc:spChg chg="mod">
          <ac:chgData name="Ariel Sanchez" userId="22a93063-6ce7-46c6-98b5-313556a5925b" providerId="ADAL" clId="{6C425E4D-F6D9-4C24-B92F-FE9965A4A45F}" dt="2021-02-25T12:58:54.108" v="3419" actId="5793"/>
          <ac:spMkLst>
            <pc:docMk/>
            <pc:sldMk cId="1589991672" sldId="338"/>
            <ac:spMk id="3" creationId="{00000000-0000-0000-0000-000000000000}"/>
          </ac:spMkLst>
        </pc:spChg>
      </pc:sldChg>
      <pc:sldChg chg="addSp delSp modSp add mod">
        <pc:chgData name="Ariel Sanchez" userId="22a93063-6ce7-46c6-98b5-313556a5925b" providerId="ADAL" clId="{6C425E4D-F6D9-4C24-B92F-FE9965A4A45F}" dt="2021-02-25T11:59:14.351" v="3251" actId="1076"/>
        <pc:sldMkLst>
          <pc:docMk/>
          <pc:sldMk cId="1910498267" sldId="339"/>
        </pc:sldMkLst>
        <pc:spChg chg="mod">
          <ac:chgData name="Ariel Sanchez" userId="22a93063-6ce7-46c6-98b5-313556a5925b" providerId="ADAL" clId="{6C425E4D-F6D9-4C24-B92F-FE9965A4A45F}" dt="2021-02-25T11:53:37.786" v="3241" actId="20577"/>
          <ac:spMkLst>
            <pc:docMk/>
            <pc:sldMk cId="1910498267" sldId="339"/>
            <ac:spMk id="2" creationId="{00000000-0000-0000-0000-000000000000}"/>
          </ac:spMkLst>
        </pc:spChg>
        <pc:spChg chg="mod">
          <ac:chgData name="Ariel Sanchez" userId="22a93063-6ce7-46c6-98b5-313556a5925b" providerId="ADAL" clId="{6C425E4D-F6D9-4C24-B92F-FE9965A4A45F}" dt="2021-02-25T11:59:08.250" v="3249" actId="6549"/>
          <ac:spMkLst>
            <pc:docMk/>
            <pc:sldMk cId="1910498267" sldId="339"/>
            <ac:spMk id="3" creationId="{00000000-0000-0000-0000-000000000000}"/>
          </ac:spMkLst>
        </pc:spChg>
        <pc:picChg chg="add del mod">
          <ac:chgData name="Ariel Sanchez" userId="22a93063-6ce7-46c6-98b5-313556a5925b" providerId="ADAL" clId="{6C425E4D-F6D9-4C24-B92F-FE9965A4A45F}" dt="2021-02-25T11:54:28.898" v="3242" actId="478"/>
          <ac:picMkLst>
            <pc:docMk/>
            <pc:sldMk cId="1910498267" sldId="339"/>
            <ac:picMk id="5" creationId="{6DEAE7D4-0D1D-4F56-A5B6-19C7A78704C6}"/>
          </ac:picMkLst>
        </pc:picChg>
        <pc:picChg chg="add mod">
          <ac:chgData name="Ariel Sanchez" userId="22a93063-6ce7-46c6-98b5-313556a5925b" providerId="ADAL" clId="{6C425E4D-F6D9-4C24-B92F-FE9965A4A45F}" dt="2021-02-25T11:59:14.351" v="3251" actId="1076"/>
          <ac:picMkLst>
            <pc:docMk/>
            <pc:sldMk cId="1910498267" sldId="339"/>
            <ac:picMk id="7" creationId="{0940EDAD-367B-433B-B154-5D7B1A7E17FA}"/>
          </ac:picMkLst>
        </pc:picChg>
      </pc:sldChg>
      <pc:sldChg chg="addSp delSp modSp add mod">
        <pc:chgData name="Ariel Sanchez" userId="22a93063-6ce7-46c6-98b5-313556a5925b" providerId="ADAL" clId="{6C425E4D-F6D9-4C24-B92F-FE9965A4A45F}" dt="2021-02-25T11:44:57.944" v="3047" actId="1076"/>
        <pc:sldMkLst>
          <pc:docMk/>
          <pc:sldMk cId="490208642" sldId="340"/>
        </pc:sldMkLst>
        <pc:spChg chg="mod">
          <ac:chgData name="Ariel Sanchez" userId="22a93063-6ce7-46c6-98b5-313556a5925b" providerId="ADAL" clId="{6C425E4D-F6D9-4C24-B92F-FE9965A4A45F}" dt="2021-02-25T11:44:22.026" v="3033" actId="20577"/>
          <ac:spMkLst>
            <pc:docMk/>
            <pc:sldMk cId="490208642" sldId="340"/>
            <ac:spMk id="2" creationId="{00000000-0000-0000-0000-000000000000}"/>
          </ac:spMkLst>
        </pc:spChg>
        <pc:spChg chg="mod">
          <ac:chgData name="Ariel Sanchez" userId="22a93063-6ce7-46c6-98b5-313556a5925b" providerId="ADAL" clId="{6C425E4D-F6D9-4C24-B92F-FE9965A4A45F}" dt="2021-02-25T11:42:24.244" v="3026" actId="20577"/>
          <ac:spMkLst>
            <pc:docMk/>
            <pc:sldMk cId="490208642" sldId="340"/>
            <ac:spMk id="3" creationId="{00000000-0000-0000-0000-000000000000}"/>
          </ac:spMkLst>
        </pc:spChg>
        <pc:picChg chg="del">
          <ac:chgData name="Ariel Sanchez" userId="22a93063-6ce7-46c6-98b5-313556a5925b" providerId="ADAL" clId="{6C425E4D-F6D9-4C24-B92F-FE9965A4A45F}" dt="2021-02-25T11:39:17.610" v="2972" actId="478"/>
          <ac:picMkLst>
            <pc:docMk/>
            <pc:sldMk cId="490208642" sldId="340"/>
            <ac:picMk id="5" creationId="{6DEAE7D4-0D1D-4F56-A5B6-19C7A78704C6}"/>
          </ac:picMkLst>
        </pc:picChg>
        <pc:picChg chg="add mod">
          <ac:chgData name="Ariel Sanchez" userId="22a93063-6ce7-46c6-98b5-313556a5925b" providerId="ADAL" clId="{6C425E4D-F6D9-4C24-B92F-FE9965A4A45F}" dt="2021-02-25T11:44:57.944" v="3047" actId="1076"/>
          <ac:picMkLst>
            <pc:docMk/>
            <pc:sldMk cId="490208642" sldId="340"/>
            <ac:picMk id="6" creationId="{C0D0003A-B4DF-4EC0-AD36-9FCA3D934039}"/>
          </ac:picMkLst>
        </pc:picChg>
        <pc:picChg chg="add mod">
          <ac:chgData name="Ariel Sanchez" userId="22a93063-6ce7-46c6-98b5-313556a5925b" providerId="ADAL" clId="{6C425E4D-F6D9-4C24-B92F-FE9965A4A45F}" dt="2021-02-25T11:44:56.185" v="3046" actId="1076"/>
          <ac:picMkLst>
            <pc:docMk/>
            <pc:sldMk cId="490208642" sldId="340"/>
            <ac:picMk id="8" creationId="{19B7EA00-5441-4FFC-BB1F-C129E1ED2DB1}"/>
          </ac:picMkLst>
        </pc:picChg>
        <pc:picChg chg="add mod">
          <ac:chgData name="Ariel Sanchez" userId="22a93063-6ce7-46c6-98b5-313556a5925b" providerId="ADAL" clId="{6C425E4D-F6D9-4C24-B92F-FE9965A4A45F}" dt="2021-02-25T11:44:53.153" v="3045" actId="14100"/>
          <ac:picMkLst>
            <pc:docMk/>
            <pc:sldMk cId="490208642" sldId="340"/>
            <ac:picMk id="10" creationId="{17DC9340-A07F-4388-AC4F-58368D3662BB}"/>
          </ac:picMkLst>
        </pc:picChg>
        <pc:picChg chg="add del mod">
          <ac:chgData name="Ariel Sanchez" userId="22a93063-6ce7-46c6-98b5-313556a5925b" providerId="ADAL" clId="{6C425E4D-F6D9-4C24-B92F-FE9965A4A45F}" dt="2021-02-25T11:44:33.087" v="3038" actId="478"/>
          <ac:picMkLst>
            <pc:docMk/>
            <pc:sldMk cId="490208642" sldId="340"/>
            <ac:picMk id="12" creationId="{36BBE0CC-A291-4C47-9165-AA0A1E8A22E7}"/>
          </ac:picMkLst>
        </pc:picChg>
        <pc:picChg chg="add del">
          <ac:chgData name="Ariel Sanchez" userId="22a93063-6ce7-46c6-98b5-313556a5925b" providerId="ADAL" clId="{6C425E4D-F6D9-4C24-B92F-FE9965A4A45F}" dt="2021-02-25T11:44:31.545" v="3037" actId="478"/>
          <ac:picMkLst>
            <pc:docMk/>
            <pc:sldMk cId="490208642" sldId="340"/>
            <ac:picMk id="14" creationId="{F7118712-2CCD-4452-8495-B8D264E12C63}"/>
          </ac:picMkLst>
        </pc:picChg>
      </pc:sldChg>
      <pc:sldChg chg="delSp modSp add mod">
        <pc:chgData name="Ariel Sanchez" userId="22a93063-6ce7-46c6-98b5-313556a5925b" providerId="ADAL" clId="{6C425E4D-F6D9-4C24-B92F-FE9965A4A45F}" dt="2021-02-25T11:46:09.024" v="3103" actId="1035"/>
        <pc:sldMkLst>
          <pc:docMk/>
          <pc:sldMk cId="2769489834" sldId="341"/>
        </pc:sldMkLst>
        <pc:spChg chg="mod">
          <ac:chgData name="Ariel Sanchez" userId="22a93063-6ce7-46c6-98b5-313556a5925b" providerId="ADAL" clId="{6C425E4D-F6D9-4C24-B92F-FE9965A4A45F}" dt="2021-02-25T11:44:26.025" v="3036" actId="20577"/>
          <ac:spMkLst>
            <pc:docMk/>
            <pc:sldMk cId="2769489834" sldId="341"/>
            <ac:spMk id="2" creationId="{00000000-0000-0000-0000-000000000000}"/>
          </ac:spMkLst>
        </pc:spChg>
        <pc:spChg chg="mod">
          <ac:chgData name="Ariel Sanchez" userId="22a93063-6ce7-46c6-98b5-313556a5925b" providerId="ADAL" clId="{6C425E4D-F6D9-4C24-B92F-FE9965A4A45F}" dt="2021-02-25T11:45:58.382" v="3098" actId="20577"/>
          <ac:spMkLst>
            <pc:docMk/>
            <pc:sldMk cId="2769489834" sldId="341"/>
            <ac:spMk id="3" creationId="{00000000-0000-0000-0000-000000000000}"/>
          </ac:spMkLst>
        </pc:spChg>
        <pc:picChg chg="del">
          <ac:chgData name="Ariel Sanchez" userId="22a93063-6ce7-46c6-98b5-313556a5925b" providerId="ADAL" clId="{6C425E4D-F6D9-4C24-B92F-FE9965A4A45F}" dt="2021-02-25T11:45:20.447" v="3051" actId="478"/>
          <ac:picMkLst>
            <pc:docMk/>
            <pc:sldMk cId="2769489834" sldId="341"/>
            <ac:picMk id="6" creationId="{C0D0003A-B4DF-4EC0-AD36-9FCA3D934039}"/>
          </ac:picMkLst>
        </pc:picChg>
        <pc:picChg chg="del">
          <ac:chgData name="Ariel Sanchez" userId="22a93063-6ce7-46c6-98b5-313556a5925b" providerId="ADAL" clId="{6C425E4D-F6D9-4C24-B92F-FE9965A4A45F}" dt="2021-02-25T11:45:21.975" v="3052" actId="478"/>
          <ac:picMkLst>
            <pc:docMk/>
            <pc:sldMk cId="2769489834" sldId="341"/>
            <ac:picMk id="8" creationId="{19B7EA00-5441-4FFC-BB1F-C129E1ED2DB1}"/>
          </ac:picMkLst>
        </pc:picChg>
        <pc:picChg chg="del">
          <ac:chgData name="Ariel Sanchez" userId="22a93063-6ce7-46c6-98b5-313556a5925b" providerId="ADAL" clId="{6C425E4D-F6D9-4C24-B92F-FE9965A4A45F}" dt="2021-02-25T11:45:13.797" v="3048" actId="478"/>
          <ac:picMkLst>
            <pc:docMk/>
            <pc:sldMk cId="2769489834" sldId="341"/>
            <ac:picMk id="10" creationId="{17DC9340-A07F-4388-AC4F-58368D3662BB}"/>
          </ac:picMkLst>
        </pc:picChg>
        <pc:picChg chg="mod">
          <ac:chgData name="Ariel Sanchez" userId="22a93063-6ce7-46c6-98b5-313556a5925b" providerId="ADAL" clId="{6C425E4D-F6D9-4C24-B92F-FE9965A4A45F}" dt="2021-02-25T11:46:06.853" v="3099" actId="1076"/>
          <ac:picMkLst>
            <pc:docMk/>
            <pc:sldMk cId="2769489834" sldId="341"/>
            <ac:picMk id="12" creationId="{36BBE0CC-A291-4C47-9165-AA0A1E8A22E7}"/>
          </ac:picMkLst>
        </pc:picChg>
        <pc:picChg chg="mod">
          <ac:chgData name="Ariel Sanchez" userId="22a93063-6ce7-46c6-98b5-313556a5925b" providerId="ADAL" clId="{6C425E4D-F6D9-4C24-B92F-FE9965A4A45F}" dt="2021-02-25T11:46:09.024" v="3103" actId="1035"/>
          <ac:picMkLst>
            <pc:docMk/>
            <pc:sldMk cId="2769489834" sldId="341"/>
            <ac:picMk id="14" creationId="{F7118712-2CCD-4452-8495-B8D264E12C63}"/>
          </ac:picMkLst>
        </pc:picChg>
      </pc:sldChg>
      <pc:sldChg chg="addSp delSp modSp add mod">
        <pc:chgData name="Ariel Sanchez" userId="22a93063-6ce7-46c6-98b5-313556a5925b" providerId="ADAL" clId="{6C425E4D-F6D9-4C24-B92F-FE9965A4A45F}" dt="2021-02-25T11:49:51.600" v="3169" actId="114"/>
        <pc:sldMkLst>
          <pc:docMk/>
          <pc:sldMk cId="1286301771" sldId="342"/>
        </pc:sldMkLst>
        <pc:spChg chg="mod">
          <ac:chgData name="Ariel Sanchez" userId="22a93063-6ce7-46c6-98b5-313556a5925b" providerId="ADAL" clId="{6C425E4D-F6D9-4C24-B92F-FE9965A4A45F}" dt="2021-02-25T11:47:46.610" v="3155" actId="20577"/>
          <ac:spMkLst>
            <pc:docMk/>
            <pc:sldMk cId="1286301771" sldId="342"/>
            <ac:spMk id="2" creationId="{00000000-0000-0000-0000-000000000000}"/>
          </ac:spMkLst>
        </pc:spChg>
        <pc:spChg chg="mod">
          <ac:chgData name="Ariel Sanchez" userId="22a93063-6ce7-46c6-98b5-313556a5925b" providerId="ADAL" clId="{6C425E4D-F6D9-4C24-B92F-FE9965A4A45F}" dt="2021-02-25T11:49:51.600" v="3169" actId="114"/>
          <ac:spMkLst>
            <pc:docMk/>
            <pc:sldMk cId="1286301771" sldId="342"/>
            <ac:spMk id="3" creationId="{00000000-0000-0000-0000-000000000000}"/>
          </ac:spMkLst>
        </pc:spChg>
        <pc:picChg chg="add mod">
          <ac:chgData name="Ariel Sanchez" userId="22a93063-6ce7-46c6-98b5-313556a5925b" providerId="ADAL" clId="{6C425E4D-F6D9-4C24-B92F-FE9965A4A45F}" dt="2021-02-25T11:49:46.437" v="3168" actId="14100"/>
          <ac:picMkLst>
            <pc:docMk/>
            <pc:sldMk cId="1286301771" sldId="342"/>
            <ac:picMk id="5" creationId="{C8CF21E1-09D8-46A4-B36C-FCF70372D26C}"/>
          </ac:picMkLst>
        </pc:picChg>
        <pc:picChg chg="del">
          <ac:chgData name="Ariel Sanchez" userId="22a93063-6ce7-46c6-98b5-313556a5925b" providerId="ADAL" clId="{6C425E4D-F6D9-4C24-B92F-FE9965A4A45F}" dt="2021-02-25T11:47:49.505" v="3156" actId="478"/>
          <ac:picMkLst>
            <pc:docMk/>
            <pc:sldMk cId="1286301771" sldId="342"/>
            <ac:picMk id="12" creationId="{36BBE0CC-A291-4C47-9165-AA0A1E8A22E7}"/>
          </ac:picMkLst>
        </pc:picChg>
        <pc:picChg chg="del">
          <ac:chgData name="Ariel Sanchez" userId="22a93063-6ce7-46c6-98b5-313556a5925b" providerId="ADAL" clId="{6C425E4D-F6D9-4C24-B92F-FE9965A4A45F}" dt="2021-02-25T11:47:50.985" v="3157" actId="478"/>
          <ac:picMkLst>
            <pc:docMk/>
            <pc:sldMk cId="1286301771" sldId="342"/>
            <ac:picMk id="14" creationId="{F7118712-2CCD-4452-8495-B8D264E12C63}"/>
          </ac:picMkLst>
        </pc:picChg>
      </pc:sldChg>
      <pc:sldChg chg="addSp delSp modSp add mod">
        <pc:chgData name="Ariel Sanchez" userId="22a93063-6ce7-46c6-98b5-313556a5925b" providerId="ADAL" clId="{6C425E4D-F6D9-4C24-B92F-FE9965A4A45F}" dt="2021-02-25T11:52:17.605" v="3229" actId="1076"/>
        <pc:sldMkLst>
          <pc:docMk/>
          <pc:sldMk cId="864542676" sldId="343"/>
        </pc:sldMkLst>
        <pc:spChg chg="mod">
          <ac:chgData name="Ariel Sanchez" userId="22a93063-6ce7-46c6-98b5-313556a5925b" providerId="ADAL" clId="{6C425E4D-F6D9-4C24-B92F-FE9965A4A45F}" dt="2021-02-25T11:51:40.117" v="3225" actId="20577"/>
          <ac:spMkLst>
            <pc:docMk/>
            <pc:sldMk cId="864542676" sldId="343"/>
            <ac:spMk id="3" creationId="{00000000-0000-0000-0000-000000000000}"/>
          </ac:spMkLst>
        </pc:spChg>
        <pc:picChg chg="del">
          <ac:chgData name="Ariel Sanchez" userId="22a93063-6ce7-46c6-98b5-313556a5925b" providerId="ADAL" clId="{6C425E4D-F6D9-4C24-B92F-FE9965A4A45F}" dt="2021-02-25T11:51:17.300" v="3171" actId="478"/>
          <ac:picMkLst>
            <pc:docMk/>
            <pc:sldMk cId="864542676" sldId="343"/>
            <ac:picMk id="5" creationId="{C8CF21E1-09D8-46A4-B36C-FCF70372D26C}"/>
          </ac:picMkLst>
        </pc:picChg>
        <pc:picChg chg="add mod">
          <ac:chgData name="Ariel Sanchez" userId="22a93063-6ce7-46c6-98b5-313556a5925b" providerId="ADAL" clId="{6C425E4D-F6D9-4C24-B92F-FE9965A4A45F}" dt="2021-02-25T11:51:57.722" v="3227" actId="1076"/>
          <ac:picMkLst>
            <pc:docMk/>
            <pc:sldMk cId="864542676" sldId="343"/>
            <ac:picMk id="6" creationId="{324BB881-6FC2-4DD2-9CE5-D7055BF521A2}"/>
          </ac:picMkLst>
        </pc:picChg>
        <pc:picChg chg="add mod">
          <ac:chgData name="Ariel Sanchez" userId="22a93063-6ce7-46c6-98b5-313556a5925b" providerId="ADAL" clId="{6C425E4D-F6D9-4C24-B92F-FE9965A4A45F}" dt="2021-02-25T11:52:17.605" v="3229" actId="1076"/>
          <ac:picMkLst>
            <pc:docMk/>
            <pc:sldMk cId="864542676" sldId="343"/>
            <ac:picMk id="8" creationId="{485607F5-F053-48C8-9056-748D21AFC399}"/>
          </ac:picMkLst>
        </pc:picChg>
      </pc:sldChg>
      <pc:sldChg chg="add">
        <pc:chgData name="Ariel Sanchez" userId="22a93063-6ce7-46c6-98b5-313556a5925b" providerId="ADAL" clId="{6C425E4D-F6D9-4C24-B92F-FE9965A4A45F}" dt="2021-02-25T11:53:30.530" v="3230"/>
        <pc:sldMkLst>
          <pc:docMk/>
          <pc:sldMk cId="443622505" sldId="344"/>
        </pc:sldMkLst>
      </pc:sldChg>
      <pc:sldChg chg="modSp add mod">
        <pc:chgData name="Ariel Sanchez" userId="22a93063-6ce7-46c6-98b5-313556a5925b" providerId="ADAL" clId="{6C425E4D-F6D9-4C24-B92F-FE9965A4A45F}" dt="2021-02-25T12:58:59.524" v="3422" actId="5793"/>
        <pc:sldMkLst>
          <pc:docMk/>
          <pc:sldMk cId="1194020940" sldId="345"/>
        </pc:sldMkLst>
        <pc:spChg chg="mod">
          <ac:chgData name="Ariel Sanchez" userId="22a93063-6ce7-46c6-98b5-313556a5925b" providerId="ADAL" clId="{6C425E4D-F6D9-4C24-B92F-FE9965A4A45F}" dt="2021-02-25T12:58:59.524" v="3422" actId="5793"/>
          <ac:spMkLst>
            <pc:docMk/>
            <pc:sldMk cId="1194020940" sldId="345"/>
            <ac:spMk id="3" creationId="{00000000-0000-0000-0000-000000000000}"/>
          </ac:spMkLst>
        </pc:spChg>
      </pc:sldChg>
      <pc:sldChg chg="modSp add mod">
        <pc:chgData name="Ariel Sanchez" userId="22a93063-6ce7-46c6-98b5-313556a5925b" providerId="ADAL" clId="{6C425E4D-F6D9-4C24-B92F-FE9965A4A45F}" dt="2021-02-25T13:00:22.006" v="3440" actId="20577"/>
        <pc:sldMkLst>
          <pc:docMk/>
          <pc:sldMk cId="200597192" sldId="346"/>
        </pc:sldMkLst>
        <pc:spChg chg="mod">
          <ac:chgData name="Ariel Sanchez" userId="22a93063-6ce7-46c6-98b5-313556a5925b" providerId="ADAL" clId="{6C425E4D-F6D9-4C24-B92F-FE9965A4A45F}" dt="2021-02-25T12:58:29.415" v="3413" actId="20577"/>
          <ac:spMkLst>
            <pc:docMk/>
            <pc:sldMk cId="200597192" sldId="346"/>
            <ac:spMk id="2" creationId="{00000000-0000-0000-0000-000000000000}"/>
          </ac:spMkLst>
        </pc:spChg>
        <pc:spChg chg="mod">
          <ac:chgData name="Ariel Sanchez" userId="22a93063-6ce7-46c6-98b5-313556a5925b" providerId="ADAL" clId="{6C425E4D-F6D9-4C24-B92F-FE9965A4A45F}" dt="2021-02-25T13:00:22.006" v="3440" actId="20577"/>
          <ac:spMkLst>
            <pc:docMk/>
            <pc:sldMk cId="200597192" sldId="346"/>
            <ac:spMk id="3" creationId="{00000000-0000-0000-0000-000000000000}"/>
          </ac:spMkLst>
        </pc:spChg>
      </pc:sldChg>
    </pc:docChg>
  </pc:docChgLst>
  <pc:docChgLst>
    <pc:chgData name="Ariel Sanchez" userId="22a93063-6ce7-46c6-98b5-313556a5925b" providerId="ADAL" clId="{04ABD1C9-ECCD-4F19-A343-108F499AAEF4}"/>
    <pc:docChg chg="modSld">
      <pc:chgData name="Ariel Sanchez" userId="22a93063-6ce7-46c6-98b5-313556a5925b" providerId="ADAL" clId="{04ABD1C9-ECCD-4F19-A343-108F499AAEF4}" dt="2018-09-11T15:22:00.153" v="6" actId="20577"/>
      <pc:docMkLst>
        <pc:docMk/>
      </pc:docMkLst>
      <pc:sldChg chg="modSp">
        <pc:chgData name="Ariel Sanchez" userId="22a93063-6ce7-46c6-98b5-313556a5925b" providerId="ADAL" clId="{04ABD1C9-ECCD-4F19-A343-108F499AAEF4}" dt="2018-09-11T15:22:00.153" v="6" actId="20577"/>
        <pc:sldMkLst>
          <pc:docMk/>
          <pc:sldMk cId="1257222510" sldId="259"/>
        </pc:sldMkLst>
        <pc:spChg chg="mod">
          <ac:chgData name="Ariel Sanchez" userId="22a93063-6ce7-46c6-98b5-313556a5925b" providerId="ADAL" clId="{04ABD1C9-ECCD-4F19-A343-108F499AAEF4}" dt="2018-09-11T15:22:00.153" v="6" actId="20577"/>
          <ac:spMkLst>
            <pc:docMk/>
            <pc:sldMk cId="1257222510" sldId="259"/>
            <ac:spMk id="3" creationId="{00000000-0000-0000-0000-000000000000}"/>
          </ac:spMkLst>
        </pc:spChg>
      </pc:sldChg>
    </pc:docChg>
  </pc:docChgLst>
  <pc:docChgLst>
    <pc:chgData name="Ariel Sanchez" userId="22a93063-6ce7-46c6-98b5-313556a5925b" providerId="ADAL" clId="{E400E732-D7EA-4241-88B9-2FA1D3870305}"/>
    <pc:docChg chg="modSld">
      <pc:chgData name="Ariel Sanchez" userId="22a93063-6ce7-46c6-98b5-313556a5925b" providerId="ADAL" clId="{E400E732-D7EA-4241-88B9-2FA1D3870305}" dt="2018-06-21T18:48:53.688" v="3" actId="114"/>
      <pc:docMkLst>
        <pc:docMk/>
      </pc:docMkLst>
      <pc:sldChg chg="modSp">
        <pc:chgData name="Ariel Sanchez" userId="22a93063-6ce7-46c6-98b5-313556a5925b" providerId="ADAL" clId="{E400E732-D7EA-4241-88B9-2FA1D3870305}" dt="2018-06-21T18:48:53.688" v="3" actId="114"/>
        <pc:sldMkLst>
          <pc:docMk/>
          <pc:sldMk cId="4129682854" sldId="266"/>
        </pc:sldMkLst>
        <pc:spChg chg="mod">
          <ac:chgData name="Ariel Sanchez" userId="22a93063-6ce7-46c6-98b5-313556a5925b" providerId="ADAL" clId="{E400E732-D7EA-4241-88B9-2FA1D3870305}" dt="2018-06-21T18:48:53.688" v="3" actId="114"/>
          <ac:spMkLst>
            <pc:docMk/>
            <pc:sldMk cId="4129682854" sldId="26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83114-6416-40A4-A09E-C36FCB780E0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376D5-1541-45F6-B4E2-82E19685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5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1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3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9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7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9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480E-FD62-4042-938F-AD24C3894CE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saltproject.io/en/master/topics/tutorials/firewall.html#firewal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saltproject.io/en/master/topics/tutorials/quickstart.html#masterless-quickstar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repo.saltproject.io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altproject.io/en/latest/ref/configuration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altproject.io/en/getstarted/fundamentals/" TargetMode="External"/><Relationship Id="rId2" Type="http://schemas.openxmlformats.org/officeDocument/2006/relationships/hyperlink" Target="https://docs.saltproject.io/en/getstarted/system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altproject.io/en/latest/ref/modules/all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saltproject.io/en/getstarted/config/function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mware.com/en/vRealize-Automation/index.html" TargetMode="External"/><Relationship Id="rId2" Type="http://schemas.openxmlformats.org/officeDocument/2006/relationships/hyperlink" Target="https://www.vmware.com/products/vrealize-automation/saltstack-config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altproject.io/en/latest/topics/cloud/vmware.html" TargetMode="External"/><Relationship Id="rId2" Type="http://schemas.openxmlformats.org/officeDocument/2006/relationships/hyperlink" Target="https://www.youtube.com/playlist?list=PL9svBjLDUl__frIm2HOGPm1GrcVQkOZ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righttalk.com/webcast/18420/462197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altproject.io/en/latest/" TargetMode="External"/><Relationship Id="rId2" Type="http://schemas.openxmlformats.org/officeDocument/2006/relationships/hyperlink" Target="https://saltstackcommunity.heroku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pluralsight.com/library/courses/getting-started-salt-open/table-of-contents" TargetMode="External"/><Relationship Id="rId4" Type="http://schemas.openxmlformats.org/officeDocument/2006/relationships/hyperlink" Target="https://www.digitalocean.com/community/tutorials/an-introduction-to-saltstack-terminology-and-concept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nr3pJovtbz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lsanchezmora/VMUG-Talks/tree/master/2021-02-25%20Northwest%20Regional%20VMU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27432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#F02U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From Zero to Useful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Getting started with </a:t>
            </a:r>
            <a:r>
              <a:rPr lang="en-US" dirty="0" err="1">
                <a:solidFill>
                  <a:schemeClr val="bg1"/>
                </a:solidFill>
              </a:rPr>
              <a:t>SaltStack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 @</a:t>
            </a:r>
            <a:r>
              <a:rPr lang="en-US" sz="3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arielsanchezmor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51595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EEEC-1BE7-43FA-A89A-1A80FBE0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How is </a:t>
            </a:r>
            <a:r>
              <a:rPr lang="en-US" dirty="0" err="1">
                <a:solidFill>
                  <a:srgbClr val="00B0F0"/>
                </a:solidFill>
              </a:rPr>
              <a:t>Saltstack</a:t>
            </a:r>
            <a:r>
              <a:rPr lang="en-US" dirty="0">
                <a:solidFill>
                  <a:srgbClr val="00B0F0"/>
                </a:solidFill>
              </a:rPr>
              <a:t> similar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11C0-B382-463F-87B4-33A2FB5F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other config management tools?</a:t>
            </a:r>
          </a:p>
          <a:p>
            <a:r>
              <a:rPr lang="en-US" dirty="0">
                <a:solidFill>
                  <a:schemeClr val="bg1"/>
                </a:solidFill>
              </a:rPr>
              <a:t>Open source project with Enterprise version</a:t>
            </a:r>
          </a:p>
          <a:p>
            <a:r>
              <a:rPr lang="en-US" dirty="0">
                <a:solidFill>
                  <a:schemeClr val="bg1"/>
                </a:solidFill>
              </a:rPr>
              <a:t>Allows one-time changes (run commands) or declarative infrastructure management (manage state)</a:t>
            </a:r>
          </a:p>
          <a:p>
            <a:r>
              <a:rPr lang="en-US" dirty="0">
                <a:solidFill>
                  <a:schemeClr val="bg1"/>
                </a:solidFill>
              </a:rPr>
              <a:t>Enables infrastructure as code</a:t>
            </a:r>
          </a:p>
          <a:p>
            <a:r>
              <a:rPr lang="en-US" dirty="0">
                <a:solidFill>
                  <a:schemeClr val="bg1"/>
                </a:solidFill>
              </a:rPr>
              <a:t>Uses YAML which is very readable</a:t>
            </a:r>
          </a:p>
          <a:p>
            <a:r>
              <a:rPr lang="en-US" dirty="0">
                <a:solidFill>
                  <a:schemeClr val="bg1"/>
                </a:solidFill>
              </a:rPr>
              <a:t>Based on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6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EEEC-1BE7-43FA-A89A-1A80FBE0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How is </a:t>
            </a:r>
            <a:r>
              <a:rPr lang="en-US" dirty="0" err="1">
                <a:solidFill>
                  <a:srgbClr val="00B0F0"/>
                </a:solidFill>
              </a:rPr>
              <a:t>Saltstack</a:t>
            </a:r>
            <a:r>
              <a:rPr lang="en-US" dirty="0">
                <a:solidFill>
                  <a:srgbClr val="00B0F0"/>
                </a:solidFill>
              </a:rPr>
              <a:t> different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11C0-B382-463F-87B4-33A2FB5F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other config management tools?</a:t>
            </a:r>
          </a:p>
          <a:p>
            <a:r>
              <a:rPr lang="en-US" dirty="0">
                <a:solidFill>
                  <a:schemeClr val="bg1"/>
                </a:solidFill>
              </a:rPr>
              <a:t>Has its own efficient and secure communication protocol (AES encryption, </a:t>
            </a:r>
            <a:r>
              <a:rPr lang="en-US" dirty="0" err="1">
                <a:solidFill>
                  <a:schemeClr val="bg1"/>
                </a:solidFill>
              </a:rPr>
              <a:t>ZeroMQ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Offers the option to be agent based or agentless</a:t>
            </a:r>
          </a:p>
          <a:p>
            <a:r>
              <a:rPr lang="en-US" dirty="0">
                <a:solidFill>
                  <a:schemeClr val="bg1"/>
                </a:solidFill>
              </a:rPr>
              <a:t>Comes included in vRealize Automation Enterprise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553F5-05C3-4484-A58A-E025A07CD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5410200"/>
            <a:ext cx="3886200" cy="127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4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Saltstack</a:t>
            </a:r>
            <a:r>
              <a:rPr lang="en-US" dirty="0">
                <a:solidFill>
                  <a:srgbClr val="00B0F0"/>
                </a:solidFill>
              </a:rPr>
              <a:t>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Salt Master manages Minions – by default </a:t>
            </a:r>
            <a:r>
              <a:rPr lang="en-US" b="1" i="1" dirty="0">
                <a:solidFill>
                  <a:schemeClr val="bg1"/>
                </a:solidFill>
              </a:rPr>
              <a:t>salt</a:t>
            </a:r>
            <a:r>
              <a:rPr lang="en-US" i="1" dirty="0">
                <a:solidFill>
                  <a:schemeClr val="bg1"/>
                </a:solidFill>
              </a:rPr>
              <a:t>.domain.name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(</a:t>
            </a:r>
            <a:r>
              <a:rPr lang="en-US" dirty="0" err="1">
                <a:solidFill>
                  <a:schemeClr val="bg1"/>
                </a:solidFill>
                <a:hlinkClick r:id="rId2"/>
              </a:rPr>
              <a:t>tcp</a:t>
            </a:r>
            <a:r>
              <a:rPr lang="en-US" dirty="0">
                <a:solidFill>
                  <a:schemeClr val="bg1"/>
                </a:solidFill>
                <a:hlinkClick r:id="rId2"/>
              </a:rPr>
              <a:t> 4505 and 4506)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Minions are listening for instructions from the master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DFF8E5-6591-4870-944C-7940A490A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81363"/>
            <a:ext cx="3962400" cy="349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8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Saltstack</a:t>
            </a:r>
            <a:r>
              <a:rPr lang="en-US" dirty="0">
                <a:solidFill>
                  <a:srgbClr val="00B0F0"/>
                </a:solidFill>
              </a:rPr>
              <a:t>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the minion starts, it looks for the Salt Master through DNS or a config file, and does a SSH key authentication request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Salt Master approves the key requests</a:t>
            </a:r>
          </a:p>
          <a:p>
            <a:r>
              <a:rPr lang="en-US" dirty="0">
                <a:solidFill>
                  <a:schemeClr val="bg1"/>
                </a:solidFill>
              </a:rPr>
              <a:t>You can also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run salt locally without a master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462AC-46E8-478A-A6E1-D086910EF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276600"/>
            <a:ext cx="36957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46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Minimal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a great link to start: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http://repo.saltproject.io/index.html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C6FB1-55E3-47AF-83AA-3539138CE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95600"/>
            <a:ext cx="7086600" cy="380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91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Minimal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setup the master config and configure the encryption keys: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https://docs.saltproject.io/en/latest/ref/configuration/index.html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are many options to ensure the minion and master are validated to avoid man in the middle attacks, or simply wrong configurations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5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Once communication is flowing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now use the “salt” command and the modules available in salt to execute commands on the minions (in parallel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 )</a:t>
            </a:r>
          </a:p>
          <a:p>
            <a:r>
              <a:rPr lang="en-US" dirty="0">
                <a:solidFill>
                  <a:schemeClr val="bg1"/>
                </a:solidFill>
              </a:rPr>
              <a:t>salt '*' </a:t>
            </a:r>
            <a:r>
              <a:rPr lang="en-US" dirty="0" err="1">
                <a:solidFill>
                  <a:schemeClr val="bg1"/>
                </a:solidFill>
              </a:rPr>
              <a:t>test.ping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salt '*' </a:t>
            </a:r>
            <a:r>
              <a:rPr lang="en-US" dirty="0" err="1">
                <a:solidFill>
                  <a:schemeClr val="bg1"/>
                </a:solidFill>
              </a:rPr>
              <a:t>disk.usage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salt '*' </a:t>
            </a:r>
            <a:r>
              <a:rPr lang="en-US" dirty="0" err="1">
                <a:solidFill>
                  <a:schemeClr val="bg1"/>
                </a:solidFill>
              </a:rPr>
              <a:t>pkg.install</a:t>
            </a:r>
            <a:r>
              <a:rPr lang="en-US" dirty="0">
                <a:solidFill>
                  <a:schemeClr val="bg1"/>
                </a:solidFill>
              </a:rPr>
              <a:t> vim</a:t>
            </a:r>
          </a:p>
          <a:p>
            <a:r>
              <a:rPr lang="en-US" dirty="0">
                <a:solidFill>
                  <a:schemeClr val="bg1"/>
                </a:solidFill>
              </a:rPr>
              <a:t>salt '*' </a:t>
            </a:r>
            <a:r>
              <a:rPr lang="en-US" dirty="0" err="1">
                <a:solidFill>
                  <a:schemeClr val="bg1"/>
                </a:solidFill>
              </a:rPr>
              <a:t>network.interfaces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32D489-A991-4DBF-8DB0-3A57438A7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352800"/>
            <a:ext cx="34099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57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Two excellent walkthroughs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next few slides are a mashup of these two tutorials:</a:t>
            </a:r>
          </a:p>
          <a:p>
            <a:r>
              <a:rPr lang="en-US" dirty="0">
                <a:solidFill>
                  <a:schemeClr val="bg1"/>
                </a:solidFill>
              </a:rPr>
              <a:t>Understanding </a:t>
            </a:r>
            <a:r>
              <a:rPr lang="en-US" dirty="0" err="1">
                <a:solidFill>
                  <a:schemeClr val="bg1"/>
                </a:solidFill>
              </a:rPr>
              <a:t>SaltStack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https://docs.saltproject.io/en/getstarted/system/index.html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Demo for remote execution and creating salt states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https://docs.saltproject.io/en/getstarted/fundamentals/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12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Targeting your minions (not *)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59214-682C-4ADB-B350-D65F5065C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5148262" cy="494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D0806B-27B2-4800-A6AE-45C621319086}"/>
              </a:ext>
            </a:extLst>
          </p:cNvPr>
          <p:cNvSpPr txBox="1"/>
          <p:nvPr/>
        </p:nvSpPr>
        <p:spPr>
          <a:xfrm>
            <a:off x="6096000" y="1524000"/>
            <a:ext cx="2819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Extra points:</a:t>
            </a:r>
          </a:p>
          <a:p>
            <a:r>
              <a:rPr lang="en-US" sz="3200" dirty="0">
                <a:solidFill>
                  <a:schemeClr val="bg1"/>
                </a:solidFill>
              </a:rPr>
              <a:t>- Grains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Pillars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Compound</a:t>
            </a:r>
          </a:p>
          <a:p>
            <a:pPr marL="457200" indent="-457200">
              <a:buFontTx/>
              <a:buChar char="-"/>
            </a:pPr>
            <a:r>
              <a:rPr lang="en-US" sz="3200" dirty="0" err="1">
                <a:solidFill>
                  <a:schemeClr val="bg1"/>
                </a:solidFill>
              </a:rPr>
              <a:t>Nodegroups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68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Execution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many modules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https://docs.saltproject.io/en/latest/ref/modules/all/index.html</a:t>
            </a: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Vendor modules</a:t>
            </a: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OS modules</a:t>
            </a: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Application config modules</a:t>
            </a: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Even modules to call Ansible playbooks</a:t>
            </a: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Python based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7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27432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find this ppt and source code in blogs.arielsanchezmora.com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6400800" cy="1066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 tweet @arielsanchezmor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388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What is a Salt State?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SLS is a representation of the state in which a system should be 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0EDAD-367B-433B-B154-5D7B1A7E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4200"/>
            <a:ext cx="90868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98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Creating Salt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enforce configuration using state files – a text file that ends with .</a:t>
            </a:r>
            <a:r>
              <a:rPr lang="en-US" dirty="0" err="1">
                <a:solidFill>
                  <a:schemeClr val="bg1"/>
                </a:solidFill>
              </a:rPr>
              <a:t>sls</a:t>
            </a:r>
            <a:r>
              <a:rPr lang="en-US" dirty="0">
                <a:solidFill>
                  <a:schemeClr val="bg1"/>
                </a:solidFill>
              </a:rPr>
              <a:t> with YAML</a:t>
            </a:r>
          </a:p>
          <a:p>
            <a:endParaRPr lang="en-US" dirty="0" err="1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AE7D4-0D1D-4F56-A5B6-19C7A7870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20987"/>
            <a:ext cx="65055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22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Salt States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SaltStack</a:t>
            </a:r>
            <a:r>
              <a:rPr lang="en-US" dirty="0">
                <a:solidFill>
                  <a:schemeClr val="bg1"/>
                </a:solidFill>
              </a:rPr>
              <a:t> config management tutorial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https://docs.saltproject.io/en/getstarted/config/functions.html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D0003A-B4DF-4EC0-AD36-9FCA3D934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877243"/>
            <a:ext cx="1619250" cy="77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B7EA00-5441-4FFC-BB1F-C129E1ED2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5105400"/>
            <a:ext cx="3914775" cy="712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DC9340-A07F-4388-AC4F-58368D366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3038475"/>
            <a:ext cx="4583314" cy="264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08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Salt States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Managing state files in directories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BBE0CC-A291-4C47-9165-AA0A1E8A2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401909"/>
            <a:ext cx="2257425" cy="1847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118712-2CCD-4452-8495-B8D264E1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9600"/>
            <a:ext cx="9144000" cy="21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89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Top Files and </a:t>
            </a:r>
            <a:r>
              <a:rPr lang="en-US" dirty="0" err="1">
                <a:solidFill>
                  <a:srgbClr val="00B0F0"/>
                </a:solidFill>
              </a:rPr>
              <a:t>Highstates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States and the Top file are the core of </a:t>
            </a:r>
            <a:r>
              <a:rPr lang="en-US" dirty="0" err="1">
                <a:solidFill>
                  <a:schemeClr val="bg1"/>
                </a:solidFill>
              </a:rPr>
              <a:t>SaltStack’s</a:t>
            </a:r>
            <a:r>
              <a:rPr lang="en-US" dirty="0">
                <a:solidFill>
                  <a:schemeClr val="bg1"/>
                </a:solidFill>
              </a:rPr>
              <a:t> configuration management.</a:t>
            </a:r>
          </a:p>
          <a:p>
            <a:r>
              <a:rPr lang="en-US" dirty="0">
                <a:solidFill>
                  <a:schemeClr val="bg1"/>
                </a:solidFill>
              </a:rPr>
              <a:t>The Top file is used to apply multiple state files to your Salt minions during a </a:t>
            </a:r>
            <a:r>
              <a:rPr lang="en-US" i="1" dirty="0" err="1">
                <a:solidFill>
                  <a:schemeClr val="bg1"/>
                </a:solidFill>
              </a:rPr>
              <a:t>highstate</a:t>
            </a:r>
            <a:r>
              <a:rPr lang="en-US" dirty="0">
                <a:solidFill>
                  <a:schemeClr val="bg1"/>
                </a:solidFill>
              </a:rPr>
              <a:t>. The states that are applied to each system are determined by the targets that are specified in the Top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F21E1-09D8-46A4-B36C-FCF70372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155004"/>
            <a:ext cx="6038850" cy="14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01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Top Files and </a:t>
            </a:r>
            <a:r>
              <a:rPr lang="en-US" dirty="0" err="1">
                <a:solidFill>
                  <a:srgbClr val="00B0F0"/>
                </a:solidFill>
              </a:rPr>
              <a:t>Highstates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top file defines which minions receive which state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BB881-6FC2-4DD2-9CE5-D7055BF5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76600"/>
            <a:ext cx="1495425" cy="1266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5607F5-F053-48C8-9056-748D21AFC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453493"/>
            <a:ext cx="51625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42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VMware related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Official product landing page: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https://www.vmware.com/products/vrealize-automation/saltstack-config.html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Latest version of documentation is now in the vRealize Automation docs: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https://docs.vmware.com/en/vRealize-Automation/index.html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VMware branded training, VMware official </a:t>
            </a:r>
            <a:r>
              <a:rPr lang="en-US" dirty="0" err="1">
                <a:solidFill>
                  <a:schemeClr val="bg1"/>
                </a:solidFill>
              </a:rPr>
              <a:t>SaltStack</a:t>
            </a:r>
            <a:r>
              <a:rPr lang="en-US" dirty="0">
                <a:solidFill>
                  <a:schemeClr val="bg1"/>
                </a:solidFill>
              </a:rPr>
              <a:t> Config training will appear on the v8.3 of vRealize Automation ICM, in March/April.</a:t>
            </a:r>
          </a:p>
        </p:txBody>
      </p:sp>
    </p:spTree>
    <p:extLst>
      <p:ext uri="{BB962C8B-B14F-4D97-AF65-F5344CB8AC3E}">
        <p14:creationId xmlns:p14="http://schemas.microsoft.com/office/powerpoint/2010/main" val="1589991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VMware related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SaltConf20 </a:t>
            </a:r>
            <a:r>
              <a:rPr lang="en-US" dirty="0" err="1">
                <a:solidFill>
                  <a:schemeClr val="bg1"/>
                </a:solidFill>
              </a:rPr>
              <a:t>Youtube</a:t>
            </a:r>
            <a:r>
              <a:rPr lang="en-US" dirty="0">
                <a:solidFill>
                  <a:schemeClr val="bg1"/>
                </a:solidFill>
              </a:rPr>
              <a:t> Playlist: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https://www.youtube.com/playlist?list=PL9svBjLDUl__frIm2HOGPm1GrcVQkOZTe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</a:rPr>
              <a:t>How-to for </a:t>
            </a:r>
            <a:r>
              <a:rPr lang="en-US" dirty="0" err="1">
                <a:solidFill>
                  <a:schemeClr val="bg1"/>
                </a:solidFill>
              </a:rPr>
              <a:t>SaltStack</a:t>
            </a:r>
            <a:r>
              <a:rPr lang="en-US" dirty="0">
                <a:solidFill>
                  <a:schemeClr val="bg1"/>
                </a:solidFill>
              </a:rPr>
              <a:t> to talk to vCenter/ESXi: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https://docs.saltproject.io/en/latest/topics/cloud/vmware.html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VMware webinar introducing vRealize Automation </a:t>
            </a:r>
            <a:r>
              <a:rPr lang="en-US" dirty="0" err="1">
                <a:solidFill>
                  <a:schemeClr val="bg1"/>
                </a:solidFill>
              </a:rPr>
              <a:t>SaltStack</a:t>
            </a:r>
            <a:r>
              <a:rPr lang="en-US" dirty="0">
                <a:solidFill>
                  <a:schemeClr val="bg1"/>
                </a:solidFill>
              </a:rPr>
              <a:t> Config, requires </a:t>
            </a:r>
            <a:r>
              <a:rPr lang="en-US" dirty="0" err="1">
                <a:solidFill>
                  <a:schemeClr val="bg1"/>
                </a:solidFill>
              </a:rPr>
              <a:t>BrightTalk</a:t>
            </a:r>
            <a:r>
              <a:rPr lang="en-US" dirty="0">
                <a:solidFill>
                  <a:schemeClr val="bg1"/>
                </a:solidFill>
              </a:rPr>
              <a:t> registration: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https://www.brighttalk.com/webcast/18420/462197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4020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More community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 join the </a:t>
            </a:r>
            <a:r>
              <a:rPr lang="en-US" dirty="0" err="1">
                <a:solidFill>
                  <a:schemeClr val="bg1"/>
                </a:solidFill>
              </a:rPr>
              <a:t>SaltStack</a:t>
            </a:r>
            <a:r>
              <a:rPr lang="en-US" dirty="0">
                <a:solidFill>
                  <a:schemeClr val="bg1"/>
                </a:solidFill>
              </a:rPr>
              <a:t> community Slack, you can sign up here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https://saltstackcommunity.herokuapp.com/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</a:rPr>
              <a:t>Books!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https://docs.saltproject.io/en/latest/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Tutorial hosted on </a:t>
            </a:r>
            <a:r>
              <a:rPr lang="en-US" dirty="0" err="1">
                <a:solidFill>
                  <a:schemeClr val="bg1"/>
                </a:solidFill>
              </a:rPr>
              <a:t>DigitalOcean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https://www.digitalocean.com/community/tutorials/an-introduction-to-saltstack-terminology-and-concepts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Pluralsight training:</a:t>
            </a: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https://app.pluralsight.com/library/courses/getting-started-salt-open/table-of-contents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7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C4E7-8FF9-4184-B1B4-E97E5FF1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00B0F0"/>
                </a:solidFill>
              </a:rPr>
              <a:t>Setting up </a:t>
            </a:r>
            <a:r>
              <a:rPr lang="en-US" sz="4900" dirty="0" err="1">
                <a:solidFill>
                  <a:srgbClr val="00B0F0"/>
                </a:solidFill>
              </a:rPr>
              <a:t>SaltStack</a:t>
            </a:r>
            <a:r>
              <a:rPr lang="en-US" sz="4900" dirty="0">
                <a:solidFill>
                  <a:srgbClr val="00B0F0"/>
                </a:solidFill>
              </a:rPr>
              <a:t> on a Linux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3A7B-FE21-4097-B692-22A1F6EB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I’m using CentOS but you can use about any *nix</a:t>
            </a:r>
          </a:p>
          <a:p>
            <a:r>
              <a:rPr lang="en-US" dirty="0">
                <a:solidFill>
                  <a:schemeClr val="bg1"/>
                </a:solidFill>
              </a:rPr>
              <a:t>Do recommend installing through pip, makes sure python and </a:t>
            </a:r>
            <a:r>
              <a:rPr lang="en-US" dirty="0" err="1">
                <a:solidFill>
                  <a:schemeClr val="bg1"/>
                </a:solidFill>
              </a:rPr>
              <a:t>pyvmomi</a:t>
            </a:r>
            <a:r>
              <a:rPr lang="en-US" dirty="0">
                <a:solidFill>
                  <a:schemeClr val="bg1"/>
                </a:solidFill>
              </a:rPr>
              <a:t> are in compatible versions</a:t>
            </a:r>
          </a:p>
          <a:p>
            <a:r>
              <a:rPr lang="en-US" dirty="0">
                <a:solidFill>
                  <a:schemeClr val="bg1"/>
                </a:solidFill>
              </a:rPr>
              <a:t>This is the way I found it to “just work”</a:t>
            </a:r>
          </a:p>
        </p:txBody>
      </p:sp>
    </p:spTree>
    <p:extLst>
      <p:ext uri="{BB962C8B-B14F-4D97-AF65-F5344CB8AC3E}">
        <p14:creationId xmlns:p14="http://schemas.microsoft.com/office/powerpoint/2010/main" val="125352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 bit about me</a:t>
            </a:r>
          </a:p>
          <a:p>
            <a:r>
              <a:rPr lang="en-US" dirty="0">
                <a:solidFill>
                  <a:srgbClr val="00B0F0"/>
                </a:solidFill>
              </a:rPr>
              <a:t>From zero to useful series</a:t>
            </a:r>
          </a:p>
          <a:p>
            <a:r>
              <a:rPr lang="en-US" dirty="0">
                <a:solidFill>
                  <a:srgbClr val="00B0F0"/>
                </a:solidFill>
              </a:rPr>
              <a:t>What’s </a:t>
            </a:r>
            <a:r>
              <a:rPr lang="en-US" dirty="0" err="1">
                <a:solidFill>
                  <a:srgbClr val="00B0F0"/>
                </a:solidFill>
              </a:rPr>
              <a:t>Saltstack</a:t>
            </a:r>
            <a:r>
              <a:rPr lang="en-US" dirty="0">
                <a:solidFill>
                  <a:srgbClr val="00B0F0"/>
                </a:solidFill>
              </a:rPr>
              <a:t> and why do I care?</a:t>
            </a:r>
          </a:p>
          <a:p>
            <a:r>
              <a:rPr lang="en-US" dirty="0" err="1">
                <a:solidFill>
                  <a:srgbClr val="00B0F0"/>
                </a:solidFill>
              </a:rPr>
              <a:t>Saltstack</a:t>
            </a:r>
            <a:r>
              <a:rPr lang="en-US" dirty="0">
                <a:solidFill>
                  <a:srgbClr val="00B0F0"/>
                </a:solidFill>
              </a:rPr>
              <a:t> comparisons and concepts</a:t>
            </a:r>
          </a:p>
          <a:p>
            <a:r>
              <a:rPr lang="en-US" dirty="0">
                <a:solidFill>
                  <a:srgbClr val="00B0F0"/>
                </a:solidFill>
              </a:rPr>
              <a:t>How to install and start using</a:t>
            </a:r>
          </a:p>
          <a:p>
            <a:r>
              <a:rPr lang="en-US" dirty="0">
                <a:solidFill>
                  <a:srgbClr val="00B0F0"/>
                </a:solidFill>
              </a:rPr>
              <a:t>Information available from VMware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50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 installation commands v3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sudo</a:t>
            </a:r>
            <a:r>
              <a:rPr lang="en-US" dirty="0">
                <a:solidFill>
                  <a:srgbClr val="FFC000"/>
                </a:solidFill>
              </a:rPr>
              <a:t> yum update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FFC000"/>
                </a:solidFill>
              </a:rPr>
              <a:t>sudo</a:t>
            </a:r>
            <a:r>
              <a:rPr lang="en-US" dirty="0">
                <a:solidFill>
                  <a:srgbClr val="FFC000"/>
                </a:solidFill>
              </a:rPr>
              <a:t> yum install python3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FFC000"/>
                </a:solidFill>
              </a:rPr>
              <a:t>sudo</a:t>
            </a:r>
            <a:r>
              <a:rPr lang="en-US" dirty="0">
                <a:solidFill>
                  <a:srgbClr val="FFC000"/>
                </a:solidFill>
              </a:rPr>
              <a:t> pip3 install </a:t>
            </a:r>
            <a:r>
              <a:rPr lang="en-US" dirty="0" err="1">
                <a:solidFill>
                  <a:srgbClr val="FFC000"/>
                </a:solidFill>
              </a:rPr>
              <a:t>pyvmomi</a:t>
            </a:r>
            <a:endParaRPr lang="en-US" dirty="0">
              <a:solidFill>
                <a:srgbClr val="FFC000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FFC000"/>
                </a:solidFill>
              </a:rPr>
              <a:t>sudo</a:t>
            </a:r>
            <a:r>
              <a:rPr lang="en-US" dirty="0">
                <a:solidFill>
                  <a:srgbClr val="FFC000"/>
                </a:solidFill>
              </a:rPr>
              <a:t> pip3 install ansible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3220151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Two ways of talking to vSphere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Traditional is using modules that rely on </a:t>
            </a:r>
            <a:r>
              <a:rPr lang="en-US" dirty="0" err="1">
                <a:solidFill>
                  <a:schemeClr val="bg1"/>
                </a:solidFill>
              </a:rPr>
              <a:t>pyvmomi</a:t>
            </a:r>
            <a:r>
              <a:rPr lang="en-US" dirty="0">
                <a:solidFill>
                  <a:schemeClr val="bg1"/>
                </a:solidFill>
              </a:rPr>
              <a:t> (python)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https://docs.saltproject.io/en/latest/topics/cloud/vmware.html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72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VMware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Available since 6.5 and 6.7! Use the URI module to talk to a REST API</a:t>
            </a:r>
          </a:p>
          <a:p>
            <a:r>
              <a:rPr lang="en-US" dirty="0">
                <a:solidFill>
                  <a:schemeClr val="bg1"/>
                </a:solidFill>
              </a:rPr>
              <a:t>Literally, all the module does is allow you to make HTTP calls</a:t>
            </a:r>
          </a:p>
          <a:p>
            <a:r>
              <a:rPr lang="en-US" dirty="0">
                <a:solidFill>
                  <a:schemeClr val="bg1"/>
                </a:solidFill>
              </a:rPr>
              <a:t>- HTTP calls are GET, POST, PUT, DELETE,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HTML </a:t>
            </a:r>
            <a:r>
              <a:rPr lang="en-US" dirty="0" err="1">
                <a:solidFill>
                  <a:schemeClr val="bg1"/>
                </a:solidFill>
              </a:rPr>
              <a:t>responde</a:t>
            </a:r>
            <a:r>
              <a:rPr lang="en-US" dirty="0">
                <a:solidFill>
                  <a:schemeClr val="bg1"/>
                </a:solidFill>
              </a:rPr>
              <a:t> codes (200 is good)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VMware includes a cool way to explore it</a:t>
            </a:r>
          </a:p>
        </p:txBody>
      </p:sp>
    </p:spTree>
    <p:extLst>
      <p:ext uri="{BB962C8B-B14F-4D97-AF65-F5344CB8AC3E}">
        <p14:creationId xmlns:p14="http://schemas.microsoft.com/office/powerpoint/2010/main" val="2446937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REST is easy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https://[[VC IP Address or FQDN]]/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apiexplorer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Kyle Ruddy did an excellent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vBrownBag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2"/>
              </a:rPr>
              <a:t>video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07002-F727-4BE9-A362-1F51AEB72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67000"/>
            <a:ext cx="8072783" cy="39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2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We’re done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get to trying things with the time we have!</a:t>
            </a:r>
          </a:p>
          <a:p>
            <a:r>
              <a:rPr lang="en-US" dirty="0">
                <a:solidFill>
                  <a:schemeClr val="bg1"/>
                </a:solidFill>
              </a:rPr>
              <a:t>Give feedback in the tool, and give feedback to me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2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 bit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Costa Rican, currently living in Orlando</a:t>
            </a:r>
          </a:p>
          <a:p>
            <a:r>
              <a:rPr lang="en-US" dirty="0">
                <a:solidFill>
                  <a:schemeClr val="bg1"/>
                </a:solidFill>
              </a:rPr>
              <a:t>Resume stuff – TAM @ VMware</a:t>
            </a:r>
          </a:p>
          <a:p>
            <a:r>
              <a:rPr lang="en-US" dirty="0">
                <a:solidFill>
                  <a:schemeClr val="bg1"/>
                </a:solidFill>
              </a:rPr>
              <a:t>Big proponent of the vCommunity (</a:t>
            </a:r>
            <a:r>
              <a:rPr lang="en-US" dirty="0" err="1">
                <a:solidFill>
                  <a:schemeClr val="bg1"/>
                </a:solidFill>
              </a:rPr>
              <a:t>vBrownBag</a:t>
            </a:r>
            <a:r>
              <a:rPr lang="en-US" dirty="0">
                <a:solidFill>
                  <a:schemeClr val="bg1"/>
                </a:solidFill>
              </a:rPr>
              <a:t>, vExpert, VMUG, virtual Zooms,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I started </a:t>
            </a:r>
            <a:r>
              <a:rPr lang="en-US" i="1" dirty="0">
                <a:solidFill>
                  <a:schemeClr val="bg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Twitter in 2013 or so</a:t>
            </a:r>
          </a:p>
          <a:p>
            <a:r>
              <a:rPr lang="en-US" dirty="0">
                <a:solidFill>
                  <a:schemeClr val="bg1"/>
                </a:solidFill>
              </a:rPr>
              <a:t>I want to help other people present at VMUG!</a:t>
            </a:r>
          </a:p>
        </p:txBody>
      </p:sp>
    </p:spTree>
    <p:extLst>
      <p:ext uri="{BB962C8B-B14F-4D97-AF65-F5344CB8AC3E}">
        <p14:creationId xmlns:p14="http://schemas.microsoft.com/office/powerpoint/2010/main" val="35802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From Zero To Useful series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828800"/>
            <a:ext cx="803162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Started these in vBrownBag.com with </a:t>
            </a:r>
            <a:r>
              <a:rPr lang="en-US" sz="3200" dirty="0" err="1">
                <a:solidFill>
                  <a:schemeClr val="bg1"/>
                </a:solidFill>
              </a:rPr>
              <a:t>vRops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“Teach me like I’m a noob”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Sessions are about giving max value for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There are no dumb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*Stand on the shoulders of giants*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Working doc - </a:t>
            </a:r>
            <a:r>
              <a:rPr lang="en-US" sz="3200" dirty="0" err="1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1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95995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But wait there’s more!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https://github.com/arielsanchezmora/VMUG-Talks/tree/master/2021-02-25%20Northwest%20Regional%20VMUG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These slides, all important links and any lab instructions/exercises available to continue, and they will be updated as I learn more</a:t>
            </a:r>
          </a:p>
          <a:p>
            <a:r>
              <a:rPr lang="en-US" dirty="0">
                <a:solidFill>
                  <a:schemeClr val="bg1"/>
                </a:solidFill>
              </a:rPr>
              <a:t>I’m no expert, but we can all figure stuff out, it’s how we make our livelihood</a:t>
            </a:r>
          </a:p>
        </p:txBody>
      </p:sp>
    </p:spTree>
    <p:extLst>
      <p:ext uri="{BB962C8B-B14F-4D97-AF65-F5344CB8AC3E}">
        <p14:creationId xmlns:p14="http://schemas.microsoft.com/office/powerpoint/2010/main" val="292373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What’s </a:t>
            </a:r>
            <a:r>
              <a:rPr lang="en-US" dirty="0" err="1">
                <a:solidFill>
                  <a:srgbClr val="00B0F0"/>
                </a:solidFill>
              </a:rPr>
              <a:t>Saltstack</a:t>
            </a:r>
            <a:r>
              <a:rPr lang="en-US" dirty="0">
                <a:solidFill>
                  <a:srgbClr val="00B0F0"/>
                </a:solidFill>
              </a:rPr>
              <a:t> and why do I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Saltstack</a:t>
            </a:r>
            <a:r>
              <a:rPr lang="en-US" dirty="0">
                <a:solidFill>
                  <a:schemeClr val="bg1"/>
                </a:solidFill>
              </a:rPr>
              <a:t> is open source software for config management* with a focus on speed/scale</a:t>
            </a:r>
          </a:p>
          <a:p>
            <a:r>
              <a:rPr lang="en-US" dirty="0">
                <a:solidFill>
                  <a:schemeClr val="bg1"/>
                </a:solidFill>
              </a:rPr>
              <a:t>It was recently acquired by VMware</a:t>
            </a:r>
          </a:p>
          <a:p>
            <a:r>
              <a:rPr lang="en-US" dirty="0">
                <a:solidFill>
                  <a:schemeClr val="bg1"/>
                </a:solidFill>
              </a:rPr>
              <a:t>Filled a gap in the product line: managing VM config securely and fast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8A4B9-EE4B-4F30-A3B8-3FA08EF3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3400"/>
            <a:ext cx="9144000" cy="23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What’s </a:t>
            </a:r>
            <a:r>
              <a:rPr lang="en-US" dirty="0" err="1">
                <a:solidFill>
                  <a:srgbClr val="00B0F0"/>
                </a:solidFill>
              </a:rPr>
              <a:t>Saltstack</a:t>
            </a:r>
            <a:r>
              <a:rPr lang="en-US" dirty="0">
                <a:solidFill>
                  <a:srgbClr val="00B0F0"/>
                </a:solidFill>
              </a:rPr>
              <a:t> and why do I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Saltstack</a:t>
            </a:r>
            <a:r>
              <a:rPr lang="en-US" dirty="0">
                <a:solidFill>
                  <a:schemeClr val="bg1"/>
                </a:solidFill>
              </a:rPr>
              <a:t> can do more than config management: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docs.saltproject.io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641192-91EC-428D-A935-53B66718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133600"/>
            <a:ext cx="5469217" cy="45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2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What’s </a:t>
            </a:r>
            <a:r>
              <a:rPr lang="en-US" dirty="0" err="1">
                <a:solidFill>
                  <a:srgbClr val="00B0F0"/>
                </a:solidFill>
              </a:rPr>
              <a:t>Saltstack</a:t>
            </a:r>
            <a:r>
              <a:rPr lang="en-US" dirty="0">
                <a:solidFill>
                  <a:srgbClr val="00B0F0"/>
                </a:solidFill>
              </a:rPr>
              <a:t> and why do I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Saltstack</a:t>
            </a:r>
            <a:r>
              <a:rPr lang="en-US" dirty="0">
                <a:solidFill>
                  <a:schemeClr val="bg1"/>
                </a:solidFill>
              </a:rPr>
              <a:t> can do more than config management: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docs.saltproject.io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641192-91EC-428D-A935-53B66718C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133600"/>
            <a:ext cx="5469217" cy="45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1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15864</TotalTime>
  <Words>1291</Words>
  <Application>Microsoft Office PowerPoint</Application>
  <PresentationFormat>On-screen Show (4:3)</PresentationFormat>
  <Paragraphs>162</Paragraphs>
  <Slides>34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#F02U From Zero to Useful Getting started with SaltStack</vt:lpstr>
      <vt:lpstr>You can find this ppt and source code in blogs.arielsanchezmora.com</vt:lpstr>
      <vt:lpstr>Agenda</vt:lpstr>
      <vt:lpstr>A bit about me</vt:lpstr>
      <vt:lpstr>From Zero To Useful series</vt:lpstr>
      <vt:lpstr>But wait there’s more!</vt:lpstr>
      <vt:lpstr>What’s Saltstack and why do I care</vt:lpstr>
      <vt:lpstr>What’s Saltstack and why do I care</vt:lpstr>
      <vt:lpstr>What’s Saltstack and why do I care</vt:lpstr>
      <vt:lpstr>How is Saltstack similar</vt:lpstr>
      <vt:lpstr>How is Saltstack different</vt:lpstr>
      <vt:lpstr>Saltstack in a nutshell</vt:lpstr>
      <vt:lpstr>Saltstack in a nutshell</vt:lpstr>
      <vt:lpstr>Minimal install</vt:lpstr>
      <vt:lpstr>Minimal install</vt:lpstr>
      <vt:lpstr>Once communication is flowing</vt:lpstr>
      <vt:lpstr>Two excellent walkthroughs</vt:lpstr>
      <vt:lpstr>Targeting your minions (not *)</vt:lpstr>
      <vt:lpstr>Execution Modules</vt:lpstr>
      <vt:lpstr>What is a Salt State?</vt:lpstr>
      <vt:lpstr>Creating Salt States</vt:lpstr>
      <vt:lpstr>Salt States example 1</vt:lpstr>
      <vt:lpstr>Salt States example 2</vt:lpstr>
      <vt:lpstr>Top Files and Highstates</vt:lpstr>
      <vt:lpstr>Top Files and Highstates</vt:lpstr>
      <vt:lpstr>VMware related info</vt:lpstr>
      <vt:lpstr>VMware related info</vt:lpstr>
      <vt:lpstr>More community resources</vt:lpstr>
      <vt:lpstr>Setting up SaltStack on a Linux server</vt:lpstr>
      <vt:lpstr>All installation commands v3</vt:lpstr>
      <vt:lpstr>Two ways of talking to vSphere</vt:lpstr>
      <vt:lpstr>VMware REST API</vt:lpstr>
      <vt:lpstr>REST is easy</vt:lpstr>
      <vt:lpstr>We’re done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#vCommunity Benefits for you,  your team and your town</dc:title>
  <dc:creator>Windows User</dc:creator>
  <cp:lastModifiedBy>Ariel Sanchez</cp:lastModifiedBy>
  <cp:revision>28</cp:revision>
  <dcterms:created xsi:type="dcterms:W3CDTF">2018-04-04T14:09:32Z</dcterms:created>
  <dcterms:modified xsi:type="dcterms:W3CDTF">2021-02-25T13:02:01Z</dcterms:modified>
</cp:coreProperties>
</file>