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7" r:id="rId2"/>
    <p:sldId id="379" r:id="rId3"/>
    <p:sldId id="260" r:id="rId4"/>
    <p:sldId id="378" r:id="rId5"/>
    <p:sldId id="273" r:id="rId6"/>
    <p:sldId id="388" r:id="rId7"/>
    <p:sldId id="387" r:id="rId8"/>
    <p:sldId id="264" r:id="rId9"/>
    <p:sldId id="274" r:id="rId10"/>
    <p:sldId id="263" r:id="rId11"/>
    <p:sldId id="278" r:id="rId12"/>
    <p:sldId id="277" r:id="rId13"/>
    <p:sldId id="271" r:id="rId14"/>
    <p:sldId id="28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F0F7D-F714-405C-9397-222B64FDFEDC}" v="20" dt="2019-08-27T19:04:34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4" autoAdjust="0"/>
    <p:restoredTop sz="94660"/>
  </p:normalViewPr>
  <p:slideViewPr>
    <p:cSldViewPr>
      <p:cViewPr varScale="1">
        <p:scale>
          <a:sx n="107" d="100"/>
          <a:sy n="107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5B2B0FBF-CADF-440B-9E52-4EEC82F1E3BC}"/>
    <pc:docChg chg="custSel addSld delSld modSld sldOrd">
      <pc:chgData name="Ariel Sanchez" userId="22a93063-6ce7-46c6-98b5-313556a5925b" providerId="ADAL" clId="{5B2B0FBF-CADF-440B-9E52-4EEC82F1E3BC}" dt="2019-07-16T18:57:33.754" v="597" actId="20577"/>
      <pc:docMkLst>
        <pc:docMk/>
      </pc:docMkLst>
      <pc:sldChg chg="add del ord">
        <pc:chgData name="Ariel Sanchez" userId="22a93063-6ce7-46c6-98b5-313556a5925b" providerId="ADAL" clId="{5B2B0FBF-CADF-440B-9E52-4EEC82F1E3BC}" dt="2019-07-16T17:53:23.941" v="83"/>
        <pc:sldMkLst>
          <pc:docMk/>
          <pc:sldMk cId="358026501" sldId="260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3553554462" sldId="263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330231543" sldId="264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1201421502" sldId="271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3959950377" sldId="273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10277487" sldId="274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4213385506" sldId="277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1200293340" sldId="278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2485356448" sldId="282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2734354886" sldId="285"/>
        </pc:sldMkLst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2047930959" sldId="377"/>
        </pc:sldMkLst>
      </pc:sldChg>
      <pc:sldChg chg="modSp add del">
        <pc:chgData name="Ariel Sanchez" userId="22a93063-6ce7-46c6-98b5-313556a5925b" providerId="ADAL" clId="{5B2B0FBF-CADF-440B-9E52-4EEC82F1E3BC}" dt="2019-07-16T18:56:28.391" v="390" actId="20577"/>
        <pc:sldMkLst>
          <pc:docMk/>
          <pc:sldMk cId="1371703428" sldId="378"/>
        </pc:sldMkLst>
        <pc:spChg chg="mod">
          <ac:chgData name="Ariel Sanchez" userId="22a93063-6ce7-46c6-98b5-313556a5925b" providerId="ADAL" clId="{5B2B0FBF-CADF-440B-9E52-4EEC82F1E3BC}" dt="2019-07-16T18:56:28.391" v="390" actId="20577"/>
          <ac:spMkLst>
            <pc:docMk/>
            <pc:sldMk cId="1371703428" sldId="378"/>
            <ac:spMk id="3" creationId="{00000000-0000-0000-0000-000000000000}"/>
          </ac:spMkLst>
        </pc:spChg>
      </pc:sldChg>
      <pc:sldChg chg="add del">
        <pc:chgData name="Ariel Sanchez" userId="22a93063-6ce7-46c6-98b5-313556a5925b" providerId="ADAL" clId="{5B2B0FBF-CADF-440B-9E52-4EEC82F1E3BC}" dt="2019-07-16T17:51:27.081" v="82"/>
        <pc:sldMkLst>
          <pc:docMk/>
          <pc:sldMk cId="3876791422" sldId="379"/>
        </pc:sldMkLst>
      </pc:sldChg>
      <pc:sldChg chg="modSp add">
        <pc:chgData name="Ariel Sanchez" userId="22a93063-6ce7-46c6-98b5-313556a5925b" providerId="ADAL" clId="{5B2B0FBF-CADF-440B-9E52-4EEC82F1E3BC}" dt="2019-07-16T18:57:33.754" v="597" actId="20577"/>
        <pc:sldMkLst>
          <pc:docMk/>
          <pc:sldMk cId="3197912571" sldId="387"/>
        </pc:sldMkLst>
        <pc:spChg chg="mod">
          <ac:chgData name="Ariel Sanchez" userId="22a93063-6ce7-46c6-98b5-313556a5925b" providerId="ADAL" clId="{5B2B0FBF-CADF-440B-9E52-4EEC82F1E3BC}" dt="2019-07-16T18:56:43.677" v="392" actId="20577"/>
          <ac:spMkLst>
            <pc:docMk/>
            <pc:sldMk cId="3197912571" sldId="387"/>
            <ac:spMk id="2" creationId="{00000000-0000-0000-0000-000000000000}"/>
          </ac:spMkLst>
        </pc:spChg>
        <pc:spChg chg="mod">
          <ac:chgData name="Ariel Sanchez" userId="22a93063-6ce7-46c6-98b5-313556a5925b" providerId="ADAL" clId="{5B2B0FBF-CADF-440B-9E52-4EEC82F1E3BC}" dt="2019-07-16T18:57:33.754" v="597" actId="20577"/>
          <ac:spMkLst>
            <pc:docMk/>
            <pc:sldMk cId="3197912571" sldId="387"/>
            <ac:spMk id="3" creationId="{00000000-0000-0000-0000-000000000000}"/>
          </ac:spMkLst>
        </pc:spChg>
      </pc:sldChg>
    </pc:docChg>
  </pc:docChgLst>
  <pc:docChgLst>
    <pc:chgData name="Ariel Sanchez" userId="22a93063-6ce7-46c6-98b5-313556a5925b" providerId="ADAL" clId="{5AAF0F7D-F714-405C-9397-222B64FDFEDC}"/>
    <pc:docChg chg="custSel addSld delSld modSld sldOrd">
      <pc:chgData name="Ariel Sanchez" userId="22a93063-6ce7-46c6-98b5-313556a5925b" providerId="ADAL" clId="{5AAF0F7D-F714-405C-9397-222B64FDFEDC}" dt="2019-08-27T19:11:59.847" v="972" actId="20577"/>
      <pc:docMkLst>
        <pc:docMk/>
      </pc:docMkLst>
      <pc:sldChg chg="modSp">
        <pc:chgData name="Ariel Sanchez" userId="22a93063-6ce7-46c6-98b5-313556a5925b" providerId="ADAL" clId="{5AAF0F7D-F714-405C-9397-222B64FDFEDC}" dt="2019-08-27T18:58:02.705" v="380" actId="20577"/>
        <pc:sldMkLst>
          <pc:docMk/>
          <pc:sldMk cId="358026501" sldId="260"/>
        </pc:sldMkLst>
        <pc:spChg chg="mod">
          <ac:chgData name="Ariel Sanchez" userId="22a93063-6ce7-46c6-98b5-313556a5925b" providerId="ADAL" clId="{5AAF0F7D-F714-405C-9397-222B64FDFEDC}" dt="2019-08-27T18:58:02.705" v="380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 ord">
        <pc:chgData name="Ariel Sanchez" userId="22a93063-6ce7-46c6-98b5-313556a5925b" providerId="ADAL" clId="{5AAF0F7D-F714-405C-9397-222B64FDFEDC}" dt="2019-08-27T19:02:43.943" v="485" actId="207"/>
        <pc:sldMkLst>
          <pc:docMk/>
          <pc:sldMk cId="3553554462" sldId="263"/>
        </pc:sldMkLst>
        <pc:spChg chg="mod">
          <ac:chgData name="Ariel Sanchez" userId="22a93063-6ce7-46c6-98b5-313556a5925b" providerId="ADAL" clId="{5AAF0F7D-F714-405C-9397-222B64FDFEDC}" dt="2019-08-27T19:02:43.943" v="485" actId="207"/>
          <ac:spMkLst>
            <pc:docMk/>
            <pc:sldMk cId="3553554462" sldId="263"/>
            <ac:spMk id="2" creationId="{00000000-0000-0000-0000-000000000000}"/>
          </ac:spMkLst>
        </pc:spChg>
      </pc:sldChg>
      <pc:sldChg chg="modSp">
        <pc:chgData name="Ariel Sanchez" userId="22a93063-6ce7-46c6-98b5-313556a5925b" providerId="ADAL" clId="{5AAF0F7D-F714-405C-9397-222B64FDFEDC}" dt="2019-08-27T19:10:42.172" v="919" actId="122"/>
        <pc:sldMkLst>
          <pc:docMk/>
          <pc:sldMk cId="330231543" sldId="264"/>
        </pc:sldMkLst>
        <pc:spChg chg="mod">
          <ac:chgData name="Ariel Sanchez" userId="22a93063-6ce7-46c6-98b5-313556a5925b" providerId="ADAL" clId="{5AAF0F7D-F714-405C-9397-222B64FDFEDC}" dt="2019-08-27T19:00:38.027" v="442" actId="20577"/>
          <ac:spMkLst>
            <pc:docMk/>
            <pc:sldMk cId="330231543" sldId="264"/>
            <ac:spMk id="2" creationId="{00000000-0000-0000-0000-000000000000}"/>
          </ac:spMkLst>
        </pc:spChg>
        <pc:spChg chg="mod">
          <ac:chgData name="Ariel Sanchez" userId="22a93063-6ce7-46c6-98b5-313556a5925b" providerId="ADAL" clId="{5AAF0F7D-F714-405C-9397-222B64FDFEDC}" dt="2019-08-27T19:10:42.172" v="919" actId="122"/>
          <ac:spMkLst>
            <pc:docMk/>
            <pc:sldMk cId="330231543" sldId="264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8:52:45.036" v="274" actId="2696"/>
        <pc:sldMkLst>
          <pc:docMk/>
          <pc:sldMk cId="2456621698" sldId="265"/>
        </pc:sldMkLst>
      </pc:sldChg>
      <pc:sldChg chg="del">
        <pc:chgData name="Ariel Sanchez" userId="22a93063-6ce7-46c6-98b5-313556a5925b" providerId="ADAL" clId="{5AAF0F7D-F714-405C-9397-222B64FDFEDC}" dt="2019-08-27T18:52:47.253" v="275" actId="2696"/>
        <pc:sldMkLst>
          <pc:docMk/>
          <pc:sldMk cId="3220151495" sldId="267"/>
        </pc:sldMkLst>
      </pc:sldChg>
      <pc:sldChg chg="del">
        <pc:chgData name="Ariel Sanchez" userId="22a93063-6ce7-46c6-98b5-313556a5925b" providerId="ADAL" clId="{5AAF0F7D-F714-405C-9397-222B64FDFEDC}" dt="2019-08-27T18:52:49.375" v="276" actId="2696"/>
        <pc:sldMkLst>
          <pc:docMk/>
          <pc:sldMk cId="214504790" sldId="268"/>
        </pc:sldMkLst>
      </pc:sldChg>
      <pc:sldChg chg="del">
        <pc:chgData name="Ariel Sanchez" userId="22a93063-6ce7-46c6-98b5-313556a5925b" providerId="ADAL" clId="{5AAF0F7D-F714-405C-9397-222B64FDFEDC}" dt="2019-08-27T18:52:52.347" v="278" actId="2696"/>
        <pc:sldMkLst>
          <pc:docMk/>
          <pc:sldMk cId="3433136494" sldId="270"/>
        </pc:sldMkLst>
      </pc:sldChg>
      <pc:sldChg chg="modSp ord">
        <pc:chgData name="Ariel Sanchez" userId="22a93063-6ce7-46c6-98b5-313556a5925b" providerId="ADAL" clId="{5AAF0F7D-F714-405C-9397-222B64FDFEDC}" dt="2019-08-27T19:09:01.559" v="915" actId="20577"/>
        <pc:sldMkLst>
          <pc:docMk/>
          <pc:sldMk cId="1201421502" sldId="271"/>
        </pc:sldMkLst>
        <pc:spChg chg="mod">
          <ac:chgData name="Ariel Sanchez" userId="22a93063-6ce7-46c6-98b5-313556a5925b" providerId="ADAL" clId="{5AAF0F7D-F714-405C-9397-222B64FDFEDC}" dt="2019-08-27T19:06:18.644" v="586" actId="20577"/>
          <ac:spMkLst>
            <pc:docMk/>
            <pc:sldMk cId="1201421502" sldId="271"/>
            <ac:spMk id="2" creationId="{00000000-0000-0000-0000-000000000000}"/>
          </ac:spMkLst>
        </pc:spChg>
        <pc:spChg chg="mod">
          <ac:chgData name="Ariel Sanchez" userId="22a93063-6ce7-46c6-98b5-313556a5925b" providerId="ADAL" clId="{5AAF0F7D-F714-405C-9397-222B64FDFEDC}" dt="2019-08-27T19:09:01.559" v="915" actId="20577"/>
          <ac:spMkLst>
            <pc:docMk/>
            <pc:sldMk cId="1201421502" sldId="271"/>
            <ac:spMk id="3" creationId="{00000000-0000-0000-0000-000000000000}"/>
          </ac:spMkLst>
        </pc:spChg>
      </pc:sldChg>
      <pc:sldChg chg="addSp modSp">
        <pc:chgData name="Ariel Sanchez" userId="22a93063-6ce7-46c6-98b5-313556a5925b" providerId="ADAL" clId="{5AAF0F7D-F714-405C-9397-222B64FDFEDC}" dt="2019-08-27T18:52:17.493" v="272" actId="20577"/>
        <pc:sldMkLst>
          <pc:docMk/>
          <pc:sldMk cId="3959950377" sldId="273"/>
        </pc:sldMkLst>
        <pc:spChg chg="mod">
          <ac:chgData name="Ariel Sanchez" userId="22a93063-6ce7-46c6-98b5-313556a5925b" providerId="ADAL" clId="{5AAF0F7D-F714-405C-9397-222B64FDFEDC}" dt="2019-08-27T18:52:17.493" v="272" actId="20577"/>
          <ac:spMkLst>
            <pc:docMk/>
            <pc:sldMk cId="3959950377" sldId="273"/>
            <ac:spMk id="2" creationId="{00000000-0000-0000-0000-000000000000}"/>
          </ac:spMkLst>
        </pc:spChg>
        <pc:spChg chg="mod">
          <ac:chgData name="Ariel Sanchez" userId="22a93063-6ce7-46c6-98b5-313556a5925b" providerId="ADAL" clId="{5AAF0F7D-F714-405C-9397-222B64FDFEDC}" dt="2019-08-27T18:52:11.977" v="270" actId="122"/>
          <ac:spMkLst>
            <pc:docMk/>
            <pc:sldMk cId="3959950377" sldId="273"/>
            <ac:spMk id="3" creationId="{00000000-0000-0000-0000-000000000000}"/>
          </ac:spMkLst>
        </pc:spChg>
        <pc:picChg chg="add mod">
          <ac:chgData name="Ariel Sanchez" userId="22a93063-6ce7-46c6-98b5-313556a5925b" providerId="ADAL" clId="{5AAF0F7D-F714-405C-9397-222B64FDFEDC}" dt="2019-08-27T18:52:06.102" v="269" actId="1036"/>
          <ac:picMkLst>
            <pc:docMk/>
            <pc:sldMk cId="3959950377" sldId="273"/>
            <ac:picMk id="4" creationId="{1EFEDBE3-662B-4DC3-B0F7-3B209442372D}"/>
          </ac:picMkLst>
        </pc:picChg>
      </pc:sldChg>
      <pc:sldChg chg="modSp ord">
        <pc:chgData name="Ariel Sanchez" userId="22a93063-6ce7-46c6-98b5-313556a5925b" providerId="ADAL" clId="{5AAF0F7D-F714-405C-9397-222B64FDFEDC}" dt="2019-08-27T19:01:47.819" v="467" actId="20577"/>
        <pc:sldMkLst>
          <pc:docMk/>
          <pc:sldMk cId="10277487" sldId="274"/>
        </pc:sldMkLst>
        <pc:spChg chg="mod">
          <ac:chgData name="Ariel Sanchez" userId="22a93063-6ce7-46c6-98b5-313556a5925b" providerId="ADAL" clId="{5AAF0F7D-F714-405C-9397-222B64FDFEDC}" dt="2019-08-27T19:01:47.819" v="467" actId="20577"/>
          <ac:spMkLst>
            <pc:docMk/>
            <pc:sldMk cId="10277487" sldId="274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9:01:31.949" v="450" actId="2696"/>
        <pc:sldMkLst>
          <pc:docMk/>
          <pc:sldMk cId="4053303579" sldId="275"/>
        </pc:sldMkLst>
      </pc:sldChg>
      <pc:sldChg chg="del">
        <pc:chgData name="Ariel Sanchez" userId="22a93063-6ce7-46c6-98b5-313556a5925b" providerId="ADAL" clId="{5AAF0F7D-F714-405C-9397-222B64FDFEDC}" dt="2019-08-27T19:02:58.174" v="486" actId="2696"/>
        <pc:sldMkLst>
          <pc:docMk/>
          <pc:sldMk cId="3226668803" sldId="276"/>
        </pc:sldMkLst>
      </pc:sldChg>
      <pc:sldChg chg="modSp">
        <pc:chgData name="Ariel Sanchez" userId="22a93063-6ce7-46c6-98b5-313556a5925b" providerId="ADAL" clId="{5AAF0F7D-F714-405C-9397-222B64FDFEDC}" dt="2019-08-27T19:05:15.574" v="569" actId="20577"/>
        <pc:sldMkLst>
          <pc:docMk/>
          <pc:sldMk cId="4213385506" sldId="277"/>
        </pc:sldMkLst>
        <pc:spChg chg="mod">
          <ac:chgData name="Ariel Sanchez" userId="22a93063-6ce7-46c6-98b5-313556a5925b" providerId="ADAL" clId="{5AAF0F7D-F714-405C-9397-222B64FDFEDC}" dt="2019-08-27T19:05:15.574" v="569" actId="20577"/>
          <ac:spMkLst>
            <pc:docMk/>
            <pc:sldMk cId="4213385506" sldId="277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5AAF0F7D-F714-405C-9397-222B64FDFEDC}" dt="2019-08-27T19:04:40.540" v="556" actId="20577"/>
        <pc:sldMkLst>
          <pc:docMk/>
          <pc:sldMk cId="1200293340" sldId="278"/>
        </pc:sldMkLst>
        <pc:spChg chg="mod">
          <ac:chgData name="Ariel Sanchez" userId="22a93063-6ce7-46c6-98b5-313556a5925b" providerId="ADAL" clId="{5AAF0F7D-F714-405C-9397-222B64FDFEDC}" dt="2019-08-27T19:03:36.810" v="488" actId="27636"/>
          <ac:spMkLst>
            <pc:docMk/>
            <pc:sldMk cId="1200293340" sldId="278"/>
            <ac:spMk id="2" creationId="{00000000-0000-0000-0000-000000000000}"/>
          </ac:spMkLst>
        </pc:spChg>
        <pc:spChg chg="mod">
          <ac:chgData name="Ariel Sanchez" userId="22a93063-6ce7-46c6-98b5-313556a5925b" providerId="ADAL" clId="{5AAF0F7D-F714-405C-9397-222B64FDFEDC}" dt="2019-08-27T19:04:40.540" v="556" actId="20577"/>
          <ac:spMkLst>
            <pc:docMk/>
            <pc:sldMk cId="1200293340" sldId="278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8:54:25.355" v="336" actId="2696"/>
        <pc:sldMkLst>
          <pc:docMk/>
          <pc:sldMk cId="668512581" sldId="279"/>
        </pc:sldMkLst>
      </pc:sldChg>
      <pc:sldChg chg="del">
        <pc:chgData name="Ariel Sanchez" userId="22a93063-6ce7-46c6-98b5-313556a5925b" providerId="ADAL" clId="{5AAF0F7D-F714-405C-9397-222B64FDFEDC}" dt="2019-08-27T18:59:58.818" v="412" actId="2696"/>
        <pc:sldMkLst>
          <pc:docMk/>
          <pc:sldMk cId="56617551" sldId="281"/>
        </pc:sldMkLst>
      </pc:sldChg>
      <pc:sldChg chg="modSp">
        <pc:chgData name="Ariel Sanchez" userId="22a93063-6ce7-46c6-98b5-313556a5925b" providerId="ADAL" clId="{5AAF0F7D-F714-405C-9397-222B64FDFEDC}" dt="2019-08-27T19:11:59.847" v="972" actId="20577"/>
        <pc:sldMkLst>
          <pc:docMk/>
          <pc:sldMk cId="2485356448" sldId="282"/>
        </pc:sldMkLst>
        <pc:spChg chg="mod">
          <ac:chgData name="Ariel Sanchez" userId="22a93063-6ce7-46c6-98b5-313556a5925b" providerId="ADAL" clId="{5AAF0F7D-F714-405C-9397-222B64FDFEDC}" dt="2019-08-27T19:11:59.847" v="972" actId="20577"/>
          <ac:spMkLst>
            <pc:docMk/>
            <pc:sldMk cId="2485356448" sldId="282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8:54:35.169" v="337" actId="2696"/>
        <pc:sldMkLst>
          <pc:docMk/>
          <pc:sldMk cId="2576505841" sldId="283"/>
        </pc:sldMkLst>
      </pc:sldChg>
      <pc:sldChg chg="del">
        <pc:chgData name="Ariel Sanchez" userId="22a93063-6ce7-46c6-98b5-313556a5925b" providerId="ADAL" clId="{5AAF0F7D-F714-405C-9397-222B64FDFEDC}" dt="2019-08-27T18:54:55.903" v="342" actId="2696"/>
        <pc:sldMkLst>
          <pc:docMk/>
          <pc:sldMk cId="1775100553" sldId="284"/>
        </pc:sldMkLst>
      </pc:sldChg>
      <pc:sldChg chg="modSp">
        <pc:chgData name="Ariel Sanchez" userId="22a93063-6ce7-46c6-98b5-313556a5925b" providerId="ADAL" clId="{5AAF0F7D-F714-405C-9397-222B64FDFEDC}" dt="2019-08-27T18:54:42.388" v="338" actId="20577"/>
        <pc:sldMkLst>
          <pc:docMk/>
          <pc:sldMk cId="2734354886" sldId="285"/>
        </pc:sldMkLst>
        <pc:spChg chg="mod">
          <ac:chgData name="Ariel Sanchez" userId="22a93063-6ce7-46c6-98b5-313556a5925b" providerId="ADAL" clId="{5AAF0F7D-F714-405C-9397-222B64FDFEDC}" dt="2019-08-27T18:54:42.388" v="338" actId="20577"/>
          <ac:spMkLst>
            <pc:docMk/>
            <pc:sldMk cId="2734354886" sldId="285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8:54:50.750" v="340" actId="2696"/>
        <pc:sldMkLst>
          <pc:docMk/>
          <pc:sldMk cId="2507295241" sldId="286"/>
        </pc:sldMkLst>
      </pc:sldChg>
      <pc:sldChg chg="del">
        <pc:chgData name="Ariel Sanchez" userId="22a93063-6ce7-46c6-98b5-313556a5925b" providerId="ADAL" clId="{5AAF0F7D-F714-405C-9397-222B64FDFEDC}" dt="2019-08-27T18:54:49.672" v="339" actId="2696"/>
        <pc:sldMkLst>
          <pc:docMk/>
          <pc:sldMk cId="2375900603" sldId="287"/>
        </pc:sldMkLst>
      </pc:sldChg>
      <pc:sldChg chg="del">
        <pc:chgData name="Ariel Sanchez" userId="22a93063-6ce7-46c6-98b5-313556a5925b" providerId="ADAL" clId="{5AAF0F7D-F714-405C-9397-222B64FDFEDC}" dt="2019-08-27T18:54:52.518" v="341" actId="2696"/>
        <pc:sldMkLst>
          <pc:docMk/>
          <pc:sldMk cId="27047023" sldId="288"/>
        </pc:sldMkLst>
      </pc:sldChg>
      <pc:sldChg chg="del">
        <pc:chgData name="Ariel Sanchez" userId="22a93063-6ce7-46c6-98b5-313556a5925b" providerId="ADAL" clId="{5AAF0F7D-F714-405C-9397-222B64FDFEDC}" dt="2019-08-27T18:59:50.075" v="411" actId="2696"/>
        <pc:sldMkLst>
          <pc:docMk/>
          <pc:sldMk cId="103618277" sldId="289"/>
        </pc:sldMkLst>
      </pc:sldChg>
      <pc:sldChg chg="del">
        <pc:chgData name="Ariel Sanchez" userId="22a93063-6ce7-46c6-98b5-313556a5925b" providerId="ADAL" clId="{5AAF0F7D-F714-405C-9397-222B64FDFEDC}" dt="2019-08-27T18:55:02.726" v="343" actId="2696"/>
        <pc:sldMkLst>
          <pc:docMk/>
          <pc:sldMk cId="3905114069" sldId="291"/>
        </pc:sldMkLst>
      </pc:sldChg>
      <pc:sldChg chg="del">
        <pc:chgData name="Ariel Sanchez" userId="22a93063-6ce7-46c6-98b5-313556a5925b" providerId="ADAL" clId="{5AAF0F7D-F714-405C-9397-222B64FDFEDC}" dt="2019-08-27T18:55:17.517" v="344" actId="2696"/>
        <pc:sldMkLst>
          <pc:docMk/>
          <pc:sldMk cId="2222081865" sldId="292"/>
        </pc:sldMkLst>
      </pc:sldChg>
      <pc:sldChg chg="del">
        <pc:chgData name="Ariel Sanchez" userId="22a93063-6ce7-46c6-98b5-313556a5925b" providerId="ADAL" clId="{5AAF0F7D-F714-405C-9397-222B64FDFEDC}" dt="2019-08-27T18:52:50.929" v="277" actId="2696"/>
        <pc:sldMkLst>
          <pc:docMk/>
          <pc:sldMk cId="2343172683" sldId="298"/>
        </pc:sldMkLst>
      </pc:sldChg>
      <pc:sldChg chg="modSp">
        <pc:chgData name="Ariel Sanchez" userId="22a93063-6ce7-46c6-98b5-313556a5925b" providerId="ADAL" clId="{5AAF0F7D-F714-405C-9397-222B64FDFEDC}" dt="2019-08-27T18:55:44.235" v="357" actId="20577"/>
        <pc:sldMkLst>
          <pc:docMk/>
          <pc:sldMk cId="2047930959" sldId="377"/>
        </pc:sldMkLst>
        <pc:spChg chg="mod">
          <ac:chgData name="Ariel Sanchez" userId="22a93063-6ce7-46c6-98b5-313556a5925b" providerId="ADAL" clId="{5AAF0F7D-F714-405C-9397-222B64FDFEDC}" dt="2019-08-27T18:55:44.235" v="357" actId="20577"/>
          <ac:spMkLst>
            <pc:docMk/>
            <pc:sldMk cId="2047930959" sldId="377"/>
            <ac:spMk id="2" creationId="{00000000-0000-0000-0000-000000000000}"/>
          </ac:spMkLst>
        </pc:spChg>
        <pc:spChg chg="mod">
          <ac:chgData name="Ariel Sanchez" userId="22a93063-6ce7-46c6-98b5-313556a5925b" providerId="ADAL" clId="{5AAF0F7D-F714-405C-9397-222B64FDFEDC}" dt="2019-08-27T18:45:37.565" v="26" actId="20577"/>
          <ac:spMkLst>
            <pc:docMk/>
            <pc:sldMk cId="2047930959" sldId="377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5AAF0F7D-F714-405C-9397-222B64FDFEDC}" dt="2019-08-27T19:02:29.471" v="484" actId="6549"/>
        <pc:sldMkLst>
          <pc:docMk/>
          <pc:sldMk cId="1371703428" sldId="378"/>
        </pc:sldMkLst>
        <pc:spChg chg="mod">
          <ac:chgData name="Ariel Sanchez" userId="22a93063-6ce7-46c6-98b5-313556a5925b" providerId="ADAL" clId="{5AAF0F7D-F714-405C-9397-222B64FDFEDC}" dt="2019-08-27T19:02:29.471" v="484" actId="6549"/>
          <ac:spMkLst>
            <pc:docMk/>
            <pc:sldMk cId="1371703428" sldId="378"/>
            <ac:spMk id="3" creationId="{00000000-0000-0000-0000-000000000000}"/>
          </ac:spMkLst>
        </pc:spChg>
      </pc:sldChg>
      <pc:sldChg chg="modSp">
        <pc:chgData name="Ariel Sanchez" userId="22a93063-6ce7-46c6-98b5-313556a5925b" providerId="ADAL" clId="{5AAF0F7D-F714-405C-9397-222B64FDFEDC}" dt="2019-08-27T19:09:30.852" v="917" actId="20577"/>
        <pc:sldMkLst>
          <pc:docMk/>
          <pc:sldMk cId="3876791422" sldId="379"/>
        </pc:sldMkLst>
        <pc:spChg chg="mod">
          <ac:chgData name="Ariel Sanchez" userId="22a93063-6ce7-46c6-98b5-313556a5925b" providerId="ADAL" clId="{5AAF0F7D-F714-405C-9397-222B64FDFEDC}" dt="2019-08-27T19:09:30.852" v="917" actId="20577"/>
          <ac:spMkLst>
            <pc:docMk/>
            <pc:sldMk cId="3876791422" sldId="379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5AAF0F7D-F714-405C-9397-222B64FDFEDC}" dt="2019-08-27T18:52:39.085" v="273" actId="2696"/>
        <pc:sldMkLst>
          <pc:docMk/>
          <pc:sldMk cId="4108698087" sldId="382"/>
        </pc:sldMkLst>
      </pc:sldChg>
      <pc:sldChg chg="del">
        <pc:chgData name="Ariel Sanchez" userId="22a93063-6ce7-46c6-98b5-313556a5925b" providerId="ADAL" clId="{5AAF0F7D-F714-405C-9397-222B64FDFEDC}" dt="2019-08-27T18:53:01.911" v="279" actId="2696"/>
        <pc:sldMkLst>
          <pc:docMk/>
          <pc:sldMk cId="1920311994" sldId="383"/>
        </pc:sldMkLst>
      </pc:sldChg>
      <pc:sldChg chg="del">
        <pc:chgData name="Ariel Sanchez" userId="22a93063-6ce7-46c6-98b5-313556a5925b" providerId="ADAL" clId="{5AAF0F7D-F714-405C-9397-222B64FDFEDC}" dt="2019-08-27T18:55:20.266" v="345" actId="2696"/>
        <pc:sldMkLst>
          <pc:docMk/>
          <pc:sldMk cId="4072307841" sldId="384"/>
        </pc:sldMkLst>
      </pc:sldChg>
      <pc:sldChg chg="del">
        <pc:chgData name="Ariel Sanchez" userId="22a93063-6ce7-46c6-98b5-313556a5925b" providerId="ADAL" clId="{5AAF0F7D-F714-405C-9397-222B64FDFEDC}" dt="2019-08-27T18:55:22.990" v="347" actId="2696"/>
        <pc:sldMkLst>
          <pc:docMk/>
          <pc:sldMk cId="400513049" sldId="385"/>
        </pc:sldMkLst>
      </pc:sldChg>
      <pc:sldChg chg="del">
        <pc:chgData name="Ariel Sanchez" userId="22a93063-6ce7-46c6-98b5-313556a5925b" providerId="ADAL" clId="{5AAF0F7D-F714-405C-9397-222B64FDFEDC}" dt="2019-08-27T18:55:22.033" v="346" actId="2696"/>
        <pc:sldMkLst>
          <pc:docMk/>
          <pc:sldMk cId="1070115510" sldId="386"/>
        </pc:sldMkLst>
      </pc:sldChg>
      <pc:sldChg chg="modSp add">
        <pc:chgData name="Ariel Sanchez" userId="22a93063-6ce7-46c6-98b5-313556a5925b" providerId="ADAL" clId="{5AAF0F7D-F714-405C-9397-222B64FDFEDC}" dt="2019-08-27T19:10:26.428" v="918" actId="20577"/>
        <pc:sldMkLst>
          <pc:docMk/>
          <pc:sldMk cId="3290017598" sldId="388"/>
        </pc:sldMkLst>
        <pc:spChg chg="mod">
          <ac:chgData name="Ariel Sanchez" userId="22a93063-6ce7-46c6-98b5-313556a5925b" providerId="ADAL" clId="{5AAF0F7D-F714-405C-9397-222B64FDFEDC}" dt="2019-08-27T18:58:25.776" v="385" actId="27636"/>
          <ac:spMkLst>
            <pc:docMk/>
            <pc:sldMk cId="3290017598" sldId="388"/>
            <ac:spMk id="2" creationId="{91E62A6F-BA92-4FB1-AB3D-6F5F9AE28D76}"/>
          </ac:spMkLst>
        </pc:spChg>
        <pc:spChg chg="mod">
          <ac:chgData name="Ariel Sanchez" userId="22a93063-6ce7-46c6-98b5-313556a5925b" providerId="ADAL" clId="{5AAF0F7D-F714-405C-9397-222B64FDFEDC}" dt="2019-08-27T19:10:26.428" v="918" actId="20577"/>
          <ac:spMkLst>
            <pc:docMk/>
            <pc:sldMk cId="3290017598" sldId="388"/>
            <ac:spMk id="3" creationId="{8656C5CF-76C1-4553-8DC8-6F90D88248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3114-6416-40A4-A09E-C36FCB780E0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76D5-1541-45F6-B4E2-82E19685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%23vmworld&amp;f=live" TargetMode="External"/><Relationship Id="rId2" Type="http://schemas.openxmlformats.org/officeDocument/2006/relationships/hyperlink" Target="https://twitter.com/search?q=%23vbrownbag&amp;f=l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f=tweets&amp;vertical=default&amp;q=%23vCommun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q=%23vmworldhackathon&amp;f=live" TargetMode="External"/><Relationship Id="rId2" Type="http://schemas.openxmlformats.org/officeDocument/2006/relationships/hyperlink" Target="http://blogs.arielsanchezmo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Host a hackathon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In your city!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0479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Typical stages of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-lurk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-‎interact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-‎contribute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-‎mentor? Or how I call it “PUSH OTHERS”</a:t>
            </a:r>
          </a:p>
        </p:txBody>
      </p:sp>
    </p:spTree>
    <p:extLst>
      <p:ext uri="{BB962C8B-B14F-4D97-AF65-F5344CB8AC3E}">
        <p14:creationId xmlns:p14="http://schemas.microsoft.com/office/powerpoint/2010/main" val="355355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Lessons learned to make them successful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it for the right reasons</a:t>
            </a:r>
          </a:p>
          <a:p>
            <a:r>
              <a:rPr lang="en-US" dirty="0">
                <a:solidFill>
                  <a:schemeClr val="bg1"/>
                </a:solidFill>
              </a:rPr>
              <a:t>Everyone brings something to the 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Attitudes that build community: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1) The most required attitude: Positivism!</a:t>
            </a:r>
          </a:p>
        </p:txBody>
      </p:sp>
    </p:spTree>
    <p:extLst>
      <p:ext uri="{BB962C8B-B14F-4D97-AF65-F5344CB8AC3E}">
        <p14:creationId xmlns:p14="http://schemas.microsoft.com/office/powerpoint/2010/main" val="12002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Attitudes that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2) Frankness / Openness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-‎If you think I'm wrong, that's ok! Show me, I want to get better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-‎I would rather you tell me now than wait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3) Respect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-‎ Always be nice and treat others like you would like to be treated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-Really caring about people. Jobs can change, but friends can last forever</a:t>
            </a:r>
          </a:p>
        </p:txBody>
      </p:sp>
    </p:spTree>
    <p:extLst>
      <p:ext uri="{BB962C8B-B14F-4D97-AF65-F5344CB8AC3E}">
        <p14:creationId xmlns:p14="http://schemas.microsoft.com/office/powerpoint/2010/main" val="421338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 post makes the date official</a:t>
            </a:r>
          </a:p>
          <a:p>
            <a:r>
              <a:rPr lang="en-US" dirty="0">
                <a:solidFill>
                  <a:schemeClr val="bg1"/>
                </a:solidFill>
              </a:rPr>
              <a:t>Hashtag! #</a:t>
            </a:r>
            <a:r>
              <a:rPr lang="en-US" dirty="0" err="1">
                <a:solidFill>
                  <a:schemeClr val="bg1"/>
                </a:solidFill>
              </a:rPr>
              <a:t>PGHLittleHack</a:t>
            </a:r>
            <a:r>
              <a:rPr lang="en-US" dirty="0">
                <a:solidFill>
                  <a:schemeClr val="bg1"/>
                </a:solidFill>
              </a:rPr>
              <a:t> #</a:t>
            </a:r>
            <a:r>
              <a:rPr lang="en-US" dirty="0" err="1">
                <a:solidFill>
                  <a:schemeClr val="bg1"/>
                </a:solidFill>
              </a:rPr>
              <a:t>BCLittleHack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Tweet and post to your VMUG chapter</a:t>
            </a:r>
          </a:p>
          <a:p>
            <a:r>
              <a:rPr lang="en-US" dirty="0">
                <a:solidFill>
                  <a:schemeClr val="bg1"/>
                </a:solidFill>
              </a:rPr>
              <a:t>Create a Slack group in VMware Code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VMware Code Slack is free and automation/programming related, which ties into the theme</a:t>
            </a:r>
          </a:p>
        </p:txBody>
      </p:sp>
    </p:spTree>
    <p:extLst>
      <p:ext uri="{BB962C8B-B14F-4D97-AF65-F5344CB8AC3E}">
        <p14:creationId xmlns:p14="http://schemas.microsoft.com/office/powerpoint/2010/main" val="120142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Share your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Share openly if you can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-everybody </a:t>
            </a:r>
            <a:r>
              <a:rPr lang="en-US" strike="sngStrike" dirty="0">
                <a:solidFill>
                  <a:schemeClr val="bg1"/>
                </a:solidFill>
              </a:rPr>
              <a:t>steals</a:t>
            </a:r>
            <a:r>
              <a:rPr lang="en-US" dirty="0">
                <a:solidFill>
                  <a:schemeClr val="bg1"/>
                </a:solidFill>
              </a:rPr>
              <a:t> shares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powerCLI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esxcli</a:t>
            </a:r>
            <a:r>
              <a:rPr lang="en-US" dirty="0">
                <a:solidFill>
                  <a:schemeClr val="bg1"/>
                </a:solidFill>
              </a:rPr>
              <a:t> or Ansible or…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-API/SDK interactions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-‎VMware Code Sample Exchange</a:t>
            </a:r>
          </a:p>
          <a:p>
            <a:r>
              <a:rPr lang="en-US" dirty="0">
                <a:solidFill>
                  <a:schemeClr val="bg1"/>
                </a:solidFill>
              </a:rPr>
              <a:t>If you can’t share in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, that’s ok, you can still help others by attending!</a:t>
            </a:r>
          </a:p>
          <a:p>
            <a:r>
              <a:rPr lang="en-US" dirty="0">
                <a:solidFill>
                  <a:schemeClr val="bg1"/>
                </a:solidFill>
              </a:rPr>
              <a:t>Blog posts make it easy to present and share</a:t>
            </a:r>
          </a:p>
        </p:txBody>
      </p:sp>
    </p:spTree>
    <p:extLst>
      <p:ext uri="{BB962C8B-B14F-4D97-AF65-F5344CB8AC3E}">
        <p14:creationId xmlns:p14="http://schemas.microsoft.com/office/powerpoint/2010/main" val="248535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of this will bring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-Friends!!!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-‎Contacts for when you need help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-‎”Resume” to apply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and others</a:t>
            </a:r>
          </a:p>
          <a:p>
            <a:r>
              <a:rPr lang="en-US" dirty="0">
                <a:solidFill>
                  <a:schemeClr val="bg1"/>
                </a:solidFill>
              </a:rPr>
              <a:t>-‎New knowledge - keeping up to date!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-‎Knowing who knows about 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-Access to career mentors</a:t>
            </a:r>
          </a:p>
        </p:txBody>
      </p:sp>
    </p:spTree>
    <p:extLst>
      <p:ext uri="{BB962C8B-B14F-4D97-AF65-F5344CB8AC3E}">
        <p14:creationId xmlns:p14="http://schemas.microsoft.com/office/powerpoint/2010/main" val="27343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favor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 a pic during this session! </a:t>
            </a:r>
          </a:p>
          <a:p>
            <a:r>
              <a:rPr lang="en-US" dirty="0">
                <a:solidFill>
                  <a:schemeClr val="bg1"/>
                </a:solidFill>
              </a:rPr>
              <a:t>Tweet it out with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#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#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vmworld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really like interacting with people in Twitter and the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#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vCommunity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9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 in Orlando</a:t>
            </a:r>
          </a:p>
          <a:p>
            <a:r>
              <a:rPr lang="en-US" dirty="0">
                <a:solidFill>
                  <a:schemeClr val="bg1"/>
                </a:solidFill>
              </a:rPr>
              <a:t>Sr TAM @VMware, CTO Ambassador</a:t>
            </a:r>
          </a:p>
          <a:p>
            <a:r>
              <a:rPr lang="en-US" dirty="0">
                <a:solidFill>
                  <a:schemeClr val="bg1"/>
                </a:solidFill>
              </a:rPr>
              <a:t>Advocate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 crew,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VTUG,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vBrisket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r>
              <a:rPr lang="en-US" dirty="0">
                <a:solidFill>
                  <a:schemeClr val="bg1"/>
                </a:solidFill>
              </a:rPr>
              <a:t>I started </a:t>
            </a:r>
            <a:r>
              <a:rPr lang="en-US" i="1" dirty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Twitter in 2013 </a:t>
            </a:r>
            <a:r>
              <a:rPr lang="en-US" i="1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VMW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other people do local hackathons</a:t>
            </a: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Why Little Hackathons work so well</a:t>
            </a:r>
          </a:p>
          <a:p>
            <a:r>
              <a:rPr lang="en-US" dirty="0">
                <a:solidFill>
                  <a:srgbClr val="00B0F0"/>
                </a:solidFill>
              </a:rPr>
              <a:t>Get involved and create them in your community</a:t>
            </a:r>
          </a:p>
          <a:p>
            <a:r>
              <a:rPr lang="en-US" dirty="0">
                <a:solidFill>
                  <a:srgbClr val="00B0F0"/>
                </a:solidFill>
              </a:rPr>
              <a:t>Lessons learned to make them successful</a:t>
            </a:r>
          </a:p>
        </p:txBody>
      </p:sp>
    </p:spTree>
    <p:extLst>
      <p:ext uri="{BB962C8B-B14F-4D97-AF65-F5344CB8AC3E}">
        <p14:creationId xmlns:p14="http://schemas.microsoft.com/office/powerpoint/2010/main" val="137170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Hackathons!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772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http://blogs.arielsanchezmora.com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hlinkClick r:id="rId3"/>
              </a:rPr>
              <a:t>#</a:t>
            </a:r>
            <a:r>
              <a:rPr lang="en-US" sz="3200" dirty="0">
                <a:solidFill>
                  <a:schemeClr val="bg1"/>
                </a:solidFill>
                <a:hlinkClick r:id="rId3"/>
              </a:rPr>
              <a:t>#</a:t>
            </a:r>
            <a:r>
              <a:rPr lang="en-US" sz="3200" dirty="0" err="1">
                <a:solidFill>
                  <a:schemeClr val="bg1"/>
                </a:solidFill>
                <a:hlinkClick r:id="rId3"/>
              </a:rPr>
              <a:t>vmworldhackathon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EDBE3-662B-4DC3-B0F7-3B209442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8347"/>
            <a:ext cx="9144000" cy="9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2A6F-BA92-4FB1-AB3D-6F5F9AE2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Why Little Hackathons work so well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C5CF-76C1-4553-8DC8-6F90D882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Smaller meetings closer to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dont</a:t>
            </a:r>
            <a:r>
              <a:rPr lang="en-US" dirty="0">
                <a:solidFill>
                  <a:schemeClr val="bg1"/>
                </a:solidFill>
              </a:rPr>
              <a:t> need a sponsor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-‎power, just a whiteboard and some chairs (typical office)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PGHLittleHack</a:t>
            </a:r>
            <a:r>
              <a:rPr lang="en-US" dirty="0">
                <a:solidFill>
                  <a:schemeClr val="bg1"/>
                </a:solidFill>
              </a:rPr>
              <a:t> inspired by the VMworld Hackathon</a:t>
            </a:r>
          </a:p>
        </p:txBody>
      </p:sp>
    </p:spTree>
    <p:extLst>
      <p:ext uri="{BB962C8B-B14F-4D97-AF65-F5344CB8AC3E}">
        <p14:creationId xmlns:p14="http://schemas.microsoft.com/office/powerpoint/2010/main" val="329001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vCommunity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828800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The very welcoming people working with virtualization technology who you frequently meet at VMware user groups and conferences.</a:t>
            </a:r>
          </a:p>
          <a:p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i="1" dirty="0">
                <a:solidFill>
                  <a:schemeClr val="bg1"/>
                </a:solidFill>
              </a:rPr>
              <a:t>Typically are on twitter and are very willing to </a:t>
            </a:r>
            <a:r>
              <a:rPr lang="en-US" sz="3200" i="1">
                <a:solidFill>
                  <a:schemeClr val="bg1"/>
                </a:solidFill>
              </a:rPr>
              <a:t>share information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1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you can 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Getting past "I don't know anything"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imposter synd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‎Failure is temporary!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Contributing is crucial</a:t>
            </a:r>
          </a:p>
          <a:p>
            <a:r>
              <a:rPr lang="en-US" dirty="0">
                <a:solidFill>
                  <a:schemeClr val="bg1"/>
                </a:solidFill>
              </a:rPr>
              <a:t>You will learn so much more by interacting and teaching others</a:t>
            </a:r>
          </a:p>
          <a:p>
            <a:r>
              <a:rPr lang="en-US" dirty="0">
                <a:solidFill>
                  <a:schemeClr val="bg1"/>
                </a:solidFill>
              </a:rPr>
              <a:t>Presenting itself is something that takes practice to do well</a:t>
            </a:r>
          </a:p>
          <a:p>
            <a:r>
              <a:rPr lang="en-US" dirty="0">
                <a:solidFill>
                  <a:schemeClr val="bg1"/>
                </a:solidFill>
              </a:rPr>
              <a:t>Just try to get better each time. That’s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26254</TotalTime>
  <Words>319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Host a hackathon In your city!</vt:lpstr>
      <vt:lpstr>A favor</vt:lpstr>
      <vt:lpstr>A bit about me</vt:lpstr>
      <vt:lpstr>Agenda</vt:lpstr>
      <vt:lpstr>Hackathons!</vt:lpstr>
      <vt:lpstr>Why Little Hackathons work so well</vt:lpstr>
      <vt:lpstr>vCommunity</vt:lpstr>
      <vt:lpstr>How you can get involved</vt:lpstr>
      <vt:lpstr>‎Failure is temporary!</vt:lpstr>
      <vt:lpstr>Typical stages of participation</vt:lpstr>
      <vt:lpstr>Lessons learned to make them successful</vt:lpstr>
      <vt:lpstr>Attitudes that build </vt:lpstr>
      <vt:lpstr>Communication</vt:lpstr>
      <vt:lpstr>Share your scripts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Ariel Sanchez</cp:lastModifiedBy>
  <cp:revision>28</cp:revision>
  <dcterms:created xsi:type="dcterms:W3CDTF">2018-04-04T14:09:32Z</dcterms:created>
  <dcterms:modified xsi:type="dcterms:W3CDTF">2019-08-27T19:12:08Z</dcterms:modified>
</cp:coreProperties>
</file>