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9" r:id="rId3"/>
    <p:sldId id="258" r:id="rId4"/>
    <p:sldId id="257" r:id="rId5"/>
    <p:sldId id="260" r:id="rId6"/>
    <p:sldId id="261" r:id="rId7"/>
    <p:sldId id="262" r:id="rId8"/>
    <p:sldId id="263" r:id="rId9"/>
    <p:sldId id="269" r:id="rId10"/>
    <p:sldId id="264" r:id="rId11"/>
    <p:sldId id="265" r:id="rId12"/>
    <p:sldId id="266" r:id="rId13"/>
    <p:sldId id="267" r:id="rId14"/>
    <p:sldId id="268" r:id="rId15"/>
    <p:sldId id="282" r:id="rId16"/>
    <p:sldId id="271" r:id="rId17"/>
    <p:sldId id="276" r:id="rId18"/>
    <p:sldId id="273" r:id="rId19"/>
    <p:sldId id="277" r:id="rId20"/>
    <p:sldId id="274" r:id="rId21"/>
    <p:sldId id="272" r:id="rId22"/>
    <p:sldId id="279" r:id="rId23"/>
    <p:sldId id="278" r:id="rId24"/>
    <p:sldId id="280" r:id="rId25"/>
    <p:sldId id="281" r:id="rId26"/>
    <p:sldId id="283" r:id="rId27"/>
    <p:sldId id="284" r:id="rId28"/>
    <p:sldId id="285"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6B30"/>
    <a:srgbClr val="F64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iagrams/_rels/data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ata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42.svg"/></Relationships>
</file>

<file path=ppt/diagrams/_rels/data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ata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53.sv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42.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5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C738A7-502E-4826-BA98-B7F34CE06EF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2F12519-088E-4D82-A25F-503D8218C8DA}">
      <dgm:prSet/>
      <dgm:spPr/>
      <dgm:t>
        <a:bodyPr/>
        <a:lstStyle/>
        <a:p>
          <a:r>
            <a:rPr lang="fr-CA" dirty="0"/>
            <a:t>Analyse du problème</a:t>
          </a:r>
          <a:endParaRPr lang="en-US" dirty="0"/>
        </a:p>
      </dgm:t>
    </dgm:pt>
    <dgm:pt modelId="{F6CA41E8-B71B-4255-9F31-E0F84ACE829A}" type="parTrans" cxnId="{C7FB9930-EC7C-49FF-8323-014AF20B3BB5}">
      <dgm:prSet/>
      <dgm:spPr/>
      <dgm:t>
        <a:bodyPr/>
        <a:lstStyle/>
        <a:p>
          <a:endParaRPr lang="en-US"/>
        </a:p>
      </dgm:t>
    </dgm:pt>
    <dgm:pt modelId="{C82F05A0-9F38-4ABF-8A49-A2821A190B01}" type="sibTrans" cxnId="{C7FB9930-EC7C-49FF-8323-014AF20B3BB5}">
      <dgm:prSet/>
      <dgm:spPr/>
      <dgm:t>
        <a:bodyPr/>
        <a:lstStyle/>
        <a:p>
          <a:endParaRPr lang="en-US"/>
        </a:p>
      </dgm:t>
    </dgm:pt>
    <dgm:pt modelId="{39A45371-8C9B-4312-8EA7-BC0572B3D809}">
      <dgm:prSet/>
      <dgm:spPr/>
      <dgm:t>
        <a:bodyPr/>
        <a:lstStyle/>
        <a:p>
          <a:r>
            <a:rPr lang="fr-CA" dirty="0"/>
            <a:t>Conception de l’algorithme</a:t>
          </a:r>
          <a:endParaRPr lang="en-US" dirty="0"/>
        </a:p>
      </dgm:t>
    </dgm:pt>
    <dgm:pt modelId="{3BA4B412-5D09-4585-AF92-AF3052448ED2}" type="parTrans" cxnId="{489E5EB1-BF88-4A5B-AF61-6BDC4B8A4531}">
      <dgm:prSet/>
      <dgm:spPr/>
      <dgm:t>
        <a:bodyPr/>
        <a:lstStyle/>
        <a:p>
          <a:endParaRPr lang="en-US"/>
        </a:p>
      </dgm:t>
    </dgm:pt>
    <dgm:pt modelId="{E672F112-27E1-48E0-A3E6-E4EBE1937CB7}" type="sibTrans" cxnId="{489E5EB1-BF88-4A5B-AF61-6BDC4B8A4531}">
      <dgm:prSet/>
      <dgm:spPr/>
      <dgm:t>
        <a:bodyPr/>
        <a:lstStyle/>
        <a:p>
          <a:endParaRPr lang="en-US"/>
        </a:p>
      </dgm:t>
    </dgm:pt>
    <dgm:pt modelId="{6D154B83-3DA3-4B1A-BC9D-DA2FC078E845}" type="pres">
      <dgm:prSet presAssocID="{BAC738A7-502E-4826-BA98-B7F34CE06EF0}" presName="hierChild1" presStyleCnt="0">
        <dgm:presLayoutVars>
          <dgm:chPref val="1"/>
          <dgm:dir/>
          <dgm:animOne val="branch"/>
          <dgm:animLvl val="lvl"/>
          <dgm:resizeHandles/>
        </dgm:presLayoutVars>
      </dgm:prSet>
      <dgm:spPr/>
    </dgm:pt>
    <dgm:pt modelId="{93D2A97F-F473-4B0A-BBFF-814FBB19AB9B}" type="pres">
      <dgm:prSet presAssocID="{82F12519-088E-4D82-A25F-503D8218C8DA}" presName="hierRoot1" presStyleCnt="0"/>
      <dgm:spPr/>
    </dgm:pt>
    <dgm:pt modelId="{AB991717-0C4B-42C9-82EB-8F6DDDFDEC8C}" type="pres">
      <dgm:prSet presAssocID="{82F12519-088E-4D82-A25F-503D8218C8DA}" presName="composite" presStyleCnt="0"/>
      <dgm:spPr/>
    </dgm:pt>
    <dgm:pt modelId="{C2F90870-E19B-4AB0-8549-635BEAB6CCD7}" type="pres">
      <dgm:prSet presAssocID="{82F12519-088E-4D82-A25F-503D8218C8DA}" presName="background" presStyleLbl="node0" presStyleIdx="0" presStyleCnt="2"/>
      <dgm:spPr/>
    </dgm:pt>
    <dgm:pt modelId="{1C531CF4-ECC7-4807-A8FC-09822426F8D3}" type="pres">
      <dgm:prSet presAssocID="{82F12519-088E-4D82-A25F-503D8218C8DA}" presName="text" presStyleLbl="fgAcc0" presStyleIdx="0" presStyleCnt="2">
        <dgm:presLayoutVars>
          <dgm:chPref val="3"/>
        </dgm:presLayoutVars>
      </dgm:prSet>
      <dgm:spPr/>
    </dgm:pt>
    <dgm:pt modelId="{4FDC0E7F-6BD2-4F83-99EE-1BDB3C2D9F09}" type="pres">
      <dgm:prSet presAssocID="{82F12519-088E-4D82-A25F-503D8218C8DA}" presName="hierChild2" presStyleCnt="0"/>
      <dgm:spPr/>
    </dgm:pt>
    <dgm:pt modelId="{2298CB51-D53C-4BF3-BBA2-5187B7829549}" type="pres">
      <dgm:prSet presAssocID="{39A45371-8C9B-4312-8EA7-BC0572B3D809}" presName="hierRoot1" presStyleCnt="0"/>
      <dgm:spPr/>
    </dgm:pt>
    <dgm:pt modelId="{2C137476-563A-4262-A47F-BBAB08FF150A}" type="pres">
      <dgm:prSet presAssocID="{39A45371-8C9B-4312-8EA7-BC0572B3D809}" presName="composite" presStyleCnt="0"/>
      <dgm:spPr/>
    </dgm:pt>
    <dgm:pt modelId="{EB14C2CB-AEB7-4580-8470-13C45813A829}" type="pres">
      <dgm:prSet presAssocID="{39A45371-8C9B-4312-8EA7-BC0572B3D809}" presName="background" presStyleLbl="node0" presStyleIdx="1" presStyleCnt="2"/>
      <dgm:spPr/>
    </dgm:pt>
    <dgm:pt modelId="{82ADD024-E4C9-4BB3-9DC7-C6C5381725F3}" type="pres">
      <dgm:prSet presAssocID="{39A45371-8C9B-4312-8EA7-BC0572B3D809}" presName="text" presStyleLbl="fgAcc0" presStyleIdx="1" presStyleCnt="2">
        <dgm:presLayoutVars>
          <dgm:chPref val="3"/>
        </dgm:presLayoutVars>
      </dgm:prSet>
      <dgm:spPr/>
    </dgm:pt>
    <dgm:pt modelId="{9B26ED82-5351-4B64-8DAA-385D5F10FB13}" type="pres">
      <dgm:prSet presAssocID="{39A45371-8C9B-4312-8EA7-BC0572B3D809}" presName="hierChild2" presStyleCnt="0"/>
      <dgm:spPr/>
    </dgm:pt>
  </dgm:ptLst>
  <dgm:cxnLst>
    <dgm:cxn modelId="{C7FB9930-EC7C-49FF-8323-014AF20B3BB5}" srcId="{BAC738A7-502E-4826-BA98-B7F34CE06EF0}" destId="{82F12519-088E-4D82-A25F-503D8218C8DA}" srcOrd="0" destOrd="0" parTransId="{F6CA41E8-B71B-4255-9F31-E0F84ACE829A}" sibTransId="{C82F05A0-9F38-4ABF-8A49-A2821A190B01}"/>
    <dgm:cxn modelId="{F48F4C79-B072-4D41-B3FC-D697452A02C8}" type="presOf" srcId="{39A45371-8C9B-4312-8EA7-BC0572B3D809}" destId="{82ADD024-E4C9-4BB3-9DC7-C6C5381725F3}" srcOrd="0" destOrd="0" presId="urn:microsoft.com/office/officeart/2005/8/layout/hierarchy1"/>
    <dgm:cxn modelId="{F00EA879-50D6-42C9-A877-6659CFC6210D}" type="presOf" srcId="{82F12519-088E-4D82-A25F-503D8218C8DA}" destId="{1C531CF4-ECC7-4807-A8FC-09822426F8D3}" srcOrd="0" destOrd="0" presId="urn:microsoft.com/office/officeart/2005/8/layout/hierarchy1"/>
    <dgm:cxn modelId="{E042CFB0-4DB9-4B90-98BC-5CCEA1D906D3}" type="presOf" srcId="{BAC738A7-502E-4826-BA98-B7F34CE06EF0}" destId="{6D154B83-3DA3-4B1A-BC9D-DA2FC078E845}" srcOrd="0" destOrd="0" presId="urn:microsoft.com/office/officeart/2005/8/layout/hierarchy1"/>
    <dgm:cxn modelId="{489E5EB1-BF88-4A5B-AF61-6BDC4B8A4531}" srcId="{BAC738A7-502E-4826-BA98-B7F34CE06EF0}" destId="{39A45371-8C9B-4312-8EA7-BC0572B3D809}" srcOrd="1" destOrd="0" parTransId="{3BA4B412-5D09-4585-AF92-AF3052448ED2}" sibTransId="{E672F112-27E1-48E0-A3E6-E4EBE1937CB7}"/>
    <dgm:cxn modelId="{0342E842-5929-45A1-A833-63759ECAF43E}" type="presParOf" srcId="{6D154B83-3DA3-4B1A-BC9D-DA2FC078E845}" destId="{93D2A97F-F473-4B0A-BBFF-814FBB19AB9B}" srcOrd="0" destOrd="0" presId="urn:microsoft.com/office/officeart/2005/8/layout/hierarchy1"/>
    <dgm:cxn modelId="{19FCDE6F-3309-4CD9-B62E-9BF683C9D6FD}" type="presParOf" srcId="{93D2A97F-F473-4B0A-BBFF-814FBB19AB9B}" destId="{AB991717-0C4B-42C9-82EB-8F6DDDFDEC8C}" srcOrd="0" destOrd="0" presId="urn:microsoft.com/office/officeart/2005/8/layout/hierarchy1"/>
    <dgm:cxn modelId="{E85C0D50-E802-495C-888B-C5E19E96C9E1}" type="presParOf" srcId="{AB991717-0C4B-42C9-82EB-8F6DDDFDEC8C}" destId="{C2F90870-E19B-4AB0-8549-635BEAB6CCD7}" srcOrd="0" destOrd="0" presId="urn:microsoft.com/office/officeart/2005/8/layout/hierarchy1"/>
    <dgm:cxn modelId="{105597D6-FAB7-4AC7-84FF-64AE90110351}" type="presParOf" srcId="{AB991717-0C4B-42C9-82EB-8F6DDDFDEC8C}" destId="{1C531CF4-ECC7-4807-A8FC-09822426F8D3}" srcOrd="1" destOrd="0" presId="urn:microsoft.com/office/officeart/2005/8/layout/hierarchy1"/>
    <dgm:cxn modelId="{9F868515-630C-4099-B88D-27742447DE28}" type="presParOf" srcId="{93D2A97F-F473-4B0A-BBFF-814FBB19AB9B}" destId="{4FDC0E7F-6BD2-4F83-99EE-1BDB3C2D9F09}" srcOrd="1" destOrd="0" presId="urn:microsoft.com/office/officeart/2005/8/layout/hierarchy1"/>
    <dgm:cxn modelId="{4522E90F-BABE-441F-A2CB-4AE8761CADEC}" type="presParOf" srcId="{6D154B83-3DA3-4B1A-BC9D-DA2FC078E845}" destId="{2298CB51-D53C-4BF3-BBA2-5187B7829549}" srcOrd="1" destOrd="0" presId="urn:microsoft.com/office/officeart/2005/8/layout/hierarchy1"/>
    <dgm:cxn modelId="{05336CD2-3CF9-4940-BE56-A591E003F9A0}" type="presParOf" srcId="{2298CB51-D53C-4BF3-BBA2-5187B7829549}" destId="{2C137476-563A-4262-A47F-BBAB08FF150A}" srcOrd="0" destOrd="0" presId="urn:microsoft.com/office/officeart/2005/8/layout/hierarchy1"/>
    <dgm:cxn modelId="{64727E7C-F11E-46D1-B125-1678363820B8}" type="presParOf" srcId="{2C137476-563A-4262-A47F-BBAB08FF150A}" destId="{EB14C2CB-AEB7-4580-8470-13C45813A829}" srcOrd="0" destOrd="0" presId="urn:microsoft.com/office/officeart/2005/8/layout/hierarchy1"/>
    <dgm:cxn modelId="{F8110D1C-7FBC-42ED-B1E7-5EB4845CDF90}" type="presParOf" srcId="{2C137476-563A-4262-A47F-BBAB08FF150A}" destId="{82ADD024-E4C9-4BB3-9DC7-C6C5381725F3}" srcOrd="1" destOrd="0" presId="urn:microsoft.com/office/officeart/2005/8/layout/hierarchy1"/>
    <dgm:cxn modelId="{3CADF13F-0462-49D2-A442-D879984B0180}" type="presParOf" srcId="{2298CB51-D53C-4BF3-BBA2-5187B7829549}" destId="{9B26ED82-5351-4B64-8DAA-385D5F10FB1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0E72ACB-8B2D-4857-A56C-314EADD4A07C}" type="doc">
      <dgm:prSet loTypeId="urn:microsoft.com/office/officeart/2005/8/layout/vProcess5" loCatId="process" qsTypeId="urn:microsoft.com/office/officeart/2005/8/quickstyle/simple1" qsCatId="simple" csTypeId="urn:microsoft.com/office/officeart/2005/8/colors/accent6_2" csCatId="accent6" phldr="1"/>
      <dgm:spPr/>
      <dgm:t>
        <a:bodyPr/>
        <a:lstStyle/>
        <a:p>
          <a:endParaRPr lang="en-US"/>
        </a:p>
      </dgm:t>
    </dgm:pt>
    <dgm:pt modelId="{988F37D0-DC34-4EC2-BF80-710E42F4B927}">
      <dgm:prSet>
        <dgm:style>
          <a:lnRef idx="3">
            <a:schemeClr val="lt1"/>
          </a:lnRef>
          <a:fillRef idx="1">
            <a:schemeClr val="accent2"/>
          </a:fillRef>
          <a:effectRef idx="1">
            <a:schemeClr val="accent2"/>
          </a:effectRef>
          <a:fontRef idx="minor">
            <a:schemeClr val="lt1"/>
          </a:fontRef>
        </dgm:style>
      </dgm:prSet>
      <dgm:spPr/>
      <dgm:t>
        <a:bodyPr/>
        <a:lstStyle/>
        <a:p>
          <a:r>
            <a:rPr lang="fr-CA" dirty="0"/>
            <a:t>Si le partitionnement a…</a:t>
          </a:r>
          <a:endParaRPr lang="en-US" dirty="0"/>
        </a:p>
      </dgm:t>
    </dgm:pt>
    <dgm:pt modelId="{B25AFC93-2A0D-4092-AF0F-FF153FC0E6D7}" type="parTrans" cxnId="{454181AF-C426-41E1-8018-0A1D5476E83A}">
      <dgm:prSet/>
      <dgm:spPr/>
      <dgm:t>
        <a:bodyPr/>
        <a:lstStyle/>
        <a:p>
          <a:endParaRPr lang="en-US"/>
        </a:p>
      </dgm:t>
    </dgm:pt>
    <dgm:pt modelId="{E4F26ECF-AB98-407A-A015-EC4463C5AD85}" type="sibTrans" cxnId="{454181AF-C426-41E1-8018-0A1D5476E83A}">
      <dgm:prSet/>
      <dgm:spPr/>
      <dgm:t>
        <a:bodyPr/>
        <a:lstStyle/>
        <a:p>
          <a:endParaRPr lang="en-US"/>
        </a:p>
      </dgm:t>
    </dgm:pt>
    <dgm:pt modelId="{C9648BA8-8EF7-4A38-A4FF-6698EFB36A9E}">
      <dgm:prSet>
        <dgm:style>
          <a:lnRef idx="3">
            <a:schemeClr val="lt1"/>
          </a:lnRef>
          <a:fillRef idx="1">
            <a:schemeClr val="accent2"/>
          </a:fillRef>
          <a:effectRef idx="1">
            <a:schemeClr val="accent2"/>
          </a:effectRef>
          <a:fontRef idx="minor">
            <a:schemeClr val="lt1"/>
          </a:fontRef>
        </dgm:style>
      </dgm:prSet>
      <dgm:spPr/>
      <dgm:t>
        <a:bodyPr/>
        <a:lstStyle/>
        <a:p>
          <a:r>
            <a:rPr lang="fr-CA" dirty="0"/>
            <a:t>Des charges inégales, mais prévisibles</a:t>
          </a:r>
          <a:endParaRPr lang="en-US" dirty="0"/>
        </a:p>
      </dgm:t>
    </dgm:pt>
    <dgm:pt modelId="{DC68792D-2F2A-466F-87BE-1D4B0D458E7E}" type="parTrans" cxnId="{8D2FB1B5-19A2-48B6-A72D-4373B9747DD8}">
      <dgm:prSet/>
      <dgm:spPr/>
      <dgm:t>
        <a:bodyPr/>
        <a:lstStyle/>
        <a:p>
          <a:endParaRPr lang="en-US"/>
        </a:p>
      </dgm:t>
    </dgm:pt>
    <dgm:pt modelId="{59DDA947-B617-45A6-8BDF-4A977A1D2FF7}" type="sibTrans" cxnId="{8D2FB1B5-19A2-48B6-A72D-4373B9747DD8}">
      <dgm:prSet/>
      <dgm:spPr/>
      <dgm:t>
        <a:bodyPr/>
        <a:lstStyle/>
        <a:p>
          <a:endParaRPr lang="en-US"/>
        </a:p>
      </dgm:t>
    </dgm:pt>
    <dgm:pt modelId="{7D5FC8CB-332E-4508-9211-BE7FB51EF609}">
      <dgm:prSet>
        <dgm:style>
          <a:lnRef idx="3">
            <a:schemeClr val="lt1"/>
          </a:lnRef>
          <a:fillRef idx="1">
            <a:schemeClr val="accent2"/>
          </a:fillRef>
          <a:effectRef idx="1">
            <a:schemeClr val="accent2"/>
          </a:effectRef>
          <a:fontRef idx="minor">
            <a:schemeClr val="lt1"/>
          </a:fontRef>
        </dgm:style>
      </dgm:prSet>
      <dgm:spPr/>
      <dgm:t>
        <a:bodyPr/>
        <a:lstStyle/>
        <a:p>
          <a:r>
            <a:rPr lang="fr-CA" dirty="0"/>
            <a:t>Des communications statiques</a:t>
          </a:r>
          <a:endParaRPr lang="en-US" dirty="0"/>
        </a:p>
      </dgm:t>
    </dgm:pt>
    <dgm:pt modelId="{3C583C4D-8B5E-42E7-9440-23C3CF4764D3}" type="parTrans" cxnId="{C9788744-72BF-4DD4-A501-7C7D206D11F9}">
      <dgm:prSet/>
      <dgm:spPr/>
      <dgm:t>
        <a:bodyPr/>
        <a:lstStyle/>
        <a:p>
          <a:endParaRPr lang="en-US"/>
        </a:p>
      </dgm:t>
    </dgm:pt>
    <dgm:pt modelId="{FBB47F18-5CB1-482E-8EC4-674E516066FF}" type="sibTrans" cxnId="{C9788744-72BF-4DD4-A501-7C7D206D11F9}">
      <dgm:prSet/>
      <dgm:spPr/>
      <dgm:t>
        <a:bodyPr/>
        <a:lstStyle/>
        <a:p>
          <a:endParaRPr lang="en-US"/>
        </a:p>
      </dgm:t>
    </dgm:pt>
    <dgm:pt modelId="{1F62D261-EB51-41C5-9F43-CEE46DB9F2C3}">
      <dgm:prSet>
        <dgm:style>
          <a:lnRef idx="3">
            <a:schemeClr val="lt1"/>
          </a:lnRef>
          <a:fillRef idx="1">
            <a:schemeClr val="accent1"/>
          </a:fillRef>
          <a:effectRef idx="1">
            <a:schemeClr val="accent1"/>
          </a:effectRef>
          <a:fontRef idx="minor">
            <a:schemeClr val="lt1"/>
          </a:fontRef>
        </dgm:style>
      </dgm:prSet>
      <dgm:spPr/>
      <dgm:t>
        <a:bodyPr tIns="86400" rIns="0"/>
        <a:lstStyle/>
        <a:p>
          <a:r>
            <a:rPr lang="fr-CA" dirty="0"/>
            <a:t>Les tâches résultantes on des charges équivalentes</a:t>
          </a:r>
        </a:p>
        <a:p>
          <a:r>
            <a:rPr lang="fr-CA" dirty="0"/>
            <a:t>Nombre de tâches cible est un facteur du nombre de processeurs (e.g. deux fois le nombre de processeurs)</a:t>
          </a:r>
        </a:p>
        <a:p>
          <a:r>
            <a:rPr lang="fr-CA" dirty="0"/>
            <a:t>On veut limiter les communications inter-tâches</a:t>
          </a:r>
          <a:endParaRPr lang="en-US" dirty="0"/>
        </a:p>
      </dgm:t>
    </dgm:pt>
    <dgm:pt modelId="{9D5F86FB-2B5B-4344-A1D1-EB120F697E1D}" type="parTrans" cxnId="{447D3982-A5D8-436F-98B1-55FCDD107AEC}">
      <dgm:prSet/>
      <dgm:spPr/>
      <dgm:t>
        <a:bodyPr/>
        <a:lstStyle/>
        <a:p>
          <a:endParaRPr lang="en-US"/>
        </a:p>
      </dgm:t>
    </dgm:pt>
    <dgm:pt modelId="{4B1FA836-8138-468F-8E7B-35B956C49B9B}" type="sibTrans" cxnId="{447D3982-A5D8-436F-98B1-55FCDD107AEC}">
      <dgm:prSet/>
      <dgm:spPr/>
      <dgm:t>
        <a:bodyPr/>
        <a:lstStyle/>
        <a:p>
          <a:endParaRPr lang="en-US"/>
        </a:p>
      </dgm:t>
    </dgm:pt>
    <dgm:pt modelId="{5E8FDF2D-E00D-47CC-A8CD-B9D3CFB6D768}" type="pres">
      <dgm:prSet presAssocID="{60E72ACB-8B2D-4857-A56C-314EADD4A07C}" presName="outerComposite" presStyleCnt="0">
        <dgm:presLayoutVars>
          <dgm:chMax val="5"/>
          <dgm:dir/>
          <dgm:resizeHandles val="exact"/>
        </dgm:presLayoutVars>
      </dgm:prSet>
      <dgm:spPr/>
    </dgm:pt>
    <dgm:pt modelId="{2C9201B5-6360-4525-9CE5-FE9734192F0D}" type="pres">
      <dgm:prSet presAssocID="{60E72ACB-8B2D-4857-A56C-314EADD4A07C}" presName="dummyMaxCanvas" presStyleCnt="0">
        <dgm:presLayoutVars/>
      </dgm:prSet>
      <dgm:spPr/>
    </dgm:pt>
    <dgm:pt modelId="{5440BE84-1448-4832-8178-25E99D492D39}" type="pres">
      <dgm:prSet presAssocID="{60E72ACB-8B2D-4857-A56C-314EADD4A07C}" presName="TwoNodes_1" presStyleLbl="node1" presStyleIdx="0" presStyleCnt="2">
        <dgm:presLayoutVars>
          <dgm:bulletEnabled val="1"/>
        </dgm:presLayoutVars>
      </dgm:prSet>
      <dgm:spPr/>
    </dgm:pt>
    <dgm:pt modelId="{F55E5C10-5A87-4218-8BF3-5314CE7FD4C9}" type="pres">
      <dgm:prSet presAssocID="{60E72ACB-8B2D-4857-A56C-314EADD4A07C}" presName="TwoNodes_2" presStyleLbl="node1" presStyleIdx="1" presStyleCnt="2" custScaleX="103162">
        <dgm:presLayoutVars>
          <dgm:bulletEnabled val="1"/>
        </dgm:presLayoutVars>
      </dgm:prSet>
      <dgm:spPr/>
    </dgm:pt>
    <dgm:pt modelId="{51751B9B-D3A5-4A72-A3F2-B5DE1D6E148D}" type="pres">
      <dgm:prSet presAssocID="{60E72ACB-8B2D-4857-A56C-314EADD4A07C}" presName="TwoConn_1-2" presStyleLbl="fgAccFollowNode1" presStyleIdx="0" presStyleCnt="1">
        <dgm:presLayoutVars>
          <dgm:bulletEnabled val="1"/>
        </dgm:presLayoutVars>
      </dgm:prSet>
      <dgm:spPr/>
    </dgm:pt>
    <dgm:pt modelId="{CDAECF9D-57D4-484D-A686-C2493A27C5C9}" type="pres">
      <dgm:prSet presAssocID="{60E72ACB-8B2D-4857-A56C-314EADD4A07C}" presName="TwoNodes_1_text" presStyleLbl="node1" presStyleIdx="1" presStyleCnt="2">
        <dgm:presLayoutVars>
          <dgm:bulletEnabled val="1"/>
        </dgm:presLayoutVars>
      </dgm:prSet>
      <dgm:spPr/>
    </dgm:pt>
    <dgm:pt modelId="{C0AC72C5-E258-42EF-9645-FDA0E7FF1D8C}" type="pres">
      <dgm:prSet presAssocID="{60E72ACB-8B2D-4857-A56C-314EADD4A07C}" presName="TwoNodes_2_text" presStyleLbl="node1" presStyleIdx="1" presStyleCnt="2">
        <dgm:presLayoutVars>
          <dgm:bulletEnabled val="1"/>
        </dgm:presLayoutVars>
      </dgm:prSet>
      <dgm:spPr/>
    </dgm:pt>
  </dgm:ptLst>
  <dgm:cxnLst>
    <dgm:cxn modelId="{476D1608-ECF1-45B4-8C77-69BF18964B38}" type="presOf" srcId="{988F37D0-DC34-4EC2-BF80-710E42F4B927}" destId="{5440BE84-1448-4832-8178-25E99D492D39}" srcOrd="0" destOrd="0" presId="urn:microsoft.com/office/officeart/2005/8/layout/vProcess5"/>
    <dgm:cxn modelId="{7E0F1B5E-3B13-46B9-91AF-7B19D981DFE6}" type="presOf" srcId="{E4F26ECF-AB98-407A-A015-EC4463C5AD85}" destId="{51751B9B-D3A5-4A72-A3F2-B5DE1D6E148D}" srcOrd="0" destOrd="0" presId="urn:microsoft.com/office/officeart/2005/8/layout/vProcess5"/>
    <dgm:cxn modelId="{3FE5E843-5AF1-46AC-A145-BD6A638271FA}" type="presOf" srcId="{7D5FC8CB-332E-4508-9211-BE7FB51EF609}" destId="{5440BE84-1448-4832-8178-25E99D492D39}" srcOrd="0" destOrd="2" presId="urn:microsoft.com/office/officeart/2005/8/layout/vProcess5"/>
    <dgm:cxn modelId="{C9788744-72BF-4DD4-A501-7C7D206D11F9}" srcId="{988F37D0-DC34-4EC2-BF80-710E42F4B927}" destId="{7D5FC8CB-332E-4508-9211-BE7FB51EF609}" srcOrd="1" destOrd="0" parTransId="{3C583C4D-8B5E-42E7-9440-23C3CF4764D3}" sibTransId="{FBB47F18-5CB1-482E-8EC4-674E516066FF}"/>
    <dgm:cxn modelId="{C801016E-23E7-4DE7-88E3-4218497DFDAE}" type="presOf" srcId="{1F62D261-EB51-41C5-9F43-CEE46DB9F2C3}" destId="{F55E5C10-5A87-4218-8BF3-5314CE7FD4C9}" srcOrd="0" destOrd="0" presId="urn:microsoft.com/office/officeart/2005/8/layout/vProcess5"/>
    <dgm:cxn modelId="{9CBAE377-ABF9-4B87-AC40-09E2AF9819FF}" type="presOf" srcId="{C9648BA8-8EF7-4A38-A4FF-6698EFB36A9E}" destId="{CDAECF9D-57D4-484D-A686-C2493A27C5C9}" srcOrd="1" destOrd="1" presId="urn:microsoft.com/office/officeart/2005/8/layout/vProcess5"/>
    <dgm:cxn modelId="{447D3982-A5D8-436F-98B1-55FCDD107AEC}" srcId="{60E72ACB-8B2D-4857-A56C-314EADD4A07C}" destId="{1F62D261-EB51-41C5-9F43-CEE46DB9F2C3}" srcOrd="1" destOrd="0" parTransId="{9D5F86FB-2B5B-4344-A1D1-EB120F697E1D}" sibTransId="{4B1FA836-8138-468F-8E7B-35B956C49B9B}"/>
    <dgm:cxn modelId="{5651A184-38DA-4F49-957A-B0C386901B3E}" type="presOf" srcId="{1F62D261-EB51-41C5-9F43-CEE46DB9F2C3}" destId="{C0AC72C5-E258-42EF-9645-FDA0E7FF1D8C}" srcOrd="1" destOrd="0" presId="urn:microsoft.com/office/officeart/2005/8/layout/vProcess5"/>
    <dgm:cxn modelId="{2AC7BA89-7733-45F4-9E92-4EE09C7B698F}" type="presOf" srcId="{7D5FC8CB-332E-4508-9211-BE7FB51EF609}" destId="{CDAECF9D-57D4-484D-A686-C2493A27C5C9}" srcOrd="1" destOrd="2" presId="urn:microsoft.com/office/officeart/2005/8/layout/vProcess5"/>
    <dgm:cxn modelId="{0C687E91-B6C5-4537-955E-2E221B3A1DF2}" type="presOf" srcId="{C9648BA8-8EF7-4A38-A4FF-6698EFB36A9E}" destId="{5440BE84-1448-4832-8178-25E99D492D39}" srcOrd="0" destOrd="1" presId="urn:microsoft.com/office/officeart/2005/8/layout/vProcess5"/>
    <dgm:cxn modelId="{454181AF-C426-41E1-8018-0A1D5476E83A}" srcId="{60E72ACB-8B2D-4857-A56C-314EADD4A07C}" destId="{988F37D0-DC34-4EC2-BF80-710E42F4B927}" srcOrd="0" destOrd="0" parTransId="{B25AFC93-2A0D-4092-AF0F-FF153FC0E6D7}" sibTransId="{E4F26ECF-AB98-407A-A015-EC4463C5AD85}"/>
    <dgm:cxn modelId="{8D2FB1B5-19A2-48B6-A72D-4373B9747DD8}" srcId="{988F37D0-DC34-4EC2-BF80-710E42F4B927}" destId="{C9648BA8-8EF7-4A38-A4FF-6698EFB36A9E}" srcOrd="0" destOrd="0" parTransId="{DC68792D-2F2A-466F-87BE-1D4B0D458E7E}" sibTransId="{59DDA947-B617-45A6-8BDF-4A977A1D2FF7}"/>
    <dgm:cxn modelId="{6F0E83EE-409F-41D0-A197-E0E5E777CEC4}" type="presOf" srcId="{988F37D0-DC34-4EC2-BF80-710E42F4B927}" destId="{CDAECF9D-57D4-484D-A686-C2493A27C5C9}" srcOrd="1" destOrd="0" presId="urn:microsoft.com/office/officeart/2005/8/layout/vProcess5"/>
    <dgm:cxn modelId="{7D366DF6-637E-43E3-8DC5-53C35915ACEF}" type="presOf" srcId="{60E72ACB-8B2D-4857-A56C-314EADD4A07C}" destId="{5E8FDF2D-E00D-47CC-A8CD-B9D3CFB6D768}" srcOrd="0" destOrd="0" presId="urn:microsoft.com/office/officeart/2005/8/layout/vProcess5"/>
    <dgm:cxn modelId="{E9B77076-E802-45E5-87C2-A05721FFB0E4}" type="presParOf" srcId="{5E8FDF2D-E00D-47CC-A8CD-B9D3CFB6D768}" destId="{2C9201B5-6360-4525-9CE5-FE9734192F0D}" srcOrd="0" destOrd="0" presId="urn:microsoft.com/office/officeart/2005/8/layout/vProcess5"/>
    <dgm:cxn modelId="{55D24500-2C9A-400D-BF9E-6805CA00E386}" type="presParOf" srcId="{5E8FDF2D-E00D-47CC-A8CD-B9D3CFB6D768}" destId="{5440BE84-1448-4832-8178-25E99D492D39}" srcOrd="1" destOrd="0" presId="urn:microsoft.com/office/officeart/2005/8/layout/vProcess5"/>
    <dgm:cxn modelId="{19DC2DD4-9101-4BA1-88F3-99FB4DD1E7FD}" type="presParOf" srcId="{5E8FDF2D-E00D-47CC-A8CD-B9D3CFB6D768}" destId="{F55E5C10-5A87-4218-8BF3-5314CE7FD4C9}" srcOrd="2" destOrd="0" presId="urn:microsoft.com/office/officeart/2005/8/layout/vProcess5"/>
    <dgm:cxn modelId="{5373A5F4-BDA7-4B12-98C3-3D0B893A00ED}" type="presParOf" srcId="{5E8FDF2D-E00D-47CC-A8CD-B9D3CFB6D768}" destId="{51751B9B-D3A5-4A72-A3F2-B5DE1D6E148D}" srcOrd="3" destOrd="0" presId="urn:microsoft.com/office/officeart/2005/8/layout/vProcess5"/>
    <dgm:cxn modelId="{82B46136-683D-49D0-A4F5-711E1032777E}" type="presParOf" srcId="{5E8FDF2D-E00D-47CC-A8CD-B9D3CFB6D768}" destId="{CDAECF9D-57D4-484D-A686-C2493A27C5C9}" srcOrd="4" destOrd="0" presId="urn:microsoft.com/office/officeart/2005/8/layout/vProcess5"/>
    <dgm:cxn modelId="{4529EECC-0317-460C-920A-0B287B3CC4A3}" type="presParOf" srcId="{5E8FDF2D-E00D-47CC-A8CD-B9D3CFB6D768}" destId="{C0AC72C5-E258-42EF-9645-FDA0E7FF1D8C}"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0E72ACB-8B2D-4857-A56C-314EADD4A07C}" type="doc">
      <dgm:prSet loTypeId="urn:microsoft.com/office/officeart/2005/8/layout/vProcess5" loCatId="process" qsTypeId="urn:microsoft.com/office/officeart/2005/8/quickstyle/simple1" qsCatId="simple" csTypeId="urn:microsoft.com/office/officeart/2005/8/colors/accent6_2" csCatId="accent6" phldr="1"/>
      <dgm:spPr/>
      <dgm:t>
        <a:bodyPr/>
        <a:lstStyle/>
        <a:p>
          <a:endParaRPr lang="en-US"/>
        </a:p>
      </dgm:t>
    </dgm:pt>
    <dgm:pt modelId="{988F37D0-DC34-4EC2-BF80-710E42F4B927}">
      <dgm:prSet>
        <dgm:style>
          <a:lnRef idx="3">
            <a:schemeClr val="lt1"/>
          </a:lnRef>
          <a:fillRef idx="1">
            <a:schemeClr val="accent2"/>
          </a:fillRef>
          <a:effectRef idx="1">
            <a:schemeClr val="accent2"/>
          </a:effectRef>
          <a:fontRef idx="minor">
            <a:schemeClr val="lt1"/>
          </a:fontRef>
        </dgm:style>
      </dgm:prSet>
      <dgm:spPr/>
      <dgm:t>
        <a:bodyPr/>
        <a:lstStyle/>
        <a:p>
          <a:pPr algn="l">
            <a:buNone/>
          </a:pPr>
          <a:r>
            <a:rPr lang="fr-CA" dirty="0"/>
            <a:t>Si le partitionnement a…</a:t>
          </a:r>
          <a:endParaRPr lang="en-US" dirty="0"/>
        </a:p>
      </dgm:t>
    </dgm:pt>
    <dgm:pt modelId="{B25AFC93-2A0D-4092-AF0F-FF153FC0E6D7}" type="parTrans" cxnId="{454181AF-C426-41E1-8018-0A1D5476E83A}">
      <dgm:prSet/>
      <dgm:spPr/>
      <dgm:t>
        <a:bodyPr/>
        <a:lstStyle/>
        <a:p>
          <a:endParaRPr lang="en-US"/>
        </a:p>
      </dgm:t>
    </dgm:pt>
    <dgm:pt modelId="{E4F26ECF-AB98-407A-A015-EC4463C5AD85}" type="sibTrans" cxnId="{454181AF-C426-41E1-8018-0A1D5476E83A}">
      <dgm:prSet/>
      <dgm:spPr/>
      <dgm:t>
        <a:bodyPr/>
        <a:lstStyle/>
        <a:p>
          <a:endParaRPr lang="en-US"/>
        </a:p>
      </dgm:t>
    </dgm:pt>
    <dgm:pt modelId="{C9648BA8-8EF7-4A38-A4FF-6698EFB36A9E}">
      <dgm:prSet>
        <dgm:style>
          <a:lnRef idx="3">
            <a:schemeClr val="lt1"/>
          </a:lnRef>
          <a:fillRef idx="1">
            <a:schemeClr val="accent2"/>
          </a:fillRef>
          <a:effectRef idx="1">
            <a:schemeClr val="accent2"/>
          </a:effectRef>
          <a:fontRef idx="minor">
            <a:schemeClr val="lt1"/>
          </a:fontRef>
        </dgm:style>
      </dgm:prSet>
      <dgm:spPr/>
      <dgm:t>
        <a:bodyPr/>
        <a:lstStyle/>
        <a:p>
          <a:pPr algn="l"/>
          <a:r>
            <a:rPr lang="fr-CA" dirty="0"/>
            <a:t>Des charges inégales et imprévisibles</a:t>
          </a:r>
          <a:endParaRPr lang="en-US" dirty="0"/>
        </a:p>
      </dgm:t>
    </dgm:pt>
    <dgm:pt modelId="{DC68792D-2F2A-466F-87BE-1D4B0D458E7E}" type="parTrans" cxnId="{8D2FB1B5-19A2-48B6-A72D-4373B9747DD8}">
      <dgm:prSet/>
      <dgm:spPr/>
      <dgm:t>
        <a:bodyPr/>
        <a:lstStyle/>
        <a:p>
          <a:endParaRPr lang="en-US"/>
        </a:p>
      </dgm:t>
    </dgm:pt>
    <dgm:pt modelId="{59DDA947-B617-45A6-8BDF-4A977A1D2FF7}" type="sibTrans" cxnId="{8D2FB1B5-19A2-48B6-A72D-4373B9747DD8}">
      <dgm:prSet/>
      <dgm:spPr/>
      <dgm:t>
        <a:bodyPr/>
        <a:lstStyle/>
        <a:p>
          <a:endParaRPr lang="en-US"/>
        </a:p>
      </dgm:t>
    </dgm:pt>
    <dgm:pt modelId="{7D5FC8CB-332E-4508-9211-BE7FB51EF609}">
      <dgm:prSet>
        <dgm:style>
          <a:lnRef idx="3">
            <a:schemeClr val="lt1"/>
          </a:lnRef>
          <a:fillRef idx="1">
            <a:schemeClr val="accent2"/>
          </a:fillRef>
          <a:effectRef idx="1">
            <a:schemeClr val="accent2"/>
          </a:effectRef>
          <a:fontRef idx="minor">
            <a:schemeClr val="lt1"/>
          </a:fontRef>
        </dgm:style>
      </dgm:prSet>
      <dgm:spPr/>
      <dgm:t>
        <a:bodyPr/>
        <a:lstStyle/>
        <a:p>
          <a:pPr algn="l"/>
          <a:r>
            <a:rPr lang="fr-CA" dirty="0"/>
            <a:t>Des communications dynamiques</a:t>
          </a:r>
          <a:endParaRPr lang="en-US" dirty="0"/>
        </a:p>
      </dgm:t>
    </dgm:pt>
    <dgm:pt modelId="{3C583C4D-8B5E-42E7-9440-23C3CF4764D3}" type="parTrans" cxnId="{C9788744-72BF-4DD4-A501-7C7D206D11F9}">
      <dgm:prSet/>
      <dgm:spPr/>
      <dgm:t>
        <a:bodyPr/>
        <a:lstStyle/>
        <a:p>
          <a:endParaRPr lang="en-US"/>
        </a:p>
      </dgm:t>
    </dgm:pt>
    <dgm:pt modelId="{FBB47F18-5CB1-482E-8EC4-674E516066FF}" type="sibTrans" cxnId="{C9788744-72BF-4DD4-A501-7C7D206D11F9}">
      <dgm:prSet/>
      <dgm:spPr/>
      <dgm:t>
        <a:bodyPr/>
        <a:lstStyle/>
        <a:p>
          <a:endParaRPr lang="en-US"/>
        </a:p>
      </dgm:t>
    </dgm:pt>
    <dgm:pt modelId="{1F62D261-EB51-41C5-9F43-CEE46DB9F2C3}">
      <dgm:prSet>
        <dgm:style>
          <a:lnRef idx="3">
            <a:schemeClr val="lt1"/>
          </a:lnRef>
          <a:fillRef idx="1">
            <a:schemeClr val="accent1"/>
          </a:fillRef>
          <a:effectRef idx="1">
            <a:schemeClr val="accent1"/>
          </a:effectRef>
          <a:fontRef idx="minor">
            <a:schemeClr val="lt1"/>
          </a:fontRef>
        </dgm:style>
      </dgm:prSet>
      <dgm:spPr/>
      <dgm:t>
        <a:bodyPr tIns="86400" rIns="0"/>
        <a:lstStyle/>
        <a:p>
          <a:r>
            <a:rPr lang="fr-CA" dirty="0"/>
            <a:t>Nombre de tâches beaucoup plus grand que le nombre de processeurs</a:t>
          </a:r>
        </a:p>
        <a:p>
          <a:r>
            <a:rPr lang="fr-CA" dirty="0"/>
            <a:t>On veut néanmoins limiter les communications inter-tâches</a:t>
          </a:r>
          <a:endParaRPr lang="en-US" dirty="0"/>
        </a:p>
      </dgm:t>
    </dgm:pt>
    <dgm:pt modelId="{9D5F86FB-2B5B-4344-A1D1-EB120F697E1D}" type="parTrans" cxnId="{447D3982-A5D8-436F-98B1-55FCDD107AEC}">
      <dgm:prSet/>
      <dgm:spPr/>
      <dgm:t>
        <a:bodyPr/>
        <a:lstStyle/>
        <a:p>
          <a:endParaRPr lang="en-US"/>
        </a:p>
      </dgm:t>
    </dgm:pt>
    <dgm:pt modelId="{4B1FA836-8138-468F-8E7B-35B956C49B9B}" type="sibTrans" cxnId="{447D3982-A5D8-436F-98B1-55FCDD107AEC}">
      <dgm:prSet/>
      <dgm:spPr/>
      <dgm:t>
        <a:bodyPr/>
        <a:lstStyle/>
        <a:p>
          <a:endParaRPr lang="en-US"/>
        </a:p>
      </dgm:t>
    </dgm:pt>
    <dgm:pt modelId="{F2683039-C17B-4E65-A146-64F333928D7A}">
      <dgm:prSet>
        <dgm:style>
          <a:lnRef idx="3">
            <a:schemeClr val="lt1"/>
          </a:lnRef>
          <a:fillRef idx="1">
            <a:schemeClr val="accent2"/>
          </a:fillRef>
          <a:effectRef idx="1">
            <a:schemeClr val="accent2"/>
          </a:effectRef>
          <a:fontRef idx="minor">
            <a:schemeClr val="lt1"/>
          </a:fontRef>
        </dgm:style>
      </dgm:prSet>
      <dgm:spPr/>
      <dgm:t>
        <a:bodyPr/>
        <a:lstStyle/>
        <a:p>
          <a:pPr algn="l">
            <a:buNone/>
          </a:pPr>
          <a:r>
            <a:rPr lang="en-US" dirty="0"/>
            <a:t> 			</a:t>
          </a:r>
          <a:r>
            <a:rPr lang="en-US" dirty="0" err="1"/>
            <a:t>ou</a:t>
          </a:r>
          <a:endParaRPr lang="en-US" dirty="0"/>
        </a:p>
      </dgm:t>
    </dgm:pt>
    <dgm:pt modelId="{72D5512A-EFD7-425D-B868-418F3B16FC0A}" type="parTrans" cxnId="{5BC263DB-4166-4B63-BF1D-931160CC7A5D}">
      <dgm:prSet/>
      <dgm:spPr/>
    </dgm:pt>
    <dgm:pt modelId="{BA6C6041-9D03-4C33-ABFC-29846979D34A}" type="sibTrans" cxnId="{5BC263DB-4166-4B63-BF1D-931160CC7A5D}">
      <dgm:prSet/>
      <dgm:spPr/>
    </dgm:pt>
    <dgm:pt modelId="{5E8FDF2D-E00D-47CC-A8CD-B9D3CFB6D768}" type="pres">
      <dgm:prSet presAssocID="{60E72ACB-8B2D-4857-A56C-314EADD4A07C}" presName="outerComposite" presStyleCnt="0">
        <dgm:presLayoutVars>
          <dgm:chMax val="5"/>
          <dgm:dir/>
          <dgm:resizeHandles val="exact"/>
        </dgm:presLayoutVars>
      </dgm:prSet>
      <dgm:spPr/>
    </dgm:pt>
    <dgm:pt modelId="{2C9201B5-6360-4525-9CE5-FE9734192F0D}" type="pres">
      <dgm:prSet presAssocID="{60E72ACB-8B2D-4857-A56C-314EADD4A07C}" presName="dummyMaxCanvas" presStyleCnt="0">
        <dgm:presLayoutVars/>
      </dgm:prSet>
      <dgm:spPr/>
    </dgm:pt>
    <dgm:pt modelId="{5440BE84-1448-4832-8178-25E99D492D39}" type="pres">
      <dgm:prSet presAssocID="{60E72ACB-8B2D-4857-A56C-314EADD4A07C}" presName="TwoNodes_1" presStyleLbl="node1" presStyleIdx="0" presStyleCnt="2">
        <dgm:presLayoutVars>
          <dgm:bulletEnabled val="1"/>
        </dgm:presLayoutVars>
      </dgm:prSet>
      <dgm:spPr/>
    </dgm:pt>
    <dgm:pt modelId="{F55E5C10-5A87-4218-8BF3-5314CE7FD4C9}" type="pres">
      <dgm:prSet presAssocID="{60E72ACB-8B2D-4857-A56C-314EADD4A07C}" presName="TwoNodes_2" presStyleLbl="node1" presStyleIdx="1" presStyleCnt="2" custScaleX="103162">
        <dgm:presLayoutVars>
          <dgm:bulletEnabled val="1"/>
        </dgm:presLayoutVars>
      </dgm:prSet>
      <dgm:spPr/>
    </dgm:pt>
    <dgm:pt modelId="{51751B9B-D3A5-4A72-A3F2-B5DE1D6E148D}" type="pres">
      <dgm:prSet presAssocID="{60E72ACB-8B2D-4857-A56C-314EADD4A07C}" presName="TwoConn_1-2" presStyleLbl="fgAccFollowNode1" presStyleIdx="0" presStyleCnt="1">
        <dgm:presLayoutVars>
          <dgm:bulletEnabled val="1"/>
        </dgm:presLayoutVars>
      </dgm:prSet>
      <dgm:spPr/>
    </dgm:pt>
    <dgm:pt modelId="{CDAECF9D-57D4-484D-A686-C2493A27C5C9}" type="pres">
      <dgm:prSet presAssocID="{60E72ACB-8B2D-4857-A56C-314EADD4A07C}" presName="TwoNodes_1_text" presStyleLbl="node1" presStyleIdx="1" presStyleCnt="2">
        <dgm:presLayoutVars>
          <dgm:bulletEnabled val="1"/>
        </dgm:presLayoutVars>
      </dgm:prSet>
      <dgm:spPr/>
    </dgm:pt>
    <dgm:pt modelId="{C0AC72C5-E258-42EF-9645-FDA0E7FF1D8C}" type="pres">
      <dgm:prSet presAssocID="{60E72ACB-8B2D-4857-A56C-314EADD4A07C}" presName="TwoNodes_2_text" presStyleLbl="node1" presStyleIdx="1" presStyleCnt="2">
        <dgm:presLayoutVars>
          <dgm:bulletEnabled val="1"/>
        </dgm:presLayoutVars>
      </dgm:prSet>
      <dgm:spPr/>
    </dgm:pt>
  </dgm:ptLst>
  <dgm:cxnLst>
    <dgm:cxn modelId="{476D1608-ECF1-45B4-8C77-69BF18964B38}" type="presOf" srcId="{988F37D0-DC34-4EC2-BF80-710E42F4B927}" destId="{5440BE84-1448-4832-8178-25E99D492D39}" srcOrd="0" destOrd="0" presId="urn:microsoft.com/office/officeart/2005/8/layout/vProcess5"/>
    <dgm:cxn modelId="{7E0F1B5E-3B13-46B9-91AF-7B19D981DFE6}" type="presOf" srcId="{E4F26ECF-AB98-407A-A015-EC4463C5AD85}" destId="{51751B9B-D3A5-4A72-A3F2-B5DE1D6E148D}" srcOrd="0" destOrd="0" presId="urn:microsoft.com/office/officeart/2005/8/layout/vProcess5"/>
    <dgm:cxn modelId="{3FE5E843-5AF1-46AC-A145-BD6A638271FA}" type="presOf" srcId="{7D5FC8CB-332E-4508-9211-BE7FB51EF609}" destId="{5440BE84-1448-4832-8178-25E99D492D39}" srcOrd="0" destOrd="3" presId="urn:microsoft.com/office/officeart/2005/8/layout/vProcess5"/>
    <dgm:cxn modelId="{C9788744-72BF-4DD4-A501-7C7D206D11F9}" srcId="{988F37D0-DC34-4EC2-BF80-710E42F4B927}" destId="{7D5FC8CB-332E-4508-9211-BE7FB51EF609}" srcOrd="2" destOrd="0" parTransId="{3C583C4D-8B5E-42E7-9440-23C3CF4764D3}" sibTransId="{FBB47F18-5CB1-482E-8EC4-674E516066FF}"/>
    <dgm:cxn modelId="{7192194A-4FA5-4D3A-8A17-3B889B879340}" type="presOf" srcId="{F2683039-C17B-4E65-A146-64F333928D7A}" destId="{5440BE84-1448-4832-8178-25E99D492D39}" srcOrd="0" destOrd="2" presId="urn:microsoft.com/office/officeart/2005/8/layout/vProcess5"/>
    <dgm:cxn modelId="{C801016E-23E7-4DE7-88E3-4218497DFDAE}" type="presOf" srcId="{1F62D261-EB51-41C5-9F43-CEE46DB9F2C3}" destId="{F55E5C10-5A87-4218-8BF3-5314CE7FD4C9}" srcOrd="0" destOrd="0" presId="urn:microsoft.com/office/officeart/2005/8/layout/vProcess5"/>
    <dgm:cxn modelId="{16DA724E-D828-43DE-B9DD-F5E8DD6D8FCD}" type="presOf" srcId="{F2683039-C17B-4E65-A146-64F333928D7A}" destId="{CDAECF9D-57D4-484D-A686-C2493A27C5C9}" srcOrd="1" destOrd="2" presId="urn:microsoft.com/office/officeart/2005/8/layout/vProcess5"/>
    <dgm:cxn modelId="{9CBAE377-ABF9-4B87-AC40-09E2AF9819FF}" type="presOf" srcId="{C9648BA8-8EF7-4A38-A4FF-6698EFB36A9E}" destId="{CDAECF9D-57D4-484D-A686-C2493A27C5C9}" srcOrd="1" destOrd="1" presId="urn:microsoft.com/office/officeart/2005/8/layout/vProcess5"/>
    <dgm:cxn modelId="{447D3982-A5D8-436F-98B1-55FCDD107AEC}" srcId="{60E72ACB-8B2D-4857-A56C-314EADD4A07C}" destId="{1F62D261-EB51-41C5-9F43-CEE46DB9F2C3}" srcOrd="1" destOrd="0" parTransId="{9D5F86FB-2B5B-4344-A1D1-EB120F697E1D}" sibTransId="{4B1FA836-8138-468F-8E7B-35B956C49B9B}"/>
    <dgm:cxn modelId="{5651A184-38DA-4F49-957A-B0C386901B3E}" type="presOf" srcId="{1F62D261-EB51-41C5-9F43-CEE46DB9F2C3}" destId="{C0AC72C5-E258-42EF-9645-FDA0E7FF1D8C}" srcOrd="1" destOrd="0" presId="urn:microsoft.com/office/officeart/2005/8/layout/vProcess5"/>
    <dgm:cxn modelId="{2AC7BA89-7733-45F4-9E92-4EE09C7B698F}" type="presOf" srcId="{7D5FC8CB-332E-4508-9211-BE7FB51EF609}" destId="{CDAECF9D-57D4-484D-A686-C2493A27C5C9}" srcOrd="1" destOrd="3" presId="urn:microsoft.com/office/officeart/2005/8/layout/vProcess5"/>
    <dgm:cxn modelId="{0C687E91-B6C5-4537-955E-2E221B3A1DF2}" type="presOf" srcId="{C9648BA8-8EF7-4A38-A4FF-6698EFB36A9E}" destId="{5440BE84-1448-4832-8178-25E99D492D39}" srcOrd="0" destOrd="1" presId="urn:microsoft.com/office/officeart/2005/8/layout/vProcess5"/>
    <dgm:cxn modelId="{454181AF-C426-41E1-8018-0A1D5476E83A}" srcId="{60E72ACB-8B2D-4857-A56C-314EADD4A07C}" destId="{988F37D0-DC34-4EC2-BF80-710E42F4B927}" srcOrd="0" destOrd="0" parTransId="{B25AFC93-2A0D-4092-AF0F-FF153FC0E6D7}" sibTransId="{E4F26ECF-AB98-407A-A015-EC4463C5AD85}"/>
    <dgm:cxn modelId="{8D2FB1B5-19A2-48B6-A72D-4373B9747DD8}" srcId="{988F37D0-DC34-4EC2-BF80-710E42F4B927}" destId="{C9648BA8-8EF7-4A38-A4FF-6698EFB36A9E}" srcOrd="0" destOrd="0" parTransId="{DC68792D-2F2A-466F-87BE-1D4B0D458E7E}" sibTransId="{59DDA947-B617-45A6-8BDF-4A977A1D2FF7}"/>
    <dgm:cxn modelId="{5BC263DB-4166-4B63-BF1D-931160CC7A5D}" srcId="{988F37D0-DC34-4EC2-BF80-710E42F4B927}" destId="{F2683039-C17B-4E65-A146-64F333928D7A}" srcOrd="1" destOrd="0" parTransId="{72D5512A-EFD7-425D-B868-418F3B16FC0A}" sibTransId="{BA6C6041-9D03-4C33-ABFC-29846979D34A}"/>
    <dgm:cxn modelId="{6F0E83EE-409F-41D0-A197-E0E5E777CEC4}" type="presOf" srcId="{988F37D0-DC34-4EC2-BF80-710E42F4B927}" destId="{CDAECF9D-57D4-484D-A686-C2493A27C5C9}" srcOrd="1" destOrd="0" presId="urn:microsoft.com/office/officeart/2005/8/layout/vProcess5"/>
    <dgm:cxn modelId="{7D366DF6-637E-43E3-8DC5-53C35915ACEF}" type="presOf" srcId="{60E72ACB-8B2D-4857-A56C-314EADD4A07C}" destId="{5E8FDF2D-E00D-47CC-A8CD-B9D3CFB6D768}" srcOrd="0" destOrd="0" presId="urn:microsoft.com/office/officeart/2005/8/layout/vProcess5"/>
    <dgm:cxn modelId="{E9B77076-E802-45E5-87C2-A05721FFB0E4}" type="presParOf" srcId="{5E8FDF2D-E00D-47CC-A8CD-B9D3CFB6D768}" destId="{2C9201B5-6360-4525-9CE5-FE9734192F0D}" srcOrd="0" destOrd="0" presId="urn:microsoft.com/office/officeart/2005/8/layout/vProcess5"/>
    <dgm:cxn modelId="{55D24500-2C9A-400D-BF9E-6805CA00E386}" type="presParOf" srcId="{5E8FDF2D-E00D-47CC-A8CD-B9D3CFB6D768}" destId="{5440BE84-1448-4832-8178-25E99D492D39}" srcOrd="1" destOrd="0" presId="urn:microsoft.com/office/officeart/2005/8/layout/vProcess5"/>
    <dgm:cxn modelId="{19DC2DD4-9101-4BA1-88F3-99FB4DD1E7FD}" type="presParOf" srcId="{5E8FDF2D-E00D-47CC-A8CD-B9D3CFB6D768}" destId="{F55E5C10-5A87-4218-8BF3-5314CE7FD4C9}" srcOrd="2" destOrd="0" presId="urn:microsoft.com/office/officeart/2005/8/layout/vProcess5"/>
    <dgm:cxn modelId="{5373A5F4-BDA7-4B12-98C3-3D0B893A00ED}" type="presParOf" srcId="{5E8FDF2D-E00D-47CC-A8CD-B9D3CFB6D768}" destId="{51751B9B-D3A5-4A72-A3F2-B5DE1D6E148D}" srcOrd="3" destOrd="0" presId="urn:microsoft.com/office/officeart/2005/8/layout/vProcess5"/>
    <dgm:cxn modelId="{82B46136-683D-49D0-A4F5-711E1032777E}" type="presParOf" srcId="{5E8FDF2D-E00D-47CC-A8CD-B9D3CFB6D768}" destId="{CDAECF9D-57D4-484D-A686-C2493A27C5C9}" srcOrd="4" destOrd="0" presId="urn:microsoft.com/office/officeart/2005/8/layout/vProcess5"/>
    <dgm:cxn modelId="{4529EECC-0317-460C-920A-0B287B3CC4A3}" type="presParOf" srcId="{5E8FDF2D-E00D-47CC-A8CD-B9D3CFB6D768}" destId="{C0AC72C5-E258-42EF-9645-FDA0E7FF1D8C}"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497C5D-44DC-4E41-B629-87910A0AD09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EA3D53A-D5D7-4AC8-8AA0-256C2EF65870}">
      <dgm:prSet/>
      <dgm:spPr/>
      <dgm:t>
        <a:bodyPr/>
        <a:lstStyle/>
        <a:p>
          <a:r>
            <a:rPr lang="fr-CA"/>
            <a:t>Distribution des tâches sur les processeurs</a:t>
          </a:r>
          <a:endParaRPr lang="en-US"/>
        </a:p>
      </dgm:t>
    </dgm:pt>
    <dgm:pt modelId="{C38A26BE-72CD-4721-9C40-F157BCF97239}" type="parTrans" cxnId="{31A6B57B-B849-4224-B986-3B26BF92BAE3}">
      <dgm:prSet/>
      <dgm:spPr/>
      <dgm:t>
        <a:bodyPr/>
        <a:lstStyle/>
        <a:p>
          <a:endParaRPr lang="en-US"/>
        </a:p>
      </dgm:t>
    </dgm:pt>
    <dgm:pt modelId="{2E6B6186-5CA8-48A1-9F8D-A91AE8B00FC0}" type="sibTrans" cxnId="{31A6B57B-B849-4224-B986-3B26BF92BAE3}">
      <dgm:prSet/>
      <dgm:spPr/>
      <dgm:t>
        <a:bodyPr/>
        <a:lstStyle/>
        <a:p>
          <a:endParaRPr lang="en-US"/>
        </a:p>
      </dgm:t>
    </dgm:pt>
    <dgm:pt modelId="{5EDA938E-82A6-4594-A5A2-8C5AA072D021}">
      <dgm:prSet/>
      <dgm:spPr/>
      <dgm:t>
        <a:bodyPr/>
        <a:lstStyle/>
        <a:p>
          <a:r>
            <a:rPr lang="fr-CA"/>
            <a:t>Les communications les plus fréquentes sur les liens les plus rapides</a:t>
          </a:r>
          <a:r>
            <a:rPr lang="en-CA"/>
            <a:t> (e.g. même machine, lien réseau plus rapide, etc.)</a:t>
          </a:r>
          <a:endParaRPr lang="en-US"/>
        </a:p>
      </dgm:t>
    </dgm:pt>
    <dgm:pt modelId="{076336D9-0D96-46E3-92F0-62204BACCB52}" type="parTrans" cxnId="{BC34D1EB-58D6-4EEB-808A-C51C42B42C40}">
      <dgm:prSet/>
      <dgm:spPr/>
      <dgm:t>
        <a:bodyPr/>
        <a:lstStyle/>
        <a:p>
          <a:endParaRPr lang="en-US"/>
        </a:p>
      </dgm:t>
    </dgm:pt>
    <dgm:pt modelId="{8AFB1A0E-5B41-498C-93BA-880A4EC34A32}" type="sibTrans" cxnId="{BC34D1EB-58D6-4EEB-808A-C51C42B42C40}">
      <dgm:prSet/>
      <dgm:spPr/>
      <dgm:t>
        <a:bodyPr/>
        <a:lstStyle/>
        <a:p>
          <a:endParaRPr lang="en-US"/>
        </a:p>
      </dgm:t>
    </dgm:pt>
    <dgm:pt modelId="{B360DDC2-87F7-451D-A847-89662AAB3C5D}">
      <dgm:prSet>
        <dgm:style>
          <a:lnRef idx="3">
            <a:schemeClr val="lt1"/>
          </a:lnRef>
          <a:fillRef idx="1">
            <a:schemeClr val="accent1"/>
          </a:fillRef>
          <a:effectRef idx="1">
            <a:schemeClr val="accent1"/>
          </a:effectRef>
          <a:fontRef idx="minor">
            <a:schemeClr val="lt1"/>
          </a:fontRef>
        </dgm:style>
      </dgm:prSet>
      <dgm:spPr/>
      <dgm:t>
        <a:bodyPr/>
        <a:lstStyle/>
        <a:p>
          <a:r>
            <a:rPr lang="en-CA" dirty="0"/>
            <a:t>La </a:t>
          </a:r>
          <a:r>
            <a:rPr lang="en-CA" dirty="0" err="1"/>
            <a:t>répartition</a:t>
          </a:r>
          <a:r>
            <a:rPr lang="en-CA" dirty="0"/>
            <a:t> </a:t>
          </a:r>
          <a:r>
            <a:rPr lang="en-CA" dirty="0" err="1"/>
            <a:t>peut</a:t>
          </a:r>
          <a:r>
            <a:rPr lang="en-CA" dirty="0"/>
            <a:t> </a:t>
          </a:r>
          <a:r>
            <a:rPr lang="en-CA" dirty="0" err="1"/>
            <a:t>être</a:t>
          </a:r>
          <a:r>
            <a:rPr lang="en-CA" dirty="0"/>
            <a:t> </a:t>
          </a:r>
          <a:r>
            <a:rPr lang="en-CA" b="1" dirty="0" err="1"/>
            <a:t>statique</a:t>
          </a:r>
          <a:r>
            <a:rPr lang="en-CA" dirty="0"/>
            <a:t> </a:t>
          </a:r>
          <a:r>
            <a:rPr lang="en-CA" dirty="0" err="1"/>
            <a:t>ou</a:t>
          </a:r>
          <a:r>
            <a:rPr lang="en-CA" dirty="0"/>
            <a:t> </a:t>
          </a:r>
          <a:r>
            <a:rPr lang="en-CA" b="1" dirty="0" err="1"/>
            <a:t>dynamique</a:t>
          </a:r>
          <a:endParaRPr lang="en-US" dirty="0"/>
        </a:p>
      </dgm:t>
    </dgm:pt>
    <dgm:pt modelId="{3979B74E-896B-45AD-8F60-17B6AB38F40A}" type="parTrans" cxnId="{8CAA3018-9BD1-49B6-B505-460A28D13067}">
      <dgm:prSet/>
      <dgm:spPr/>
      <dgm:t>
        <a:bodyPr/>
        <a:lstStyle/>
        <a:p>
          <a:endParaRPr lang="en-US"/>
        </a:p>
      </dgm:t>
    </dgm:pt>
    <dgm:pt modelId="{48F41E64-6595-4AF2-A1A7-E838CEF86B95}" type="sibTrans" cxnId="{8CAA3018-9BD1-49B6-B505-460A28D13067}">
      <dgm:prSet/>
      <dgm:spPr/>
      <dgm:t>
        <a:bodyPr/>
        <a:lstStyle/>
        <a:p>
          <a:endParaRPr lang="en-US"/>
        </a:p>
      </dgm:t>
    </dgm:pt>
    <dgm:pt modelId="{FB109559-B92A-4D3D-A61F-9CC6298C76D9}" type="pres">
      <dgm:prSet presAssocID="{5A497C5D-44DC-4E41-B629-87910A0AD098}" presName="linear" presStyleCnt="0">
        <dgm:presLayoutVars>
          <dgm:animLvl val="lvl"/>
          <dgm:resizeHandles val="exact"/>
        </dgm:presLayoutVars>
      </dgm:prSet>
      <dgm:spPr/>
    </dgm:pt>
    <dgm:pt modelId="{08A82DD3-5552-4EE3-9884-5C552546413C}" type="pres">
      <dgm:prSet presAssocID="{7EA3D53A-D5D7-4AC8-8AA0-256C2EF65870}" presName="parentText" presStyleLbl="node1" presStyleIdx="0" presStyleCnt="2">
        <dgm:presLayoutVars>
          <dgm:chMax val="0"/>
          <dgm:bulletEnabled val="1"/>
        </dgm:presLayoutVars>
      </dgm:prSet>
      <dgm:spPr/>
    </dgm:pt>
    <dgm:pt modelId="{2590D7D4-1E51-4BBC-B985-97781088AD7A}" type="pres">
      <dgm:prSet presAssocID="{7EA3D53A-D5D7-4AC8-8AA0-256C2EF65870}" presName="childText" presStyleLbl="revTx" presStyleIdx="0" presStyleCnt="1">
        <dgm:presLayoutVars>
          <dgm:bulletEnabled val="1"/>
        </dgm:presLayoutVars>
      </dgm:prSet>
      <dgm:spPr/>
    </dgm:pt>
    <dgm:pt modelId="{E7CB8882-FBCE-40BC-9A40-BE97793E585A}" type="pres">
      <dgm:prSet presAssocID="{B360DDC2-87F7-451D-A847-89662AAB3C5D}" presName="parentText" presStyleLbl="node1" presStyleIdx="1" presStyleCnt="2">
        <dgm:presLayoutVars>
          <dgm:chMax val="0"/>
          <dgm:bulletEnabled val="1"/>
        </dgm:presLayoutVars>
      </dgm:prSet>
      <dgm:spPr/>
    </dgm:pt>
  </dgm:ptLst>
  <dgm:cxnLst>
    <dgm:cxn modelId="{8CAA3018-9BD1-49B6-B505-460A28D13067}" srcId="{5A497C5D-44DC-4E41-B629-87910A0AD098}" destId="{B360DDC2-87F7-451D-A847-89662AAB3C5D}" srcOrd="1" destOrd="0" parTransId="{3979B74E-896B-45AD-8F60-17B6AB38F40A}" sibTransId="{48F41E64-6595-4AF2-A1A7-E838CEF86B95}"/>
    <dgm:cxn modelId="{25135218-1EC5-48C3-959F-9A026F22DAF0}" type="presOf" srcId="{5A497C5D-44DC-4E41-B629-87910A0AD098}" destId="{FB109559-B92A-4D3D-A61F-9CC6298C76D9}" srcOrd="0" destOrd="0" presId="urn:microsoft.com/office/officeart/2005/8/layout/vList2"/>
    <dgm:cxn modelId="{31A6B57B-B849-4224-B986-3B26BF92BAE3}" srcId="{5A497C5D-44DC-4E41-B629-87910A0AD098}" destId="{7EA3D53A-D5D7-4AC8-8AA0-256C2EF65870}" srcOrd="0" destOrd="0" parTransId="{C38A26BE-72CD-4721-9C40-F157BCF97239}" sibTransId="{2E6B6186-5CA8-48A1-9F8D-A91AE8B00FC0}"/>
    <dgm:cxn modelId="{12BB9DA8-B0D1-4BBC-AB4E-19564548210C}" type="presOf" srcId="{5EDA938E-82A6-4594-A5A2-8C5AA072D021}" destId="{2590D7D4-1E51-4BBC-B985-97781088AD7A}" srcOrd="0" destOrd="0" presId="urn:microsoft.com/office/officeart/2005/8/layout/vList2"/>
    <dgm:cxn modelId="{A446F2B0-0687-4337-9D1D-B175B3132483}" type="presOf" srcId="{7EA3D53A-D5D7-4AC8-8AA0-256C2EF65870}" destId="{08A82DD3-5552-4EE3-9884-5C552546413C}" srcOrd="0" destOrd="0" presId="urn:microsoft.com/office/officeart/2005/8/layout/vList2"/>
    <dgm:cxn modelId="{024B7FE0-0656-46D9-945A-7020AC5D7086}" type="presOf" srcId="{B360DDC2-87F7-451D-A847-89662AAB3C5D}" destId="{E7CB8882-FBCE-40BC-9A40-BE97793E585A}" srcOrd="0" destOrd="0" presId="urn:microsoft.com/office/officeart/2005/8/layout/vList2"/>
    <dgm:cxn modelId="{BC34D1EB-58D6-4EEB-808A-C51C42B42C40}" srcId="{7EA3D53A-D5D7-4AC8-8AA0-256C2EF65870}" destId="{5EDA938E-82A6-4594-A5A2-8C5AA072D021}" srcOrd="0" destOrd="0" parTransId="{076336D9-0D96-46E3-92F0-62204BACCB52}" sibTransId="{8AFB1A0E-5B41-498C-93BA-880A4EC34A32}"/>
    <dgm:cxn modelId="{5A3F0A8D-C2BB-4289-94CB-442828AC9090}" type="presParOf" srcId="{FB109559-B92A-4D3D-A61F-9CC6298C76D9}" destId="{08A82DD3-5552-4EE3-9884-5C552546413C}" srcOrd="0" destOrd="0" presId="urn:microsoft.com/office/officeart/2005/8/layout/vList2"/>
    <dgm:cxn modelId="{AF985D20-DA2B-4461-A536-971E3E535437}" type="presParOf" srcId="{FB109559-B92A-4D3D-A61F-9CC6298C76D9}" destId="{2590D7D4-1E51-4BBC-B985-97781088AD7A}" srcOrd="1" destOrd="0" presId="urn:microsoft.com/office/officeart/2005/8/layout/vList2"/>
    <dgm:cxn modelId="{72075CC0-92CA-4B7A-936F-A5C91DACD4C5}" type="presParOf" srcId="{FB109559-B92A-4D3D-A61F-9CC6298C76D9}" destId="{E7CB8882-FBCE-40BC-9A40-BE97793E585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401F845-8968-4BCC-9059-BFC2F958616F}"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B495A52-5E0E-4D2C-BF88-87B29A0D4D80}">
      <dgm:prSet/>
      <dgm:spPr/>
      <dgm:t>
        <a:bodyPr/>
        <a:lstStyle/>
        <a:p>
          <a:pPr>
            <a:defRPr cap="all"/>
          </a:pPr>
          <a:r>
            <a:rPr lang="fr-CA" dirty="0"/>
            <a:t>partitionnement à charges prévisibles</a:t>
          </a:r>
          <a:br>
            <a:rPr lang="fr-CA" dirty="0"/>
          </a:br>
          <a:r>
            <a:rPr lang="fr-CA" dirty="0"/>
            <a:t>On préférera une </a:t>
          </a:r>
          <a:r>
            <a:rPr lang="fr-CA" b="1" dirty="0"/>
            <a:t>granularité grossière </a:t>
          </a:r>
          <a:r>
            <a:rPr lang="fr-CA" dirty="0"/>
            <a:t>(égale ou inégale)</a:t>
          </a:r>
          <a:endParaRPr lang="en-US" dirty="0"/>
        </a:p>
      </dgm:t>
    </dgm:pt>
    <dgm:pt modelId="{F92D20E5-A374-4E34-98E7-FC56C719A84C}" type="parTrans" cxnId="{48D5E24E-3785-47FE-B204-D8F4D6E4068E}">
      <dgm:prSet/>
      <dgm:spPr/>
      <dgm:t>
        <a:bodyPr/>
        <a:lstStyle/>
        <a:p>
          <a:endParaRPr lang="en-US"/>
        </a:p>
      </dgm:t>
    </dgm:pt>
    <dgm:pt modelId="{6200C567-142F-4DA1-A73A-A778A8364212}" type="sibTrans" cxnId="{48D5E24E-3785-47FE-B204-D8F4D6E4068E}">
      <dgm:prSet/>
      <dgm:spPr/>
      <dgm:t>
        <a:bodyPr/>
        <a:lstStyle/>
        <a:p>
          <a:endParaRPr lang="en-US"/>
        </a:p>
      </dgm:t>
    </dgm:pt>
    <dgm:pt modelId="{49956618-61D0-4389-8DB4-0CD6CE86BF25}">
      <dgm:prSet/>
      <dgm:spPr/>
      <dgm:t>
        <a:bodyPr/>
        <a:lstStyle/>
        <a:p>
          <a:pPr>
            <a:defRPr cap="all"/>
          </a:pPr>
          <a:r>
            <a:rPr lang="fr-CA" dirty="0"/>
            <a:t>La répartition de ces tâches sur les processeurs devient une simple </a:t>
          </a:r>
          <a:r>
            <a:rPr lang="fr-CA" b="1" dirty="0"/>
            <a:t>optimisation en fonction des communications.</a:t>
          </a:r>
          <a:endParaRPr lang="en-US" b="1" dirty="0"/>
        </a:p>
      </dgm:t>
    </dgm:pt>
    <dgm:pt modelId="{FF95B755-8F79-4098-A5E1-4C423A4A518F}" type="parTrans" cxnId="{87778747-D5FF-4C37-9442-F1DBDA1E052C}">
      <dgm:prSet/>
      <dgm:spPr/>
      <dgm:t>
        <a:bodyPr/>
        <a:lstStyle/>
        <a:p>
          <a:endParaRPr lang="en-US"/>
        </a:p>
      </dgm:t>
    </dgm:pt>
    <dgm:pt modelId="{A7E81D50-2500-406F-A488-4033647182E7}" type="sibTrans" cxnId="{87778747-D5FF-4C37-9442-F1DBDA1E052C}">
      <dgm:prSet/>
      <dgm:spPr/>
      <dgm:t>
        <a:bodyPr/>
        <a:lstStyle/>
        <a:p>
          <a:endParaRPr lang="en-US"/>
        </a:p>
      </dgm:t>
    </dgm:pt>
    <dgm:pt modelId="{34B0A3CB-DF46-456E-A8B7-2D3E430C583F}" type="pres">
      <dgm:prSet presAssocID="{8401F845-8968-4BCC-9059-BFC2F958616F}" presName="root" presStyleCnt="0">
        <dgm:presLayoutVars>
          <dgm:dir/>
          <dgm:resizeHandles val="exact"/>
        </dgm:presLayoutVars>
      </dgm:prSet>
      <dgm:spPr/>
    </dgm:pt>
    <dgm:pt modelId="{95173A41-04FD-43CA-98C9-09D6E4A3E832}" type="pres">
      <dgm:prSet presAssocID="{6B495A52-5E0E-4D2C-BF88-87B29A0D4D80}" presName="compNode" presStyleCnt="0"/>
      <dgm:spPr/>
    </dgm:pt>
    <dgm:pt modelId="{3E7B776E-9F73-4640-9024-CFB79E656819}" type="pres">
      <dgm:prSet presAssocID="{6B495A52-5E0E-4D2C-BF88-87B29A0D4D80}" presName="iconBgRect" presStyleLbl="bgShp" presStyleIdx="0" presStyleCnt="2"/>
      <dgm:spPr/>
    </dgm:pt>
    <dgm:pt modelId="{35B41D35-0E8B-4B1E-8208-33AD082C3962}" type="pres">
      <dgm:prSet presAssocID="{6B495A52-5E0E-4D2C-BF88-87B29A0D4D8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9EBC8B85-B585-430E-85DA-30B9F6A29AFA}" type="pres">
      <dgm:prSet presAssocID="{6B495A52-5E0E-4D2C-BF88-87B29A0D4D80}" presName="spaceRect" presStyleCnt="0"/>
      <dgm:spPr/>
    </dgm:pt>
    <dgm:pt modelId="{D6B6A52D-352A-4675-8375-0D1ECD26D435}" type="pres">
      <dgm:prSet presAssocID="{6B495A52-5E0E-4D2C-BF88-87B29A0D4D80}" presName="textRect" presStyleLbl="revTx" presStyleIdx="0" presStyleCnt="2">
        <dgm:presLayoutVars>
          <dgm:chMax val="1"/>
          <dgm:chPref val="1"/>
        </dgm:presLayoutVars>
      </dgm:prSet>
      <dgm:spPr/>
    </dgm:pt>
    <dgm:pt modelId="{AAA4E85D-8A0E-4DC1-9BBA-4FDEED206688}" type="pres">
      <dgm:prSet presAssocID="{6200C567-142F-4DA1-A73A-A778A8364212}" presName="sibTrans" presStyleCnt="0"/>
      <dgm:spPr/>
    </dgm:pt>
    <dgm:pt modelId="{A555B90B-A293-45BD-A4CB-8A1EE3800B42}" type="pres">
      <dgm:prSet presAssocID="{49956618-61D0-4389-8DB4-0CD6CE86BF25}" presName="compNode" presStyleCnt="0"/>
      <dgm:spPr/>
    </dgm:pt>
    <dgm:pt modelId="{F47D1995-A0F1-4379-AC62-8F9E5614FD1C}" type="pres">
      <dgm:prSet presAssocID="{49956618-61D0-4389-8DB4-0CD6CE86BF25}" presName="iconBgRect" presStyleLbl="bgShp" presStyleIdx="1" presStyleCnt="2"/>
      <dgm:spPr/>
    </dgm:pt>
    <dgm:pt modelId="{B706D02A-E316-4194-8D89-0FD5F04D109D}" type="pres">
      <dgm:prSet presAssocID="{49956618-61D0-4389-8DB4-0CD6CE86BF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326ABF11-76F2-4BEC-8968-41341FF90F3E}" type="pres">
      <dgm:prSet presAssocID="{49956618-61D0-4389-8DB4-0CD6CE86BF25}" presName="spaceRect" presStyleCnt="0"/>
      <dgm:spPr/>
    </dgm:pt>
    <dgm:pt modelId="{B2F72FD2-8420-4F2E-BD16-E5F0531CA9A5}" type="pres">
      <dgm:prSet presAssocID="{49956618-61D0-4389-8DB4-0CD6CE86BF25}" presName="textRect" presStyleLbl="revTx" presStyleIdx="1" presStyleCnt="2">
        <dgm:presLayoutVars>
          <dgm:chMax val="1"/>
          <dgm:chPref val="1"/>
        </dgm:presLayoutVars>
      </dgm:prSet>
      <dgm:spPr/>
    </dgm:pt>
  </dgm:ptLst>
  <dgm:cxnLst>
    <dgm:cxn modelId="{85459361-2C3E-4062-A655-C5E20BCDE489}" type="presOf" srcId="{49956618-61D0-4389-8DB4-0CD6CE86BF25}" destId="{B2F72FD2-8420-4F2E-BD16-E5F0531CA9A5}" srcOrd="0" destOrd="0" presId="urn:microsoft.com/office/officeart/2018/5/layout/IconCircleLabelList"/>
    <dgm:cxn modelId="{87778747-D5FF-4C37-9442-F1DBDA1E052C}" srcId="{8401F845-8968-4BCC-9059-BFC2F958616F}" destId="{49956618-61D0-4389-8DB4-0CD6CE86BF25}" srcOrd="1" destOrd="0" parTransId="{FF95B755-8F79-4098-A5E1-4C423A4A518F}" sibTransId="{A7E81D50-2500-406F-A488-4033647182E7}"/>
    <dgm:cxn modelId="{48D5E24E-3785-47FE-B204-D8F4D6E4068E}" srcId="{8401F845-8968-4BCC-9059-BFC2F958616F}" destId="{6B495A52-5E0E-4D2C-BF88-87B29A0D4D80}" srcOrd="0" destOrd="0" parTransId="{F92D20E5-A374-4E34-98E7-FC56C719A84C}" sibTransId="{6200C567-142F-4DA1-A73A-A778A8364212}"/>
    <dgm:cxn modelId="{501C93CF-53CF-4DA8-B25F-96F8BE68F1C5}" type="presOf" srcId="{6B495A52-5E0E-4D2C-BF88-87B29A0D4D80}" destId="{D6B6A52D-352A-4675-8375-0D1ECD26D435}" srcOrd="0" destOrd="0" presId="urn:microsoft.com/office/officeart/2018/5/layout/IconCircleLabelList"/>
    <dgm:cxn modelId="{670A48D7-C9D8-4845-8694-92249BE55B21}" type="presOf" srcId="{8401F845-8968-4BCC-9059-BFC2F958616F}" destId="{34B0A3CB-DF46-456E-A8B7-2D3E430C583F}" srcOrd="0" destOrd="0" presId="urn:microsoft.com/office/officeart/2018/5/layout/IconCircleLabelList"/>
    <dgm:cxn modelId="{016A3BB6-293F-46BB-95E2-20E332C5E84A}" type="presParOf" srcId="{34B0A3CB-DF46-456E-A8B7-2D3E430C583F}" destId="{95173A41-04FD-43CA-98C9-09D6E4A3E832}" srcOrd="0" destOrd="0" presId="urn:microsoft.com/office/officeart/2018/5/layout/IconCircleLabelList"/>
    <dgm:cxn modelId="{A28B8195-FCFE-4A3D-8F63-702241DD4D6E}" type="presParOf" srcId="{95173A41-04FD-43CA-98C9-09D6E4A3E832}" destId="{3E7B776E-9F73-4640-9024-CFB79E656819}" srcOrd="0" destOrd="0" presId="urn:microsoft.com/office/officeart/2018/5/layout/IconCircleLabelList"/>
    <dgm:cxn modelId="{352E2004-177B-4C81-B3EB-288AED746202}" type="presParOf" srcId="{95173A41-04FD-43CA-98C9-09D6E4A3E832}" destId="{35B41D35-0E8B-4B1E-8208-33AD082C3962}" srcOrd="1" destOrd="0" presId="urn:microsoft.com/office/officeart/2018/5/layout/IconCircleLabelList"/>
    <dgm:cxn modelId="{97DE856C-5720-43D3-BAAE-4A649365EFB4}" type="presParOf" srcId="{95173A41-04FD-43CA-98C9-09D6E4A3E832}" destId="{9EBC8B85-B585-430E-85DA-30B9F6A29AFA}" srcOrd="2" destOrd="0" presId="urn:microsoft.com/office/officeart/2018/5/layout/IconCircleLabelList"/>
    <dgm:cxn modelId="{851C9AC1-3DF1-4045-88A0-FF8435A861A8}" type="presParOf" srcId="{95173A41-04FD-43CA-98C9-09D6E4A3E832}" destId="{D6B6A52D-352A-4675-8375-0D1ECD26D435}" srcOrd="3" destOrd="0" presId="urn:microsoft.com/office/officeart/2018/5/layout/IconCircleLabelList"/>
    <dgm:cxn modelId="{A6C22369-48FF-47F4-856D-91A602DCC66D}" type="presParOf" srcId="{34B0A3CB-DF46-456E-A8B7-2D3E430C583F}" destId="{AAA4E85D-8A0E-4DC1-9BBA-4FDEED206688}" srcOrd="1" destOrd="0" presId="urn:microsoft.com/office/officeart/2018/5/layout/IconCircleLabelList"/>
    <dgm:cxn modelId="{D6873B3C-C3EC-4AE6-8696-B0B06C7ADBBE}" type="presParOf" srcId="{34B0A3CB-DF46-456E-A8B7-2D3E430C583F}" destId="{A555B90B-A293-45BD-A4CB-8A1EE3800B42}" srcOrd="2" destOrd="0" presId="urn:microsoft.com/office/officeart/2018/5/layout/IconCircleLabelList"/>
    <dgm:cxn modelId="{5AB49EBF-2C6B-4290-AA04-86D1DBE0BF2D}" type="presParOf" srcId="{A555B90B-A293-45BD-A4CB-8A1EE3800B42}" destId="{F47D1995-A0F1-4379-AC62-8F9E5614FD1C}" srcOrd="0" destOrd="0" presId="urn:microsoft.com/office/officeart/2018/5/layout/IconCircleLabelList"/>
    <dgm:cxn modelId="{73A2FD8F-E978-4734-9ECA-7A51A495B995}" type="presParOf" srcId="{A555B90B-A293-45BD-A4CB-8A1EE3800B42}" destId="{B706D02A-E316-4194-8D89-0FD5F04D109D}" srcOrd="1" destOrd="0" presId="urn:microsoft.com/office/officeart/2018/5/layout/IconCircleLabelList"/>
    <dgm:cxn modelId="{85D942F4-F9ED-4B12-AFBD-662699BB5C30}" type="presParOf" srcId="{A555B90B-A293-45BD-A4CB-8A1EE3800B42}" destId="{326ABF11-76F2-4BEC-8968-41341FF90F3E}" srcOrd="2" destOrd="0" presId="urn:microsoft.com/office/officeart/2018/5/layout/IconCircleLabelList"/>
    <dgm:cxn modelId="{CEB6CA3D-E90B-4236-853F-F72A65A0A394}" type="presParOf" srcId="{A555B90B-A293-45BD-A4CB-8A1EE3800B42}" destId="{B2F72FD2-8420-4F2E-BD16-E5F0531CA9A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D509652-304C-401A-9EEB-DCAD1918F3B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ECED357-D1B2-475B-83BB-5EAFB6A85E6C}">
      <dgm:prSet/>
      <dgm:spPr/>
      <dgm:t>
        <a:bodyPr/>
        <a:lstStyle/>
        <a:p>
          <a:r>
            <a:rPr lang="fr-CA"/>
            <a:t>Dans le cas d’un partitionnement à </a:t>
          </a:r>
          <a:r>
            <a:rPr lang="fr-CA" b="1"/>
            <a:t>charges imprévisibles ou dynamiques, l’agglomération aura une granularité plus fine</a:t>
          </a:r>
          <a:r>
            <a:rPr lang="fr-CA"/>
            <a:t> pour permettre un balancement de charge au moment de la répartition.</a:t>
          </a:r>
          <a:endParaRPr lang="en-US"/>
        </a:p>
      </dgm:t>
    </dgm:pt>
    <dgm:pt modelId="{70671B5B-3B21-46DF-962B-19F3FF6BC0FC}" type="parTrans" cxnId="{D2546E28-EAFE-4231-A842-E30E49AFA66D}">
      <dgm:prSet/>
      <dgm:spPr/>
      <dgm:t>
        <a:bodyPr/>
        <a:lstStyle/>
        <a:p>
          <a:endParaRPr lang="en-US"/>
        </a:p>
      </dgm:t>
    </dgm:pt>
    <dgm:pt modelId="{E1DF6954-CEFE-4121-BE52-506BC83616D4}" type="sibTrans" cxnId="{D2546E28-EAFE-4231-A842-E30E49AFA66D}">
      <dgm:prSet/>
      <dgm:spPr/>
      <dgm:t>
        <a:bodyPr/>
        <a:lstStyle/>
        <a:p>
          <a:endParaRPr lang="en-US"/>
        </a:p>
      </dgm:t>
    </dgm:pt>
    <dgm:pt modelId="{970A3B02-2F22-494E-AE60-1547DD03350E}">
      <dgm:prSet/>
      <dgm:spPr/>
      <dgm:t>
        <a:bodyPr/>
        <a:lstStyle/>
        <a:p>
          <a:r>
            <a:rPr lang="fr-CA" dirty="0"/>
            <a:t>On peut choisir le balancement de charges statique ou adaptatif (dynamique).</a:t>
          </a:r>
          <a:endParaRPr lang="en-US" dirty="0"/>
        </a:p>
      </dgm:t>
    </dgm:pt>
    <dgm:pt modelId="{581117E3-7BDF-4D87-B5BE-06744D51FEE6}" type="parTrans" cxnId="{BBF004AA-1D8C-4CFB-8C32-CBD81A71A4E4}">
      <dgm:prSet/>
      <dgm:spPr/>
      <dgm:t>
        <a:bodyPr/>
        <a:lstStyle/>
        <a:p>
          <a:endParaRPr lang="en-US"/>
        </a:p>
      </dgm:t>
    </dgm:pt>
    <dgm:pt modelId="{51ED3656-C634-4F90-9B55-E35592D58D6F}" type="sibTrans" cxnId="{BBF004AA-1D8C-4CFB-8C32-CBD81A71A4E4}">
      <dgm:prSet/>
      <dgm:spPr/>
      <dgm:t>
        <a:bodyPr/>
        <a:lstStyle/>
        <a:p>
          <a:endParaRPr lang="en-US"/>
        </a:p>
      </dgm:t>
    </dgm:pt>
    <dgm:pt modelId="{1A0897B7-B3B9-46B4-9393-9645EFF1D06D}" type="pres">
      <dgm:prSet presAssocID="{7D509652-304C-401A-9EEB-DCAD1918F3B0}" presName="root" presStyleCnt="0">
        <dgm:presLayoutVars>
          <dgm:dir/>
          <dgm:resizeHandles val="exact"/>
        </dgm:presLayoutVars>
      </dgm:prSet>
      <dgm:spPr/>
    </dgm:pt>
    <dgm:pt modelId="{286276DF-F745-4DB2-8520-2324D17C2EBB}" type="pres">
      <dgm:prSet presAssocID="{2ECED357-D1B2-475B-83BB-5EAFB6A85E6C}" presName="compNode" presStyleCnt="0"/>
      <dgm:spPr/>
    </dgm:pt>
    <dgm:pt modelId="{D2725ECC-434B-4A55-8CC0-716C3FC55A39}" type="pres">
      <dgm:prSet presAssocID="{2ECED357-D1B2-475B-83BB-5EAFB6A85E6C}" presName="bgRect" presStyleLbl="bgShp" presStyleIdx="0" presStyleCnt="2"/>
      <dgm:spPr/>
    </dgm:pt>
    <dgm:pt modelId="{5ABD9020-77A8-4EB8-A703-BA25E4B13452}" type="pres">
      <dgm:prSet presAssocID="{2ECED357-D1B2-475B-83BB-5EAFB6A85E6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ed Bump"/>
        </a:ext>
      </dgm:extLst>
    </dgm:pt>
    <dgm:pt modelId="{51DE64BC-56F9-47F1-A6E4-712E0EB8B571}" type="pres">
      <dgm:prSet presAssocID="{2ECED357-D1B2-475B-83BB-5EAFB6A85E6C}" presName="spaceRect" presStyleCnt="0"/>
      <dgm:spPr/>
    </dgm:pt>
    <dgm:pt modelId="{D1858FBE-0B86-43EC-9FED-9AA1B17F19C8}" type="pres">
      <dgm:prSet presAssocID="{2ECED357-D1B2-475B-83BB-5EAFB6A85E6C}" presName="parTx" presStyleLbl="revTx" presStyleIdx="0" presStyleCnt="2">
        <dgm:presLayoutVars>
          <dgm:chMax val="0"/>
          <dgm:chPref val="0"/>
        </dgm:presLayoutVars>
      </dgm:prSet>
      <dgm:spPr/>
    </dgm:pt>
    <dgm:pt modelId="{FA17E626-EA46-45E0-BDC5-471A2262D1EB}" type="pres">
      <dgm:prSet presAssocID="{E1DF6954-CEFE-4121-BE52-506BC83616D4}" presName="sibTrans" presStyleCnt="0"/>
      <dgm:spPr/>
    </dgm:pt>
    <dgm:pt modelId="{AE9FF18E-556A-4E1F-AE10-FE2B00762DD8}" type="pres">
      <dgm:prSet presAssocID="{970A3B02-2F22-494E-AE60-1547DD03350E}" presName="compNode" presStyleCnt="0"/>
      <dgm:spPr/>
    </dgm:pt>
    <dgm:pt modelId="{6929CE43-AC5B-461A-93DE-B7749A6E03E9}" type="pres">
      <dgm:prSet presAssocID="{970A3B02-2F22-494E-AE60-1547DD03350E}" presName="bgRect" presStyleLbl="bgShp" presStyleIdx="1" presStyleCnt="2">
        <dgm:style>
          <a:lnRef idx="3">
            <a:schemeClr val="lt1"/>
          </a:lnRef>
          <a:fillRef idx="1">
            <a:schemeClr val="accent1"/>
          </a:fillRef>
          <a:effectRef idx="1">
            <a:schemeClr val="accent1"/>
          </a:effectRef>
          <a:fontRef idx="minor">
            <a:schemeClr val="lt1"/>
          </a:fontRef>
        </dgm:style>
      </dgm:prSet>
      <dgm:spPr/>
    </dgm:pt>
    <dgm:pt modelId="{D0C7D856-6B14-4061-998F-E86BF06B8F74}" type="pres">
      <dgm:prSet presAssocID="{970A3B02-2F22-494E-AE60-1547DD03350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bidden"/>
        </a:ext>
      </dgm:extLst>
    </dgm:pt>
    <dgm:pt modelId="{FB6397DC-8C92-463C-BA68-3A383E648A7B}" type="pres">
      <dgm:prSet presAssocID="{970A3B02-2F22-494E-AE60-1547DD03350E}" presName="spaceRect" presStyleCnt="0"/>
      <dgm:spPr/>
    </dgm:pt>
    <dgm:pt modelId="{43CE17BF-E446-41B1-BCCA-AD18332751C5}" type="pres">
      <dgm:prSet presAssocID="{970A3B02-2F22-494E-AE60-1547DD03350E}" presName="parTx" presStyleLbl="revTx" presStyleIdx="1" presStyleCnt="2">
        <dgm:presLayoutVars>
          <dgm:chMax val="0"/>
          <dgm:chPref val="0"/>
        </dgm:presLayoutVars>
      </dgm:prSet>
      <dgm:spPr/>
    </dgm:pt>
  </dgm:ptLst>
  <dgm:cxnLst>
    <dgm:cxn modelId="{9F24D901-0A28-492A-B1F5-D6BB0730B2D3}" type="presOf" srcId="{970A3B02-2F22-494E-AE60-1547DD03350E}" destId="{43CE17BF-E446-41B1-BCCA-AD18332751C5}" srcOrd="0" destOrd="0" presId="urn:microsoft.com/office/officeart/2018/2/layout/IconVerticalSolidList"/>
    <dgm:cxn modelId="{9CC06B0C-E69D-4BE0-98A0-4737316259B6}" type="presOf" srcId="{7D509652-304C-401A-9EEB-DCAD1918F3B0}" destId="{1A0897B7-B3B9-46B4-9393-9645EFF1D06D}" srcOrd="0" destOrd="0" presId="urn:microsoft.com/office/officeart/2018/2/layout/IconVerticalSolidList"/>
    <dgm:cxn modelId="{D2546E28-EAFE-4231-A842-E30E49AFA66D}" srcId="{7D509652-304C-401A-9EEB-DCAD1918F3B0}" destId="{2ECED357-D1B2-475B-83BB-5EAFB6A85E6C}" srcOrd="0" destOrd="0" parTransId="{70671B5B-3B21-46DF-962B-19F3FF6BC0FC}" sibTransId="{E1DF6954-CEFE-4121-BE52-506BC83616D4}"/>
    <dgm:cxn modelId="{BBF004AA-1D8C-4CFB-8C32-CBD81A71A4E4}" srcId="{7D509652-304C-401A-9EEB-DCAD1918F3B0}" destId="{970A3B02-2F22-494E-AE60-1547DD03350E}" srcOrd="1" destOrd="0" parTransId="{581117E3-7BDF-4D87-B5BE-06744D51FEE6}" sibTransId="{51ED3656-C634-4F90-9B55-E35592D58D6F}"/>
    <dgm:cxn modelId="{DBC605B6-A7DA-49F4-8710-14A1ADF34DE9}" type="presOf" srcId="{2ECED357-D1B2-475B-83BB-5EAFB6A85E6C}" destId="{D1858FBE-0B86-43EC-9FED-9AA1B17F19C8}" srcOrd="0" destOrd="0" presId="urn:microsoft.com/office/officeart/2018/2/layout/IconVerticalSolidList"/>
    <dgm:cxn modelId="{3580E969-18DE-43AB-BA7D-AD3DF816873D}" type="presParOf" srcId="{1A0897B7-B3B9-46B4-9393-9645EFF1D06D}" destId="{286276DF-F745-4DB2-8520-2324D17C2EBB}" srcOrd="0" destOrd="0" presId="urn:microsoft.com/office/officeart/2018/2/layout/IconVerticalSolidList"/>
    <dgm:cxn modelId="{00168443-BAE7-462C-9871-566B79CA2FCE}" type="presParOf" srcId="{286276DF-F745-4DB2-8520-2324D17C2EBB}" destId="{D2725ECC-434B-4A55-8CC0-716C3FC55A39}" srcOrd="0" destOrd="0" presId="urn:microsoft.com/office/officeart/2018/2/layout/IconVerticalSolidList"/>
    <dgm:cxn modelId="{B224F6DA-F7C5-456A-9792-C3855EC44EC4}" type="presParOf" srcId="{286276DF-F745-4DB2-8520-2324D17C2EBB}" destId="{5ABD9020-77A8-4EB8-A703-BA25E4B13452}" srcOrd="1" destOrd="0" presId="urn:microsoft.com/office/officeart/2018/2/layout/IconVerticalSolidList"/>
    <dgm:cxn modelId="{168210CB-BAB9-48E4-9715-7EFD59613B4A}" type="presParOf" srcId="{286276DF-F745-4DB2-8520-2324D17C2EBB}" destId="{51DE64BC-56F9-47F1-A6E4-712E0EB8B571}" srcOrd="2" destOrd="0" presId="urn:microsoft.com/office/officeart/2018/2/layout/IconVerticalSolidList"/>
    <dgm:cxn modelId="{011F9A31-55F0-4148-BA48-ECD55815721C}" type="presParOf" srcId="{286276DF-F745-4DB2-8520-2324D17C2EBB}" destId="{D1858FBE-0B86-43EC-9FED-9AA1B17F19C8}" srcOrd="3" destOrd="0" presId="urn:microsoft.com/office/officeart/2018/2/layout/IconVerticalSolidList"/>
    <dgm:cxn modelId="{2006DE1F-6B06-4385-BF29-D056CB188FDF}" type="presParOf" srcId="{1A0897B7-B3B9-46B4-9393-9645EFF1D06D}" destId="{FA17E626-EA46-45E0-BDC5-471A2262D1EB}" srcOrd="1" destOrd="0" presId="urn:microsoft.com/office/officeart/2018/2/layout/IconVerticalSolidList"/>
    <dgm:cxn modelId="{EA2AB10A-AC00-4A86-B1C1-CD31ED3801C4}" type="presParOf" srcId="{1A0897B7-B3B9-46B4-9393-9645EFF1D06D}" destId="{AE9FF18E-556A-4E1F-AE10-FE2B00762DD8}" srcOrd="2" destOrd="0" presId="urn:microsoft.com/office/officeart/2018/2/layout/IconVerticalSolidList"/>
    <dgm:cxn modelId="{6351719A-EAC5-4082-BAC0-EC07E05A950F}" type="presParOf" srcId="{AE9FF18E-556A-4E1F-AE10-FE2B00762DD8}" destId="{6929CE43-AC5B-461A-93DE-B7749A6E03E9}" srcOrd="0" destOrd="0" presId="urn:microsoft.com/office/officeart/2018/2/layout/IconVerticalSolidList"/>
    <dgm:cxn modelId="{DD3067C5-DADC-42C8-A48E-AE4807EBDBFF}" type="presParOf" srcId="{AE9FF18E-556A-4E1F-AE10-FE2B00762DD8}" destId="{D0C7D856-6B14-4061-998F-E86BF06B8F74}" srcOrd="1" destOrd="0" presId="urn:microsoft.com/office/officeart/2018/2/layout/IconVerticalSolidList"/>
    <dgm:cxn modelId="{0D444971-190D-469E-AF0C-6FECC2478481}" type="presParOf" srcId="{AE9FF18E-556A-4E1F-AE10-FE2B00762DD8}" destId="{FB6397DC-8C92-463C-BA68-3A383E648A7B}" srcOrd="2" destOrd="0" presId="urn:microsoft.com/office/officeart/2018/2/layout/IconVerticalSolidList"/>
    <dgm:cxn modelId="{FF614E30-722E-48C3-9408-65B9BF8E7657}" type="presParOf" srcId="{AE9FF18E-556A-4E1F-AE10-FE2B00762DD8}" destId="{43CE17BF-E446-41B1-BCCA-AD18332751C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8446398-587B-4139-8844-9479170214D2}"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0F75CB0F-6AB7-4BAE-B80A-94532459824E}">
      <dgm:prSet/>
      <dgm:spPr/>
      <dgm:t>
        <a:bodyPr/>
        <a:lstStyle/>
        <a:p>
          <a:r>
            <a:rPr lang="fr-CA"/>
            <a:t>Un balancement de charges statique ne permet pas d’adapter la répartition si une tâche est anormalement plus longue que les autres. Cependant, avec un nombre de tâches suffisamment grand, ceci peut ne plus avoir d’impact.</a:t>
          </a:r>
          <a:endParaRPr lang="en-US"/>
        </a:p>
      </dgm:t>
    </dgm:pt>
    <dgm:pt modelId="{ACD77B0C-E850-4848-B566-B97851063BB7}" type="parTrans" cxnId="{A17493EB-8F66-42BC-870A-4ED96CC4CFDE}">
      <dgm:prSet/>
      <dgm:spPr/>
      <dgm:t>
        <a:bodyPr/>
        <a:lstStyle/>
        <a:p>
          <a:endParaRPr lang="en-US"/>
        </a:p>
      </dgm:t>
    </dgm:pt>
    <dgm:pt modelId="{B042F22A-2394-4770-B56E-294345ECB81F}" type="sibTrans" cxnId="{A17493EB-8F66-42BC-870A-4ED96CC4CFDE}">
      <dgm:prSet/>
      <dgm:spPr/>
      <dgm:t>
        <a:bodyPr/>
        <a:lstStyle/>
        <a:p>
          <a:endParaRPr lang="en-US"/>
        </a:p>
      </dgm:t>
    </dgm:pt>
    <dgm:pt modelId="{BCA71760-B376-4BA6-A267-57589781E3CA}">
      <dgm:prSet/>
      <dgm:spPr/>
      <dgm:t>
        <a:bodyPr/>
        <a:lstStyle/>
        <a:p>
          <a:r>
            <a:rPr lang="fr-CA"/>
            <a:t>Méthodes</a:t>
          </a:r>
          <a:endParaRPr lang="en-US"/>
        </a:p>
      </dgm:t>
    </dgm:pt>
    <dgm:pt modelId="{FF4C444C-5247-49D1-8222-D4B984BD1F14}" type="parTrans" cxnId="{C5559B9F-530D-4319-9710-5668ECF6656F}">
      <dgm:prSet/>
      <dgm:spPr/>
      <dgm:t>
        <a:bodyPr/>
        <a:lstStyle/>
        <a:p>
          <a:endParaRPr lang="en-US"/>
        </a:p>
      </dgm:t>
    </dgm:pt>
    <dgm:pt modelId="{F3B5E024-81BD-4DE0-A6F1-7C7670E867DF}" type="sibTrans" cxnId="{C5559B9F-530D-4319-9710-5668ECF6656F}">
      <dgm:prSet/>
      <dgm:spPr/>
      <dgm:t>
        <a:bodyPr/>
        <a:lstStyle/>
        <a:p>
          <a:endParaRPr lang="en-US"/>
        </a:p>
      </dgm:t>
    </dgm:pt>
    <dgm:pt modelId="{A048D925-D62C-4FE2-8BE6-A36FEAFEC348}">
      <dgm:prSet/>
      <dgm:spPr/>
      <dgm:t>
        <a:bodyPr/>
        <a:lstStyle/>
        <a:p>
          <a:r>
            <a:rPr lang="fr-CA" b="1" dirty="0"/>
            <a:t>Répartition aléatoire</a:t>
          </a:r>
        </a:p>
        <a:p>
          <a:r>
            <a:rPr lang="fr-CA" dirty="0"/>
            <a:t>Coût souvent plus élevé en communication</a:t>
          </a:r>
          <a:endParaRPr lang="en-US" dirty="0"/>
        </a:p>
      </dgm:t>
    </dgm:pt>
    <dgm:pt modelId="{29BAE7AA-50FB-4C94-B80E-BA667EFA089A}" type="parTrans" cxnId="{F1E6CB5B-8129-40F4-9C5F-E148FE7ED0BB}">
      <dgm:prSet/>
      <dgm:spPr/>
      <dgm:t>
        <a:bodyPr/>
        <a:lstStyle/>
        <a:p>
          <a:endParaRPr lang="en-US"/>
        </a:p>
      </dgm:t>
    </dgm:pt>
    <dgm:pt modelId="{F63974CA-A6A9-4455-BE0C-253D279D6EF5}" type="sibTrans" cxnId="{F1E6CB5B-8129-40F4-9C5F-E148FE7ED0BB}">
      <dgm:prSet/>
      <dgm:spPr/>
      <dgm:t>
        <a:bodyPr/>
        <a:lstStyle/>
        <a:p>
          <a:endParaRPr lang="en-US"/>
        </a:p>
      </dgm:t>
    </dgm:pt>
    <dgm:pt modelId="{BE5A15F9-7423-4D85-AB81-35C9750EBF08}">
      <dgm:prSet/>
      <dgm:spPr/>
      <dgm:t>
        <a:bodyPr/>
        <a:lstStyle/>
        <a:p>
          <a:r>
            <a:rPr lang="fr-CA" b="1" dirty="0"/>
            <a:t>Répartition cyclique</a:t>
          </a:r>
        </a:p>
        <a:p>
          <a:r>
            <a:rPr lang="fr-CA" dirty="0"/>
            <a:t>Permet d’exploiter une structure dans les charges des tâches</a:t>
          </a:r>
          <a:endParaRPr lang="en-US" dirty="0"/>
        </a:p>
      </dgm:t>
    </dgm:pt>
    <dgm:pt modelId="{8CDA6AEC-46B6-4774-A11B-DC8D1043C38C}" type="parTrans" cxnId="{3EA5E685-0FB8-41B6-B9C9-E3D250FD0C6E}">
      <dgm:prSet/>
      <dgm:spPr/>
      <dgm:t>
        <a:bodyPr/>
        <a:lstStyle/>
        <a:p>
          <a:endParaRPr lang="en-US"/>
        </a:p>
      </dgm:t>
    </dgm:pt>
    <dgm:pt modelId="{675C52B6-F25A-461A-931E-A282C466E617}" type="sibTrans" cxnId="{3EA5E685-0FB8-41B6-B9C9-E3D250FD0C6E}">
      <dgm:prSet/>
      <dgm:spPr/>
      <dgm:t>
        <a:bodyPr/>
        <a:lstStyle/>
        <a:p>
          <a:endParaRPr lang="en-US"/>
        </a:p>
      </dgm:t>
    </dgm:pt>
    <dgm:pt modelId="{5010ABA0-53C4-4F17-B0BE-AC40A9D41E73}" type="pres">
      <dgm:prSet presAssocID="{78446398-587B-4139-8844-9479170214D2}" presName="Name0" presStyleCnt="0">
        <dgm:presLayoutVars>
          <dgm:dir/>
          <dgm:animLvl val="lvl"/>
          <dgm:resizeHandles val="exact"/>
        </dgm:presLayoutVars>
      </dgm:prSet>
      <dgm:spPr/>
    </dgm:pt>
    <dgm:pt modelId="{08BF39D7-C8B7-4C16-B3FB-0710C9B00D9C}" type="pres">
      <dgm:prSet presAssocID="{BCA71760-B376-4BA6-A267-57589781E3CA}" presName="boxAndChildren" presStyleCnt="0"/>
      <dgm:spPr/>
    </dgm:pt>
    <dgm:pt modelId="{4D8E856E-AE8F-4530-AB86-BA15339E9882}" type="pres">
      <dgm:prSet presAssocID="{BCA71760-B376-4BA6-A267-57589781E3CA}" presName="parentTextBox" presStyleLbl="node1" presStyleIdx="0" presStyleCnt="2"/>
      <dgm:spPr/>
    </dgm:pt>
    <dgm:pt modelId="{CDCB020B-E3BC-4CEA-8129-B2187A3F07BD}" type="pres">
      <dgm:prSet presAssocID="{BCA71760-B376-4BA6-A267-57589781E3CA}" presName="entireBox" presStyleLbl="node1" presStyleIdx="0" presStyleCnt="2"/>
      <dgm:spPr/>
    </dgm:pt>
    <dgm:pt modelId="{1FCFEBF7-5A52-4456-B4F5-C8CB78257DD4}" type="pres">
      <dgm:prSet presAssocID="{BCA71760-B376-4BA6-A267-57589781E3CA}" presName="descendantBox" presStyleCnt="0"/>
      <dgm:spPr/>
    </dgm:pt>
    <dgm:pt modelId="{8B9DBF83-B4C1-46AA-BA08-6A395EDB4269}" type="pres">
      <dgm:prSet presAssocID="{A048D925-D62C-4FE2-8BE6-A36FEAFEC348}" presName="childTextBox" presStyleLbl="fgAccFollowNode1" presStyleIdx="0" presStyleCnt="2">
        <dgm:presLayoutVars>
          <dgm:bulletEnabled val="1"/>
        </dgm:presLayoutVars>
      </dgm:prSet>
      <dgm:spPr/>
    </dgm:pt>
    <dgm:pt modelId="{E5A20A92-A090-4296-813B-514E516356EB}" type="pres">
      <dgm:prSet presAssocID="{BE5A15F9-7423-4D85-AB81-35C9750EBF08}" presName="childTextBox" presStyleLbl="fgAccFollowNode1" presStyleIdx="1" presStyleCnt="2">
        <dgm:presLayoutVars>
          <dgm:bulletEnabled val="1"/>
        </dgm:presLayoutVars>
      </dgm:prSet>
      <dgm:spPr/>
    </dgm:pt>
    <dgm:pt modelId="{3C11ACC1-2471-475C-8879-5BB6133A7B59}" type="pres">
      <dgm:prSet presAssocID="{B042F22A-2394-4770-B56E-294345ECB81F}" presName="sp" presStyleCnt="0"/>
      <dgm:spPr/>
    </dgm:pt>
    <dgm:pt modelId="{60F3DACB-753E-4EEC-90BE-CD28C5F2DCFE}" type="pres">
      <dgm:prSet presAssocID="{0F75CB0F-6AB7-4BAE-B80A-94532459824E}" presName="arrowAndChildren" presStyleCnt="0"/>
      <dgm:spPr/>
    </dgm:pt>
    <dgm:pt modelId="{0BC02D49-FAC4-446F-BB6D-8A927E557489}" type="pres">
      <dgm:prSet presAssocID="{0F75CB0F-6AB7-4BAE-B80A-94532459824E}" presName="parentTextArrow" presStyleLbl="node1" presStyleIdx="1" presStyleCnt="2"/>
      <dgm:spPr/>
    </dgm:pt>
  </dgm:ptLst>
  <dgm:cxnLst>
    <dgm:cxn modelId="{43722F3E-CA73-42A3-A12F-4E62A03847BE}" type="presOf" srcId="{0F75CB0F-6AB7-4BAE-B80A-94532459824E}" destId="{0BC02D49-FAC4-446F-BB6D-8A927E557489}" srcOrd="0" destOrd="0" presId="urn:microsoft.com/office/officeart/2005/8/layout/process4"/>
    <dgm:cxn modelId="{F1E6CB5B-8129-40F4-9C5F-E148FE7ED0BB}" srcId="{BCA71760-B376-4BA6-A267-57589781E3CA}" destId="{A048D925-D62C-4FE2-8BE6-A36FEAFEC348}" srcOrd="0" destOrd="0" parTransId="{29BAE7AA-50FB-4C94-B80E-BA667EFA089A}" sibTransId="{F63974CA-A6A9-4455-BE0C-253D279D6EF5}"/>
    <dgm:cxn modelId="{0293EF6F-42E4-4877-B557-382CF0B8DEE3}" type="presOf" srcId="{78446398-587B-4139-8844-9479170214D2}" destId="{5010ABA0-53C4-4F17-B0BE-AC40A9D41E73}" srcOrd="0" destOrd="0" presId="urn:microsoft.com/office/officeart/2005/8/layout/process4"/>
    <dgm:cxn modelId="{C1A3B959-3106-4495-A8D4-01810851B874}" type="presOf" srcId="{BE5A15F9-7423-4D85-AB81-35C9750EBF08}" destId="{E5A20A92-A090-4296-813B-514E516356EB}" srcOrd="0" destOrd="0" presId="urn:microsoft.com/office/officeart/2005/8/layout/process4"/>
    <dgm:cxn modelId="{C4A0E481-A3B5-4C0F-9598-5125C34FD3F9}" type="presOf" srcId="{BCA71760-B376-4BA6-A267-57589781E3CA}" destId="{CDCB020B-E3BC-4CEA-8129-B2187A3F07BD}" srcOrd="1" destOrd="0" presId="urn:microsoft.com/office/officeart/2005/8/layout/process4"/>
    <dgm:cxn modelId="{3EA5E685-0FB8-41B6-B9C9-E3D250FD0C6E}" srcId="{BCA71760-B376-4BA6-A267-57589781E3CA}" destId="{BE5A15F9-7423-4D85-AB81-35C9750EBF08}" srcOrd="1" destOrd="0" parTransId="{8CDA6AEC-46B6-4774-A11B-DC8D1043C38C}" sibTransId="{675C52B6-F25A-461A-931E-A282C466E617}"/>
    <dgm:cxn modelId="{C5559B9F-530D-4319-9710-5668ECF6656F}" srcId="{78446398-587B-4139-8844-9479170214D2}" destId="{BCA71760-B376-4BA6-A267-57589781E3CA}" srcOrd="1" destOrd="0" parTransId="{FF4C444C-5247-49D1-8222-D4B984BD1F14}" sibTransId="{F3B5E024-81BD-4DE0-A6F1-7C7670E867DF}"/>
    <dgm:cxn modelId="{8B6CC0E4-3EF2-43FE-8340-DF5BC2FFDE82}" type="presOf" srcId="{A048D925-D62C-4FE2-8BE6-A36FEAFEC348}" destId="{8B9DBF83-B4C1-46AA-BA08-6A395EDB4269}" srcOrd="0" destOrd="0" presId="urn:microsoft.com/office/officeart/2005/8/layout/process4"/>
    <dgm:cxn modelId="{A17493EB-8F66-42BC-870A-4ED96CC4CFDE}" srcId="{78446398-587B-4139-8844-9479170214D2}" destId="{0F75CB0F-6AB7-4BAE-B80A-94532459824E}" srcOrd="0" destOrd="0" parTransId="{ACD77B0C-E850-4848-B566-B97851063BB7}" sibTransId="{B042F22A-2394-4770-B56E-294345ECB81F}"/>
    <dgm:cxn modelId="{19C4D0F4-706D-4AA1-8D5A-F57CD4C70037}" type="presOf" srcId="{BCA71760-B376-4BA6-A267-57589781E3CA}" destId="{4D8E856E-AE8F-4530-AB86-BA15339E9882}" srcOrd="0" destOrd="0" presId="urn:microsoft.com/office/officeart/2005/8/layout/process4"/>
    <dgm:cxn modelId="{0728B482-4CB5-45E6-80BA-2413A690758A}" type="presParOf" srcId="{5010ABA0-53C4-4F17-B0BE-AC40A9D41E73}" destId="{08BF39D7-C8B7-4C16-B3FB-0710C9B00D9C}" srcOrd="0" destOrd="0" presId="urn:microsoft.com/office/officeart/2005/8/layout/process4"/>
    <dgm:cxn modelId="{FD335D9F-3B95-488E-B967-093D60264D38}" type="presParOf" srcId="{08BF39D7-C8B7-4C16-B3FB-0710C9B00D9C}" destId="{4D8E856E-AE8F-4530-AB86-BA15339E9882}" srcOrd="0" destOrd="0" presId="urn:microsoft.com/office/officeart/2005/8/layout/process4"/>
    <dgm:cxn modelId="{CEDD22A3-9451-44AD-B33F-8949A1FB95E7}" type="presParOf" srcId="{08BF39D7-C8B7-4C16-B3FB-0710C9B00D9C}" destId="{CDCB020B-E3BC-4CEA-8129-B2187A3F07BD}" srcOrd="1" destOrd="0" presId="urn:microsoft.com/office/officeart/2005/8/layout/process4"/>
    <dgm:cxn modelId="{567D7440-4F0E-4B21-92C7-B9F3F9DA37F2}" type="presParOf" srcId="{08BF39D7-C8B7-4C16-B3FB-0710C9B00D9C}" destId="{1FCFEBF7-5A52-4456-B4F5-C8CB78257DD4}" srcOrd="2" destOrd="0" presId="urn:microsoft.com/office/officeart/2005/8/layout/process4"/>
    <dgm:cxn modelId="{4114B31C-5CF3-41D9-9145-2B4E3E527939}" type="presParOf" srcId="{1FCFEBF7-5A52-4456-B4F5-C8CB78257DD4}" destId="{8B9DBF83-B4C1-46AA-BA08-6A395EDB4269}" srcOrd="0" destOrd="0" presId="urn:microsoft.com/office/officeart/2005/8/layout/process4"/>
    <dgm:cxn modelId="{54191DCD-D706-4A94-A60B-78FF82C415F7}" type="presParOf" srcId="{1FCFEBF7-5A52-4456-B4F5-C8CB78257DD4}" destId="{E5A20A92-A090-4296-813B-514E516356EB}" srcOrd="1" destOrd="0" presId="urn:microsoft.com/office/officeart/2005/8/layout/process4"/>
    <dgm:cxn modelId="{69CC34AD-82BE-488C-AE93-0DC59A0A2C2D}" type="presParOf" srcId="{5010ABA0-53C4-4F17-B0BE-AC40A9D41E73}" destId="{3C11ACC1-2471-475C-8879-5BB6133A7B59}" srcOrd="1" destOrd="0" presId="urn:microsoft.com/office/officeart/2005/8/layout/process4"/>
    <dgm:cxn modelId="{5AE9F14B-9719-4EB6-9BD1-EF5A0624E76D}" type="presParOf" srcId="{5010ABA0-53C4-4F17-B0BE-AC40A9D41E73}" destId="{60F3DACB-753E-4EEC-90BE-CD28C5F2DCFE}" srcOrd="2" destOrd="0" presId="urn:microsoft.com/office/officeart/2005/8/layout/process4"/>
    <dgm:cxn modelId="{A051CFD3-B312-4511-9E12-F09EE6325997}" type="presParOf" srcId="{60F3DACB-753E-4EEC-90BE-CD28C5F2DCFE}" destId="{0BC02D49-FAC4-446F-BB6D-8A927E55748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5924C9B-AC15-4FA7-BFA7-A2B41ADB4A4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47D6D4A-B95A-4784-8A2D-46E977E0087F}">
      <dgm:prSet/>
      <dgm:spPr/>
      <dgm:t>
        <a:bodyPr/>
        <a:lstStyle/>
        <a:p>
          <a:r>
            <a:rPr lang="fr-CA"/>
            <a:t>Un balancement de charges adaptatif nécessitera plutôt une </a:t>
          </a:r>
          <a:r>
            <a:rPr lang="fr-CA" b="1"/>
            <a:t>gestion des tâches durant l’exécution</a:t>
          </a:r>
          <a:r>
            <a:rPr lang="fr-CA"/>
            <a:t>. </a:t>
          </a:r>
          <a:endParaRPr lang="en-US"/>
        </a:p>
      </dgm:t>
    </dgm:pt>
    <dgm:pt modelId="{1CF8F778-94B3-4E6C-BEE1-E35A3FE83050}" type="parTrans" cxnId="{B79CCA23-6DAE-44AC-BA1D-EC8791151D66}">
      <dgm:prSet/>
      <dgm:spPr/>
      <dgm:t>
        <a:bodyPr/>
        <a:lstStyle/>
        <a:p>
          <a:endParaRPr lang="en-US"/>
        </a:p>
      </dgm:t>
    </dgm:pt>
    <dgm:pt modelId="{A4AE665D-1101-4B79-92FC-58D524B12A1E}" type="sibTrans" cxnId="{B79CCA23-6DAE-44AC-BA1D-EC8791151D66}">
      <dgm:prSet/>
      <dgm:spPr/>
      <dgm:t>
        <a:bodyPr/>
        <a:lstStyle/>
        <a:p>
          <a:endParaRPr lang="en-US"/>
        </a:p>
      </dgm:t>
    </dgm:pt>
    <dgm:pt modelId="{B12024E9-1103-4D8B-A052-9092E7FF645B}">
      <dgm:prSet/>
      <dgm:spPr/>
      <dgm:t>
        <a:bodyPr/>
        <a:lstStyle/>
        <a:p>
          <a:r>
            <a:rPr lang="fr-CA"/>
            <a:t>Dans une agglomération de tâches de </a:t>
          </a:r>
          <a:r>
            <a:rPr lang="fr-CA" b="1"/>
            <a:t>charges dynamiques ou imprévisibles</a:t>
          </a:r>
          <a:r>
            <a:rPr lang="fr-CA"/>
            <a:t>, on utilisera un balancement de charges adaptatif si la granularité de l’</a:t>
          </a:r>
          <a:r>
            <a:rPr lang="fr-CA" b="1"/>
            <a:t>agglomération est trop grossière</a:t>
          </a:r>
          <a:r>
            <a:rPr lang="fr-CA"/>
            <a:t> pour que la moyenne des tâches compense les charges anormales. </a:t>
          </a:r>
          <a:endParaRPr lang="en-US"/>
        </a:p>
      </dgm:t>
    </dgm:pt>
    <dgm:pt modelId="{02EA5364-3BE9-43F7-9BC0-9F058FBB708B}" type="parTrans" cxnId="{C633D81E-4DE1-4CDD-BFB2-DC6009018BCD}">
      <dgm:prSet/>
      <dgm:spPr/>
      <dgm:t>
        <a:bodyPr/>
        <a:lstStyle/>
        <a:p>
          <a:endParaRPr lang="en-US"/>
        </a:p>
      </dgm:t>
    </dgm:pt>
    <dgm:pt modelId="{DAF5308B-622B-4536-8F88-FFCBE245B173}" type="sibTrans" cxnId="{C633D81E-4DE1-4CDD-BFB2-DC6009018BCD}">
      <dgm:prSet/>
      <dgm:spPr/>
      <dgm:t>
        <a:bodyPr/>
        <a:lstStyle/>
        <a:p>
          <a:endParaRPr lang="en-US"/>
        </a:p>
      </dgm:t>
    </dgm:pt>
    <dgm:pt modelId="{4C6ECF85-5F5E-4457-A52F-EA136BAF1424}">
      <dgm:prSet/>
      <dgm:spPr/>
      <dgm:t>
        <a:bodyPr/>
        <a:lstStyle/>
        <a:p>
          <a:r>
            <a:rPr lang="fr-CA" b="1"/>
            <a:t>Ça peut être un choix de conception</a:t>
          </a:r>
          <a:r>
            <a:rPr lang="fr-CA"/>
            <a:t> d’utiliser une agglomération plus grossière et un balancement de charges adaptatif si la diminution des communications en vaut la peine.</a:t>
          </a:r>
          <a:endParaRPr lang="en-US"/>
        </a:p>
      </dgm:t>
    </dgm:pt>
    <dgm:pt modelId="{0DFF3D48-E0B8-4DB5-8D9F-0F6B0895FE9C}" type="parTrans" cxnId="{E60C7434-B285-48F8-8B7B-C896C77161FA}">
      <dgm:prSet/>
      <dgm:spPr/>
      <dgm:t>
        <a:bodyPr/>
        <a:lstStyle/>
        <a:p>
          <a:endParaRPr lang="en-US"/>
        </a:p>
      </dgm:t>
    </dgm:pt>
    <dgm:pt modelId="{CEFC894F-60B5-430D-A246-B44AB19C7D59}" type="sibTrans" cxnId="{E60C7434-B285-48F8-8B7B-C896C77161FA}">
      <dgm:prSet/>
      <dgm:spPr/>
      <dgm:t>
        <a:bodyPr/>
        <a:lstStyle/>
        <a:p>
          <a:endParaRPr lang="en-US"/>
        </a:p>
      </dgm:t>
    </dgm:pt>
    <dgm:pt modelId="{F8DF3A52-98DA-401B-9514-888B75BD7131}">
      <dgm:prSet/>
      <dgm:spPr/>
      <dgm:t>
        <a:bodyPr/>
        <a:lstStyle/>
        <a:p>
          <a:r>
            <a:rPr lang="fr-CA" dirty="0"/>
            <a:t>Exemples,</a:t>
          </a:r>
        </a:p>
        <a:p>
          <a:r>
            <a:rPr lang="fr-CA" dirty="0"/>
            <a:t>- Un algorithme local fonctionnant par vases communicants</a:t>
          </a:r>
          <a:endParaRPr lang="en-US" dirty="0"/>
        </a:p>
        <a:p>
          <a:r>
            <a:rPr lang="fr-CA" dirty="0"/>
            <a:t>- Une structure Patron-Employé</a:t>
          </a:r>
          <a:endParaRPr lang="en-US" dirty="0"/>
        </a:p>
        <a:p>
          <a:r>
            <a:rPr lang="fr-CA" dirty="0"/>
            <a:t>- Un arrangement décentralisé</a:t>
          </a:r>
          <a:endParaRPr lang="en-US" dirty="0"/>
        </a:p>
      </dgm:t>
    </dgm:pt>
    <dgm:pt modelId="{6D349365-CEA1-439B-903A-69B1DCA36BD6}" type="parTrans" cxnId="{205FC3F9-20FF-4294-8C2C-9041F268EFA9}">
      <dgm:prSet/>
      <dgm:spPr/>
      <dgm:t>
        <a:bodyPr/>
        <a:lstStyle/>
        <a:p>
          <a:endParaRPr lang="en-US"/>
        </a:p>
      </dgm:t>
    </dgm:pt>
    <dgm:pt modelId="{70741E48-0A6E-492A-8E42-F9DD94B992C8}" type="sibTrans" cxnId="{205FC3F9-20FF-4294-8C2C-9041F268EFA9}">
      <dgm:prSet/>
      <dgm:spPr/>
      <dgm:t>
        <a:bodyPr/>
        <a:lstStyle/>
        <a:p>
          <a:endParaRPr lang="en-US"/>
        </a:p>
      </dgm:t>
    </dgm:pt>
    <dgm:pt modelId="{D5F986A5-4714-454D-B01C-0E36ABDB550D}" type="pres">
      <dgm:prSet presAssocID="{55924C9B-AC15-4FA7-BFA7-A2B41ADB4A43}" presName="linear" presStyleCnt="0">
        <dgm:presLayoutVars>
          <dgm:animLvl val="lvl"/>
          <dgm:resizeHandles val="exact"/>
        </dgm:presLayoutVars>
      </dgm:prSet>
      <dgm:spPr/>
    </dgm:pt>
    <dgm:pt modelId="{DCECDFB4-B8AB-46FF-94EB-C6F59179B712}" type="pres">
      <dgm:prSet presAssocID="{047D6D4A-B95A-4784-8A2D-46E977E0087F}" presName="parentText" presStyleLbl="node1" presStyleIdx="0" presStyleCnt="4">
        <dgm:presLayoutVars>
          <dgm:chMax val="0"/>
          <dgm:bulletEnabled val="1"/>
        </dgm:presLayoutVars>
      </dgm:prSet>
      <dgm:spPr/>
    </dgm:pt>
    <dgm:pt modelId="{1ECFD3A6-B3CE-45D1-9F35-BEFD1C5FE8AD}" type="pres">
      <dgm:prSet presAssocID="{A4AE665D-1101-4B79-92FC-58D524B12A1E}" presName="spacer" presStyleCnt="0"/>
      <dgm:spPr/>
    </dgm:pt>
    <dgm:pt modelId="{EBD549F1-304E-41C3-B6AE-60508E432391}" type="pres">
      <dgm:prSet presAssocID="{B12024E9-1103-4D8B-A052-9092E7FF645B}" presName="parentText" presStyleLbl="node1" presStyleIdx="1" presStyleCnt="4">
        <dgm:presLayoutVars>
          <dgm:chMax val="0"/>
          <dgm:bulletEnabled val="1"/>
        </dgm:presLayoutVars>
      </dgm:prSet>
      <dgm:spPr/>
    </dgm:pt>
    <dgm:pt modelId="{8C8EB83A-452F-4EE4-A75B-1E1FCBD19705}" type="pres">
      <dgm:prSet presAssocID="{DAF5308B-622B-4536-8F88-FFCBE245B173}" presName="spacer" presStyleCnt="0"/>
      <dgm:spPr/>
    </dgm:pt>
    <dgm:pt modelId="{664CFCC6-F236-412D-BD99-793072654A26}" type="pres">
      <dgm:prSet presAssocID="{4C6ECF85-5F5E-4457-A52F-EA136BAF1424}" presName="parentText" presStyleLbl="node1" presStyleIdx="2" presStyleCnt="4">
        <dgm:presLayoutVars>
          <dgm:chMax val="0"/>
          <dgm:bulletEnabled val="1"/>
        </dgm:presLayoutVars>
      </dgm:prSet>
      <dgm:spPr/>
    </dgm:pt>
    <dgm:pt modelId="{C5E01531-F496-40B1-995D-90C5487DA5A6}" type="pres">
      <dgm:prSet presAssocID="{CEFC894F-60B5-430D-A246-B44AB19C7D59}" presName="spacer" presStyleCnt="0"/>
      <dgm:spPr/>
    </dgm:pt>
    <dgm:pt modelId="{3E25E1C6-CA82-4615-8C70-2877BBD22766}" type="pres">
      <dgm:prSet presAssocID="{F8DF3A52-98DA-401B-9514-888B75BD7131}" presName="parentText" presStyleLbl="node1" presStyleIdx="3" presStyleCnt="4">
        <dgm:presLayoutVars>
          <dgm:chMax val="0"/>
          <dgm:bulletEnabled val="1"/>
        </dgm:presLayoutVars>
      </dgm:prSet>
      <dgm:spPr/>
    </dgm:pt>
  </dgm:ptLst>
  <dgm:cxnLst>
    <dgm:cxn modelId="{18223E0B-9BEE-48E9-8F53-C5B297409939}" type="presOf" srcId="{55924C9B-AC15-4FA7-BFA7-A2B41ADB4A43}" destId="{D5F986A5-4714-454D-B01C-0E36ABDB550D}" srcOrd="0" destOrd="0" presId="urn:microsoft.com/office/officeart/2005/8/layout/vList2"/>
    <dgm:cxn modelId="{3479070C-4542-408D-9732-DB44136E71CB}" type="presOf" srcId="{4C6ECF85-5F5E-4457-A52F-EA136BAF1424}" destId="{664CFCC6-F236-412D-BD99-793072654A26}" srcOrd="0" destOrd="0" presId="urn:microsoft.com/office/officeart/2005/8/layout/vList2"/>
    <dgm:cxn modelId="{7CA5F613-ED6E-4118-ACDD-A9D4971E7F24}" type="presOf" srcId="{B12024E9-1103-4D8B-A052-9092E7FF645B}" destId="{EBD549F1-304E-41C3-B6AE-60508E432391}" srcOrd="0" destOrd="0" presId="urn:microsoft.com/office/officeart/2005/8/layout/vList2"/>
    <dgm:cxn modelId="{C633D81E-4DE1-4CDD-BFB2-DC6009018BCD}" srcId="{55924C9B-AC15-4FA7-BFA7-A2B41ADB4A43}" destId="{B12024E9-1103-4D8B-A052-9092E7FF645B}" srcOrd="1" destOrd="0" parTransId="{02EA5364-3BE9-43F7-9BC0-9F058FBB708B}" sibTransId="{DAF5308B-622B-4536-8F88-FFCBE245B173}"/>
    <dgm:cxn modelId="{A638AE1F-A811-4D92-9E87-A3FBF2949BEB}" type="presOf" srcId="{F8DF3A52-98DA-401B-9514-888B75BD7131}" destId="{3E25E1C6-CA82-4615-8C70-2877BBD22766}" srcOrd="0" destOrd="0" presId="urn:microsoft.com/office/officeart/2005/8/layout/vList2"/>
    <dgm:cxn modelId="{B79CCA23-6DAE-44AC-BA1D-EC8791151D66}" srcId="{55924C9B-AC15-4FA7-BFA7-A2B41ADB4A43}" destId="{047D6D4A-B95A-4784-8A2D-46E977E0087F}" srcOrd="0" destOrd="0" parTransId="{1CF8F778-94B3-4E6C-BEE1-E35A3FE83050}" sibTransId="{A4AE665D-1101-4B79-92FC-58D524B12A1E}"/>
    <dgm:cxn modelId="{E60C7434-B285-48F8-8B7B-C896C77161FA}" srcId="{55924C9B-AC15-4FA7-BFA7-A2B41ADB4A43}" destId="{4C6ECF85-5F5E-4457-A52F-EA136BAF1424}" srcOrd="2" destOrd="0" parTransId="{0DFF3D48-E0B8-4DB5-8D9F-0F6B0895FE9C}" sibTransId="{CEFC894F-60B5-430D-A246-B44AB19C7D59}"/>
    <dgm:cxn modelId="{A90D6F58-3DDA-44F1-8393-7B57B75E112F}" type="presOf" srcId="{047D6D4A-B95A-4784-8A2D-46E977E0087F}" destId="{DCECDFB4-B8AB-46FF-94EB-C6F59179B712}" srcOrd="0" destOrd="0" presId="urn:microsoft.com/office/officeart/2005/8/layout/vList2"/>
    <dgm:cxn modelId="{205FC3F9-20FF-4294-8C2C-9041F268EFA9}" srcId="{55924C9B-AC15-4FA7-BFA7-A2B41ADB4A43}" destId="{F8DF3A52-98DA-401B-9514-888B75BD7131}" srcOrd="3" destOrd="0" parTransId="{6D349365-CEA1-439B-903A-69B1DCA36BD6}" sibTransId="{70741E48-0A6E-492A-8E42-F9DD94B992C8}"/>
    <dgm:cxn modelId="{7804DE86-B439-41B5-A578-C05D2390A82A}" type="presParOf" srcId="{D5F986A5-4714-454D-B01C-0E36ABDB550D}" destId="{DCECDFB4-B8AB-46FF-94EB-C6F59179B712}" srcOrd="0" destOrd="0" presId="urn:microsoft.com/office/officeart/2005/8/layout/vList2"/>
    <dgm:cxn modelId="{CF1A1E6E-C70E-43CF-9669-6AFA794D5FEE}" type="presParOf" srcId="{D5F986A5-4714-454D-B01C-0E36ABDB550D}" destId="{1ECFD3A6-B3CE-45D1-9F35-BEFD1C5FE8AD}" srcOrd="1" destOrd="0" presId="urn:microsoft.com/office/officeart/2005/8/layout/vList2"/>
    <dgm:cxn modelId="{4B4FED60-024F-44D4-AE50-C9601B8A3D2B}" type="presParOf" srcId="{D5F986A5-4714-454D-B01C-0E36ABDB550D}" destId="{EBD549F1-304E-41C3-B6AE-60508E432391}" srcOrd="2" destOrd="0" presId="urn:microsoft.com/office/officeart/2005/8/layout/vList2"/>
    <dgm:cxn modelId="{5957538C-1A83-4EB3-B572-3B91C8FCDE15}" type="presParOf" srcId="{D5F986A5-4714-454D-B01C-0E36ABDB550D}" destId="{8C8EB83A-452F-4EE4-A75B-1E1FCBD19705}" srcOrd="3" destOrd="0" presId="urn:microsoft.com/office/officeart/2005/8/layout/vList2"/>
    <dgm:cxn modelId="{73584A04-4BDB-42D3-A660-D1A009B32934}" type="presParOf" srcId="{D5F986A5-4714-454D-B01C-0E36ABDB550D}" destId="{664CFCC6-F236-412D-BD99-793072654A26}" srcOrd="4" destOrd="0" presId="urn:microsoft.com/office/officeart/2005/8/layout/vList2"/>
    <dgm:cxn modelId="{CAEA2324-0E56-4AE4-A73D-78F47DB123F7}" type="presParOf" srcId="{D5F986A5-4714-454D-B01C-0E36ABDB550D}" destId="{C5E01531-F496-40B1-995D-90C5487DA5A6}" srcOrd="5" destOrd="0" presId="urn:microsoft.com/office/officeart/2005/8/layout/vList2"/>
    <dgm:cxn modelId="{3C73E006-9F50-4A03-A850-BD683D3368BA}" type="presParOf" srcId="{D5F986A5-4714-454D-B01C-0E36ABDB550D}" destId="{3E25E1C6-CA82-4615-8C70-2877BBD2276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04B5DB5-106E-4ED6-933C-F3181AC58808}"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774AECC3-E1EA-4EA2-AB4E-D034C5A2E480}">
      <dgm:prSet/>
      <dgm:spPr/>
      <dgm:t>
        <a:bodyPr/>
        <a:lstStyle/>
        <a:p>
          <a:pPr>
            <a:defRPr b="1"/>
          </a:pPr>
          <a:r>
            <a:rPr lang="fr-CA"/>
            <a:t>Démarrage avec une granularité grossière</a:t>
          </a:r>
          <a:endParaRPr lang="en-US"/>
        </a:p>
      </dgm:t>
    </dgm:pt>
    <dgm:pt modelId="{F5DE9C40-27EA-4B42-8B9E-AF815B59DD6F}" type="parTrans" cxnId="{75B3C381-9E6C-4B02-B512-71AEEB04E2C2}">
      <dgm:prSet/>
      <dgm:spPr/>
      <dgm:t>
        <a:bodyPr/>
        <a:lstStyle/>
        <a:p>
          <a:endParaRPr lang="en-US"/>
        </a:p>
      </dgm:t>
    </dgm:pt>
    <dgm:pt modelId="{24BAACE3-2C1B-4B0E-9877-FEE7A0C03C46}" type="sibTrans" cxnId="{75B3C381-9E6C-4B02-B512-71AEEB04E2C2}">
      <dgm:prSet/>
      <dgm:spPr/>
      <dgm:t>
        <a:bodyPr/>
        <a:lstStyle/>
        <a:p>
          <a:endParaRPr lang="en-US"/>
        </a:p>
      </dgm:t>
    </dgm:pt>
    <dgm:pt modelId="{9658C3DA-1924-4C05-8AE6-439E52012E4D}">
      <dgm:prSet/>
      <dgm:spPr/>
      <dgm:t>
        <a:bodyPr/>
        <a:lstStyle/>
        <a:p>
          <a:r>
            <a:rPr lang="fr-CA"/>
            <a:t>On divise le travail en tâches grossières et déterminons une répartition statique des sous tâches à l’intérieur de celle-ci. </a:t>
          </a:r>
          <a:endParaRPr lang="en-US"/>
        </a:p>
      </dgm:t>
    </dgm:pt>
    <dgm:pt modelId="{25B3ED0E-BD65-4B98-8AE4-225CC3089C53}" type="parTrans" cxnId="{84CABE4F-F727-4176-B950-2F98D92A70FA}">
      <dgm:prSet/>
      <dgm:spPr/>
      <dgm:t>
        <a:bodyPr/>
        <a:lstStyle/>
        <a:p>
          <a:endParaRPr lang="en-US"/>
        </a:p>
      </dgm:t>
    </dgm:pt>
    <dgm:pt modelId="{67EE5216-A26B-455F-B2E3-5490CED6325C}" type="sibTrans" cxnId="{84CABE4F-F727-4176-B950-2F98D92A70FA}">
      <dgm:prSet/>
      <dgm:spPr/>
      <dgm:t>
        <a:bodyPr/>
        <a:lstStyle/>
        <a:p>
          <a:endParaRPr lang="en-US"/>
        </a:p>
      </dgm:t>
    </dgm:pt>
    <dgm:pt modelId="{128F5C3F-35AD-4157-9A70-47B53EE2D3EB}">
      <dgm:prSet/>
      <dgm:spPr/>
      <dgm:t>
        <a:bodyPr/>
        <a:lstStyle/>
        <a:p>
          <a:r>
            <a:rPr lang="fr-CA"/>
            <a:t>Les étapes devraient suivre les dépendances et sont souvent organisées en fonction d’une dimension du problème. Ainsi, les étapes sont successives dans l’ordre d’exécution.</a:t>
          </a:r>
          <a:endParaRPr lang="en-US"/>
        </a:p>
      </dgm:t>
    </dgm:pt>
    <dgm:pt modelId="{A37A9DFA-4C91-4D9F-A248-B458F99CF5B3}" type="parTrans" cxnId="{AF4D0CE6-7603-4BA5-96AF-5DBC9B7ED0D7}">
      <dgm:prSet/>
      <dgm:spPr/>
      <dgm:t>
        <a:bodyPr/>
        <a:lstStyle/>
        <a:p>
          <a:endParaRPr lang="en-US"/>
        </a:p>
      </dgm:t>
    </dgm:pt>
    <dgm:pt modelId="{58181145-B615-4710-B3D0-666496844236}" type="sibTrans" cxnId="{AF4D0CE6-7603-4BA5-96AF-5DBC9B7ED0D7}">
      <dgm:prSet/>
      <dgm:spPr/>
      <dgm:t>
        <a:bodyPr/>
        <a:lstStyle/>
        <a:p>
          <a:endParaRPr lang="en-US"/>
        </a:p>
      </dgm:t>
    </dgm:pt>
    <dgm:pt modelId="{4901D328-1F4F-4DFF-9D88-9D5F2DD3244B}">
      <dgm:prSet/>
      <dgm:spPr/>
      <dgm:t>
        <a:bodyPr/>
        <a:lstStyle/>
        <a:p>
          <a:pPr>
            <a:defRPr b="1"/>
          </a:pPr>
          <a:r>
            <a:rPr lang="fr-CA"/>
            <a:t>Adaptation à chaque étape</a:t>
          </a:r>
          <a:endParaRPr lang="en-US"/>
        </a:p>
      </dgm:t>
    </dgm:pt>
    <dgm:pt modelId="{D959494D-8527-4799-89B2-DB0070E01452}" type="parTrans" cxnId="{7C862D4F-DE9C-4DF7-A883-997B54FA7CBE}">
      <dgm:prSet/>
      <dgm:spPr/>
      <dgm:t>
        <a:bodyPr/>
        <a:lstStyle/>
        <a:p>
          <a:endParaRPr lang="en-US"/>
        </a:p>
      </dgm:t>
    </dgm:pt>
    <dgm:pt modelId="{C7B5971E-8B36-49D5-A09A-5FB48133EC26}" type="sibTrans" cxnId="{7C862D4F-DE9C-4DF7-A883-997B54FA7CBE}">
      <dgm:prSet/>
      <dgm:spPr/>
      <dgm:t>
        <a:bodyPr/>
        <a:lstStyle/>
        <a:p>
          <a:endParaRPr lang="en-US"/>
        </a:p>
      </dgm:t>
    </dgm:pt>
    <dgm:pt modelId="{B572F790-EF9E-42EB-8C10-DED9D65896A3}">
      <dgm:prSet/>
      <dgm:spPr/>
      <dgm:t>
        <a:bodyPr/>
        <a:lstStyle/>
        <a:p>
          <a:r>
            <a:rPr lang="fr-CA" dirty="0"/>
            <a:t>Après chaque opération, les tâches communiquent entre elles afin de rééquilibrer les charges.</a:t>
          </a:r>
          <a:endParaRPr lang="en-US" dirty="0"/>
        </a:p>
      </dgm:t>
    </dgm:pt>
    <dgm:pt modelId="{6D6272F8-5BFF-45CA-874A-1F5819B94F07}" type="parTrans" cxnId="{B28C7E7E-9973-41E6-8CC8-5F7604F89A68}">
      <dgm:prSet/>
      <dgm:spPr/>
      <dgm:t>
        <a:bodyPr/>
        <a:lstStyle/>
        <a:p>
          <a:endParaRPr lang="en-US"/>
        </a:p>
      </dgm:t>
    </dgm:pt>
    <dgm:pt modelId="{A4356400-6F96-4986-823F-A0D7B17B94E1}" type="sibTrans" cxnId="{B28C7E7E-9973-41E6-8CC8-5F7604F89A68}">
      <dgm:prSet/>
      <dgm:spPr/>
      <dgm:t>
        <a:bodyPr/>
        <a:lstStyle/>
        <a:p>
          <a:endParaRPr lang="en-US"/>
        </a:p>
      </dgm:t>
    </dgm:pt>
    <dgm:pt modelId="{2667BC91-3950-4620-978F-E170D806E93E}">
      <dgm:prSet/>
      <dgm:spPr/>
      <dgm:t>
        <a:bodyPr/>
        <a:lstStyle/>
        <a:p>
          <a:pPr>
            <a:defRPr b="1"/>
          </a:pPr>
          <a:r>
            <a:rPr lang="en-US" err="1"/>
            <a:t>Peu</a:t>
          </a:r>
          <a:r>
            <a:rPr lang="en-US"/>
            <a:t> de variation entre les charges</a:t>
          </a:r>
        </a:p>
      </dgm:t>
    </dgm:pt>
    <dgm:pt modelId="{A673D98B-378E-4D0C-8567-9C4FDC4E0851}" type="parTrans" cxnId="{DC2BE46C-AD36-42C0-A670-0B32EBC6588C}">
      <dgm:prSet/>
      <dgm:spPr/>
      <dgm:t>
        <a:bodyPr/>
        <a:lstStyle/>
        <a:p>
          <a:endParaRPr lang="en-US"/>
        </a:p>
      </dgm:t>
    </dgm:pt>
    <dgm:pt modelId="{0AAA12B0-1087-4A80-B883-77BF6BD3E616}" type="sibTrans" cxnId="{DC2BE46C-AD36-42C0-A670-0B32EBC6588C}">
      <dgm:prSet/>
      <dgm:spPr/>
      <dgm:t>
        <a:bodyPr/>
        <a:lstStyle/>
        <a:p>
          <a:endParaRPr lang="en-US"/>
        </a:p>
      </dgm:t>
    </dgm:pt>
    <dgm:pt modelId="{D8D3232D-1C57-427E-AD48-3C6FC8AC0683}">
      <dgm:prSet/>
      <dgm:spPr/>
      <dgm:t>
        <a:bodyPr/>
        <a:lstStyle/>
        <a:p>
          <a:r>
            <a:rPr lang="fr-CA" dirty="0"/>
            <a:t>Cette solution est idéale pour des problèmes où les charges changent peu.</a:t>
          </a:r>
        </a:p>
        <a:p>
          <a:r>
            <a:rPr lang="fr-CA" dirty="0"/>
            <a:t>Le mécanisme des vases communicants ne permet pas de s’adapter rapidement.</a:t>
          </a:r>
          <a:endParaRPr lang="en-US" dirty="0"/>
        </a:p>
      </dgm:t>
    </dgm:pt>
    <dgm:pt modelId="{FBAC8DC2-8456-4C11-9313-B606BFFDA601}" type="parTrans" cxnId="{274EC0D7-F362-4F25-9535-6314979243F4}">
      <dgm:prSet/>
      <dgm:spPr/>
      <dgm:t>
        <a:bodyPr/>
        <a:lstStyle/>
        <a:p>
          <a:endParaRPr lang="en-US"/>
        </a:p>
      </dgm:t>
    </dgm:pt>
    <dgm:pt modelId="{3C7555F6-9195-4D5E-8A3E-40E068A3E8DA}" type="sibTrans" cxnId="{274EC0D7-F362-4F25-9535-6314979243F4}">
      <dgm:prSet/>
      <dgm:spPr/>
      <dgm:t>
        <a:bodyPr/>
        <a:lstStyle/>
        <a:p>
          <a:endParaRPr lang="en-US"/>
        </a:p>
      </dgm:t>
    </dgm:pt>
    <dgm:pt modelId="{1379DB80-ACB4-4578-9F01-AEFBD40AAEED}" type="pres">
      <dgm:prSet presAssocID="{104B5DB5-106E-4ED6-933C-F3181AC58808}" presName="root" presStyleCnt="0">
        <dgm:presLayoutVars>
          <dgm:dir/>
          <dgm:resizeHandles val="exact"/>
        </dgm:presLayoutVars>
      </dgm:prSet>
      <dgm:spPr/>
    </dgm:pt>
    <dgm:pt modelId="{C67B6957-AB31-4E8F-95D8-84F1ACFF1B25}" type="pres">
      <dgm:prSet presAssocID="{774AECC3-E1EA-4EA2-AB4E-D034C5A2E480}" presName="compNode" presStyleCnt="0"/>
      <dgm:spPr/>
    </dgm:pt>
    <dgm:pt modelId="{003B3C00-7088-4585-9326-6DEDC7810AF3}" type="pres">
      <dgm:prSet presAssocID="{774AECC3-E1EA-4EA2-AB4E-D034C5A2E48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World"/>
        </a:ext>
      </dgm:extLst>
    </dgm:pt>
    <dgm:pt modelId="{13FB81FA-693D-4CC6-91E1-A7439DC800CA}" type="pres">
      <dgm:prSet presAssocID="{774AECC3-E1EA-4EA2-AB4E-D034C5A2E480}" presName="iconSpace" presStyleCnt="0"/>
      <dgm:spPr/>
    </dgm:pt>
    <dgm:pt modelId="{D78DD8FA-2311-4845-AAC7-820D02D52BB6}" type="pres">
      <dgm:prSet presAssocID="{774AECC3-E1EA-4EA2-AB4E-D034C5A2E480}" presName="parTx" presStyleLbl="revTx" presStyleIdx="0" presStyleCnt="6">
        <dgm:presLayoutVars>
          <dgm:chMax val="0"/>
          <dgm:chPref val="0"/>
        </dgm:presLayoutVars>
      </dgm:prSet>
      <dgm:spPr/>
    </dgm:pt>
    <dgm:pt modelId="{5CCF926A-AC08-4117-A2BC-FBB22F21D234}" type="pres">
      <dgm:prSet presAssocID="{774AECC3-E1EA-4EA2-AB4E-D034C5A2E480}" presName="txSpace" presStyleCnt="0"/>
      <dgm:spPr/>
    </dgm:pt>
    <dgm:pt modelId="{4D2D80D3-5562-4E71-8AE7-C2BB3CE41DF4}" type="pres">
      <dgm:prSet presAssocID="{774AECC3-E1EA-4EA2-AB4E-D034C5A2E480}" presName="desTx" presStyleLbl="revTx" presStyleIdx="1" presStyleCnt="6">
        <dgm:presLayoutVars/>
      </dgm:prSet>
      <dgm:spPr/>
    </dgm:pt>
    <dgm:pt modelId="{3A5E8083-AE1B-48FA-9C7F-44A6B8F2FE2F}" type="pres">
      <dgm:prSet presAssocID="{24BAACE3-2C1B-4B0E-9877-FEE7A0C03C46}" presName="sibTrans" presStyleCnt="0"/>
      <dgm:spPr/>
    </dgm:pt>
    <dgm:pt modelId="{3FC8B993-1DCB-43A6-A996-AE291CAE6E8B}" type="pres">
      <dgm:prSet presAssocID="{4901D328-1F4F-4DFF-9D88-9D5F2DD3244B}" presName="compNode" presStyleCnt="0"/>
      <dgm:spPr/>
    </dgm:pt>
    <dgm:pt modelId="{E33427AE-319C-4A8A-AE96-1F8ECC5EEF0E}" type="pres">
      <dgm:prSet presAssocID="{4901D328-1F4F-4DFF-9D88-9D5F2DD3244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les with Arrows"/>
        </a:ext>
      </dgm:extLst>
    </dgm:pt>
    <dgm:pt modelId="{0878AF15-7C6A-4F7D-A7B8-2B0F79B96202}" type="pres">
      <dgm:prSet presAssocID="{4901D328-1F4F-4DFF-9D88-9D5F2DD3244B}" presName="iconSpace" presStyleCnt="0"/>
      <dgm:spPr/>
    </dgm:pt>
    <dgm:pt modelId="{D6095DBC-1C95-4DA8-B3D3-499626A0619C}" type="pres">
      <dgm:prSet presAssocID="{4901D328-1F4F-4DFF-9D88-9D5F2DD3244B}" presName="parTx" presStyleLbl="revTx" presStyleIdx="2" presStyleCnt="6">
        <dgm:presLayoutVars>
          <dgm:chMax val="0"/>
          <dgm:chPref val="0"/>
        </dgm:presLayoutVars>
      </dgm:prSet>
      <dgm:spPr/>
    </dgm:pt>
    <dgm:pt modelId="{4A91F1CB-0D4D-4615-8C3C-BBD7A10EDE7D}" type="pres">
      <dgm:prSet presAssocID="{4901D328-1F4F-4DFF-9D88-9D5F2DD3244B}" presName="txSpace" presStyleCnt="0"/>
      <dgm:spPr/>
    </dgm:pt>
    <dgm:pt modelId="{15FE3BFF-E5C1-4975-AA3A-008386D8D12F}" type="pres">
      <dgm:prSet presAssocID="{4901D328-1F4F-4DFF-9D88-9D5F2DD3244B}" presName="desTx" presStyleLbl="revTx" presStyleIdx="3" presStyleCnt="6">
        <dgm:presLayoutVars/>
      </dgm:prSet>
      <dgm:spPr/>
    </dgm:pt>
    <dgm:pt modelId="{4B13DC9A-C85F-4FED-847A-630206418418}" type="pres">
      <dgm:prSet presAssocID="{C7B5971E-8B36-49D5-A09A-5FB48133EC26}" presName="sibTrans" presStyleCnt="0"/>
      <dgm:spPr/>
    </dgm:pt>
    <dgm:pt modelId="{490F5716-7F75-4445-9E9F-F84A678A32AD}" type="pres">
      <dgm:prSet presAssocID="{2667BC91-3950-4620-978F-E170D806E93E}" presName="compNode" presStyleCnt="0"/>
      <dgm:spPr/>
    </dgm:pt>
    <dgm:pt modelId="{6993B7F7-546F-4CB5-9436-B5FCEA4A5B45}" type="pres">
      <dgm:prSet presAssocID="{2667BC91-3950-4620-978F-E170D806E9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EC662469-FC4D-475F-A069-25E93379A97F}" type="pres">
      <dgm:prSet presAssocID="{2667BC91-3950-4620-978F-E170D806E93E}" presName="iconSpace" presStyleCnt="0"/>
      <dgm:spPr/>
    </dgm:pt>
    <dgm:pt modelId="{3253D350-AB71-4BFB-A99C-6884DB9B4FF0}" type="pres">
      <dgm:prSet presAssocID="{2667BC91-3950-4620-978F-E170D806E93E}" presName="parTx" presStyleLbl="revTx" presStyleIdx="4" presStyleCnt="6">
        <dgm:presLayoutVars>
          <dgm:chMax val="0"/>
          <dgm:chPref val="0"/>
        </dgm:presLayoutVars>
      </dgm:prSet>
      <dgm:spPr/>
    </dgm:pt>
    <dgm:pt modelId="{3504A261-C602-4876-8CF3-096A7695C65E}" type="pres">
      <dgm:prSet presAssocID="{2667BC91-3950-4620-978F-E170D806E93E}" presName="txSpace" presStyleCnt="0"/>
      <dgm:spPr/>
    </dgm:pt>
    <dgm:pt modelId="{DBC17F24-BEEE-4D1D-8EBE-358EA668D743}" type="pres">
      <dgm:prSet presAssocID="{2667BC91-3950-4620-978F-E170D806E93E}" presName="desTx" presStyleLbl="revTx" presStyleIdx="5" presStyleCnt="6">
        <dgm:presLayoutVars/>
      </dgm:prSet>
      <dgm:spPr/>
    </dgm:pt>
  </dgm:ptLst>
  <dgm:cxnLst>
    <dgm:cxn modelId="{2117E42D-43CF-4F56-879E-CC86A4E5A88B}" type="presOf" srcId="{4901D328-1F4F-4DFF-9D88-9D5F2DD3244B}" destId="{D6095DBC-1C95-4DA8-B3D3-499626A0619C}" srcOrd="0" destOrd="0" presId="urn:microsoft.com/office/officeart/2018/5/layout/CenteredIconLabelDescriptionList"/>
    <dgm:cxn modelId="{4CD86A3F-4C50-47B9-A3A7-8BF03E6E3611}" type="presOf" srcId="{774AECC3-E1EA-4EA2-AB4E-D034C5A2E480}" destId="{D78DD8FA-2311-4845-AAC7-820D02D52BB6}" srcOrd="0" destOrd="0" presId="urn:microsoft.com/office/officeart/2018/5/layout/CenteredIconLabelDescriptionList"/>
    <dgm:cxn modelId="{DC2BE46C-AD36-42C0-A670-0B32EBC6588C}" srcId="{104B5DB5-106E-4ED6-933C-F3181AC58808}" destId="{2667BC91-3950-4620-978F-E170D806E93E}" srcOrd="2" destOrd="0" parTransId="{A673D98B-378E-4D0C-8567-9C4FDC4E0851}" sibTransId="{0AAA12B0-1087-4A80-B883-77BF6BD3E616}"/>
    <dgm:cxn modelId="{44ADCA6E-5980-45E7-8151-E0B19ED51E57}" type="presOf" srcId="{104B5DB5-106E-4ED6-933C-F3181AC58808}" destId="{1379DB80-ACB4-4578-9F01-AEFBD40AAEED}" srcOrd="0" destOrd="0" presId="urn:microsoft.com/office/officeart/2018/5/layout/CenteredIconLabelDescriptionList"/>
    <dgm:cxn modelId="{7C862D4F-DE9C-4DF7-A883-997B54FA7CBE}" srcId="{104B5DB5-106E-4ED6-933C-F3181AC58808}" destId="{4901D328-1F4F-4DFF-9D88-9D5F2DD3244B}" srcOrd="1" destOrd="0" parTransId="{D959494D-8527-4799-89B2-DB0070E01452}" sibTransId="{C7B5971E-8B36-49D5-A09A-5FB48133EC26}"/>
    <dgm:cxn modelId="{84CABE4F-F727-4176-B950-2F98D92A70FA}" srcId="{774AECC3-E1EA-4EA2-AB4E-D034C5A2E480}" destId="{9658C3DA-1924-4C05-8AE6-439E52012E4D}" srcOrd="0" destOrd="0" parTransId="{25B3ED0E-BD65-4B98-8AE4-225CC3089C53}" sibTransId="{67EE5216-A26B-455F-B2E3-5490CED6325C}"/>
    <dgm:cxn modelId="{90A4E650-4AD9-4C56-B28E-FF4AA4D293E2}" type="presOf" srcId="{2667BC91-3950-4620-978F-E170D806E93E}" destId="{3253D350-AB71-4BFB-A99C-6884DB9B4FF0}" srcOrd="0" destOrd="0" presId="urn:microsoft.com/office/officeart/2018/5/layout/CenteredIconLabelDescriptionList"/>
    <dgm:cxn modelId="{B28C7E7E-9973-41E6-8CC8-5F7604F89A68}" srcId="{4901D328-1F4F-4DFF-9D88-9D5F2DD3244B}" destId="{B572F790-EF9E-42EB-8C10-DED9D65896A3}" srcOrd="0" destOrd="0" parTransId="{6D6272F8-5BFF-45CA-874A-1F5819B94F07}" sibTransId="{A4356400-6F96-4986-823F-A0D7B17B94E1}"/>
    <dgm:cxn modelId="{75B3C381-9E6C-4B02-B512-71AEEB04E2C2}" srcId="{104B5DB5-106E-4ED6-933C-F3181AC58808}" destId="{774AECC3-E1EA-4EA2-AB4E-D034C5A2E480}" srcOrd="0" destOrd="0" parTransId="{F5DE9C40-27EA-4B42-8B9E-AF815B59DD6F}" sibTransId="{24BAACE3-2C1B-4B0E-9877-FEE7A0C03C46}"/>
    <dgm:cxn modelId="{D49F2ABD-2DED-4CF5-8D1B-65F3EB97FC38}" type="presOf" srcId="{9658C3DA-1924-4C05-8AE6-439E52012E4D}" destId="{4D2D80D3-5562-4E71-8AE7-C2BB3CE41DF4}" srcOrd="0" destOrd="0" presId="urn:microsoft.com/office/officeart/2018/5/layout/CenteredIconLabelDescriptionList"/>
    <dgm:cxn modelId="{4DDF13C2-3EDA-4B36-8726-751A4C420223}" type="presOf" srcId="{D8D3232D-1C57-427E-AD48-3C6FC8AC0683}" destId="{DBC17F24-BEEE-4D1D-8EBE-358EA668D743}" srcOrd="0" destOrd="0" presId="urn:microsoft.com/office/officeart/2018/5/layout/CenteredIconLabelDescriptionList"/>
    <dgm:cxn modelId="{B987A7CB-6816-48B1-BB6E-9766FEB987CB}" type="presOf" srcId="{128F5C3F-35AD-4157-9A70-47B53EE2D3EB}" destId="{4D2D80D3-5562-4E71-8AE7-C2BB3CE41DF4}" srcOrd="0" destOrd="1" presId="urn:microsoft.com/office/officeart/2018/5/layout/CenteredIconLabelDescriptionList"/>
    <dgm:cxn modelId="{274EC0D7-F362-4F25-9535-6314979243F4}" srcId="{2667BC91-3950-4620-978F-E170D806E93E}" destId="{D8D3232D-1C57-427E-AD48-3C6FC8AC0683}" srcOrd="0" destOrd="0" parTransId="{FBAC8DC2-8456-4C11-9313-B606BFFDA601}" sibTransId="{3C7555F6-9195-4D5E-8A3E-40E068A3E8DA}"/>
    <dgm:cxn modelId="{AF4D0CE6-7603-4BA5-96AF-5DBC9B7ED0D7}" srcId="{774AECC3-E1EA-4EA2-AB4E-D034C5A2E480}" destId="{128F5C3F-35AD-4157-9A70-47B53EE2D3EB}" srcOrd="1" destOrd="0" parTransId="{A37A9DFA-4C91-4D9F-A248-B458F99CF5B3}" sibTransId="{58181145-B615-4710-B3D0-666496844236}"/>
    <dgm:cxn modelId="{DD4629FF-B733-4C09-9C81-2E3CCEB4F619}" type="presOf" srcId="{B572F790-EF9E-42EB-8C10-DED9D65896A3}" destId="{15FE3BFF-E5C1-4975-AA3A-008386D8D12F}" srcOrd="0" destOrd="0" presId="urn:microsoft.com/office/officeart/2018/5/layout/CenteredIconLabelDescriptionList"/>
    <dgm:cxn modelId="{AB9DFFA5-FFB7-40C0-88BA-A7AF8C4133E0}" type="presParOf" srcId="{1379DB80-ACB4-4578-9F01-AEFBD40AAEED}" destId="{C67B6957-AB31-4E8F-95D8-84F1ACFF1B25}" srcOrd="0" destOrd="0" presId="urn:microsoft.com/office/officeart/2018/5/layout/CenteredIconLabelDescriptionList"/>
    <dgm:cxn modelId="{87A8D1E7-CD3A-411B-9486-6C28A8F69775}" type="presParOf" srcId="{C67B6957-AB31-4E8F-95D8-84F1ACFF1B25}" destId="{003B3C00-7088-4585-9326-6DEDC7810AF3}" srcOrd="0" destOrd="0" presId="urn:microsoft.com/office/officeart/2018/5/layout/CenteredIconLabelDescriptionList"/>
    <dgm:cxn modelId="{2489D26F-114F-4187-AD58-9C584FCC3653}" type="presParOf" srcId="{C67B6957-AB31-4E8F-95D8-84F1ACFF1B25}" destId="{13FB81FA-693D-4CC6-91E1-A7439DC800CA}" srcOrd="1" destOrd="0" presId="urn:microsoft.com/office/officeart/2018/5/layout/CenteredIconLabelDescriptionList"/>
    <dgm:cxn modelId="{C581F297-B7A7-4E76-A190-1402E8AC4B95}" type="presParOf" srcId="{C67B6957-AB31-4E8F-95D8-84F1ACFF1B25}" destId="{D78DD8FA-2311-4845-AAC7-820D02D52BB6}" srcOrd="2" destOrd="0" presId="urn:microsoft.com/office/officeart/2018/5/layout/CenteredIconLabelDescriptionList"/>
    <dgm:cxn modelId="{B576910B-C4E5-42B4-AEA3-8F9EDD0FF656}" type="presParOf" srcId="{C67B6957-AB31-4E8F-95D8-84F1ACFF1B25}" destId="{5CCF926A-AC08-4117-A2BC-FBB22F21D234}" srcOrd="3" destOrd="0" presId="urn:microsoft.com/office/officeart/2018/5/layout/CenteredIconLabelDescriptionList"/>
    <dgm:cxn modelId="{97C26F09-45CD-4AD4-9DD1-D89F226E6FEB}" type="presParOf" srcId="{C67B6957-AB31-4E8F-95D8-84F1ACFF1B25}" destId="{4D2D80D3-5562-4E71-8AE7-C2BB3CE41DF4}" srcOrd="4" destOrd="0" presId="urn:microsoft.com/office/officeart/2018/5/layout/CenteredIconLabelDescriptionList"/>
    <dgm:cxn modelId="{63C566A8-708D-4996-8350-976244AD6BCF}" type="presParOf" srcId="{1379DB80-ACB4-4578-9F01-AEFBD40AAEED}" destId="{3A5E8083-AE1B-48FA-9C7F-44A6B8F2FE2F}" srcOrd="1" destOrd="0" presId="urn:microsoft.com/office/officeart/2018/5/layout/CenteredIconLabelDescriptionList"/>
    <dgm:cxn modelId="{957854D7-C062-4320-850C-0BA4828634BD}" type="presParOf" srcId="{1379DB80-ACB4-4578-9F01-AEFBD40AAEED}" destId="{3FC8B993-1DCB-43A6-A996-AE291CAE6E8B}" srcOrd="2" destOrd="0" presId="urn:microsoft.com/office/officeart/2018/5/layout/CenteredIconLabelDescriptionList"/>
    <dgm:cxn modelId="{022825B3-7991-47DC-8212-B2E0DA514717}" type="presParOf" srcId="{3FC8B993-1DCB-43A6-A996-AE291CAE6E8B}" destId="{E33427AE-319C-4A8A-AE96-1F8ECC5EEF0E}" srcOrd="0" destOrd="0" presId="urn:microsoft.com/office/officeart/2018/5/layout/CenteredIconLabelDescriptionList"/>
    <dgm:cxn modelId="{13021324-1240-44DB-80E2-0D2729426A5C}" type="presParOf" srcId="{3FC8B993-1DCB-43A6-A996-AE291CAE6E8B}" destId="{0878AF15-7C6A-4F7D-A7B8-2B0F79B96202}" srcOrd="1" destOrd="0" presId="urn:microsoft.com/office/officeart/2018/5/layout/CenteredIconLabelDescriptionList"/>
    <dgm:cxn modelId="{4F878BAE-B2D3-4BF3-9329-D87E8E67F722}" type="presParOf" srcId="{3FC8B993-1DCB-43A6-A996-AE291CAE6E8B}" destId="{D6095DBC-1C95-4DA8-B3D3-499626A0619C}" srcOrd="2" destOrd="0" presId="urn:microsoft.com/office/officeart/2018/5/layout/CenteredIconLabelDescriptionList"/>
    <dgm:cxn modelId="{9E1E6496-3C71-4397-8E79-3F90F4938D07}" type="presParOf" srcId="{3FC8B993-1DCB-43A6-A996-AE291CAE6E8B}" destId="{4A91F1CB-0D4D-4615-8C3C-BBD7A10EDE7D}" srcOrd="3" destOrd="0" presId="urn:microsoft.com/office/officeart/2018/5/layout/CenteredIconLabelDescriptionList"/>
    <dgm:cxn modelId="{9F71F02A-C1C9-4185-A455-62DF30C1C51F}" type="presParOf" srcId="{3FC8B993-1DCB-43A6-A996-AE291CAE6E8B}" destId="{15FE3BFF-E5C1-4975-AA3A-008386D8D12F}" srcOrd="4" destOrd="0" presId="urn:microsoft.com/office/officeart/2018/5/layout/CenteredIconLabelDescriptionList"/>
    <dgm:cxn modelId="{0005BB06-F4D9-40D4-9306-ADBAA989FBA0}" type="presParOf" srcId="{1379DB80-ACB4-4578-9F01-AEFBD40AAEED}" destId="{4B13DC9A-C85F-4FED-847A-630206418418}" srcOrd="3" destOrd="0" presId="urn:microsoft.com/office/officeart/2018/5/layout/CenteredIconLabelDescriptionList"/>
    <dgm:cxn modelId="{E2C7657E-49E2-44F9-9BDB-499CEB6170FA}" type="presParOf" srcId="{1379DB80-ACB4-4578-9F01-AEFBD40AAEED}" destId="{490F5716-7F75-4445-9E9F-F84A678A32AD}" srcOrd="4" destOrd="0" presId="urn:microsoft.com/office/officeart/2018/5/layout/CenteredIconLabelDescriptionList"/>
    <dgm:cxn modelId="{EC4A4253-8E2C-4CB4-A5E6-17855C3E3984}" type="presParOf" srcId="{490F5716-7F75-4445-9E9F-F84A678A32AD}" destId="{6993B7F7-546F-4CB5-9436-B5FCEA4A5B45}" srcOrd="0" destOrd="0" presId="urn:microsoft.com/office/officeart/2018/5/layout/CenteredIconLabelDescriptionList"/>
    <dgm:cxn modelId="{4D444D80-BE6F-497D-BECF-C7653D4E53F8}" type="presParOf" srcId="{490F5716-7F75-4445-9E9F-F84A678A32AD}" destId="{EC662469-FC4D-475F-A069-25E93379A97F}" srcOrd="1" destOrd="0" presId="urn:microsoft.com/office/officeart/2018/5/layout/CenteredIconLabelDescriptionList"/>
    <dgm:cxn modelId="{560A5264-2713-47FD-AFEF-62C66157E0F6}" type="presParOf" srcId="{490F5716-7F75-4445-9E9F-F84A678A32AD}" destId="{3253D350-AB71-4BFB-A99C-6884DB9B4FF0}" srcOrd="2" destOrd="0" presId="urn:microsoft.com/office/officeart/2018/5/layout/CenteredIconLabelDescriptionList"/>
    <dgm:cxn modelId="{490CF22C-2F48-444F-9480-22290CBAD947}" type="presParOf" srcId="{490F5716-7F75-4445-9E9F-F84A678A32AD}" destId="{3504A261-C602-4876-8CF3-096A7695C65E}" srcOrd="3" destOrd="0" presId="urn:microsoft.com/office/officeart/2018/5/layout/CenteredIconLabelDescriptionList"/>
    <dgm:cxn modelId="{E5A4FC56-0B9E-4A30-9713-D825BFDB4AF4}" type="presParOf" srcId="{490F5716-7F75-4445-9E9F-F84A678A32AD}" destId="{DBC17F24-BEEE-4D1D-8EBE-358EA668D74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0C996F6-BC46-4FCE-9A0B-EDF3CE289948}"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F669DBE-2BB4-4693-B722-03A7DDA09970}">
      <dgm:prSet/>
      <dgm:spPr/>
      <dgm:t>
        <a:bodyPr/>
        <a:lstStyle/>
        <a:p>
          <a:pPr>
            <a:lnSpc>
              <a:spcPct val="100000"/>
            </a:lnSpc>
            <a:defRPr cap="all"/>
          </a:pPr>
          <a:r>
            <a:rPr lang="fr-CA" dirty="0"/>
            <a:t>Permet d’adresser le problème du goulot d’étranglement</a:t>
          </a:r>
          <a:endParaRPr lang="en-US" dirty="0"/>
        </a:p>
      </dgm:t>
    </dgm:pt>
    <dgm:pt modelId="{5DE5414D-D176-4748-BEA7-9F7107DED9D8}" type="parTrans" cxnId="{66D6C8D3-54DB-42E3-A2AA-8ED6E4F4CE4E}">
      <dgm:prSet/>
      <dgm:spPr/>
      <dgm:t>
        <a:bodyPr/>
        <a:lstStyle/>
        <a:p>
          <a:endParaRPr lang="en-US"/>
        </a:p>
      </dgm:t>
    </dgm:pt>
    <dgm:pt modelId="{3730A917-8261-4447-8EB6-93FDAAA1DDA4}" type="sibTrans" cxnId="{66D6C8D3-54DB-42E3-A2AA-8ED6E4F4CE4E}">
      <dgm:prSet/>
      <dgm:spPr/>
      <dgm:t>
        <a:bodyPr/>
        <a:lstStyle/>
        <a:p>
          <a:endParaRPr lang="en-US"/>
        </a:p>
      </dgm:t>
    </dgm:pt>
    <dgm:pt modelId="{A318DE11-4B0C-4564-9994-060B23E805A3}">
      <dgm:prSet/>
      <dgm:spPr/>
      <dgm:t>
        <a:bodyPr/>
        <a:lstStyle/>
        <a:p>
          <a:pPr>
            <a:lnSpc>
              <a:spcPct val="100000"/>
            </a:lnSpc>
            <a:defRPr cap="all"/>
          </a:pPr>
          <a:r>
            <a:rPr lang="fr-CA" dirty="0">
              <a:solidFill>
                <a:schemeClr val="accent1"/>
              </a:solidFill>
            </a:rPr>
            <a:t>Plus complexe</a:t>
          </a:r>
          <a:endParaRPr lang="en-US" dirty="0">
            <a:solidFill>
              <a:schemeClr val="accent1"/>
            </a:solidFill>
          </a:endParaRPr>
        </a:p>
      </dgm:t>
    </dgm:pt>
    <dgm:pt modelId="{E4B31FB8-CE77-4887-917C-44C59B27E963}" type="parTrans" cxnId="{DFFDB133-706F-4989-B4FD-726A3B1B4F4C}">
      <dgm:prSet/>
      <dgm:spPr/>
      <dgm:t>
        <a:bodyPr/>
        <a:lstStyle/>
        <a:p>
          <a:endParaRPr lang="en-US"/>
        </a:p>
      </dgm:t>
    </dgm:pt>
    <dgm:pt modelId="{17B08D98-19AE-4DFB-93DC-D0A553DCCEC6}" type="sibTrans" cxnId="{DFFDB133-706F-4989-B4FD-726A3B1B4F4C}">
      <dgm:prSet/>
      <dgm:spPr/>
      <dgm:t>
        <a:bodyPr/>
        <a:lstStyle/>
        <a:p>
          <a:endParaRPr lang="en-US"/>
        </a:p>
      </dgm:t>
    </dgm:pt>
    <dgm:pt modelId="{78B6BE64-D43C-45D2-AC00-947ABBF68059}" type="pres">
      <dgm:prSet presAssocID="{E0C996F6-BC46-4FCE-9A0B-EDF3CE289948}" presName="root" presStyleCnt="0">
        <dgm:presLayoutVars>
          <dgm:dir/>
          <dgm:resizeHandles val="exact"/>
        </dgm:presLayoutVars>
      </dgm:prSet>
      <dgm:spPr/>
    </dgm:pt>
    <dgm:pt modelId="{B9A9A59E-25DC-4D26-AB4F-0AF6576AAF93}" type="pres">
      <dgm:prSet presAssocID="{6F669DBE-2BB4-4693-B722-03A7DDA09970}" presName="compNode" presStyleCnt="0"/>
      <dgm:spPr/>
    </dgm:pt>
    <dgm:pt modelId="{B56AD974-2A37-47D2-B3B6-3EB82FFB2247}" type="pres">
      <dgm:prSet presAssocID="{6F669DBE-2BB4-4693-B722-03A7DDA09970}" presName="iconBgRect" presStyleLbl="bgShp" presStyleIdx="0" presStyleCnt="2"/>
      <dgm:spPr/>
    </dgm:pt>
    <dgm:pt modelId="{D2C798EA-7DF3-4552-826F-95A77AB6FA65}" type="pres">
      <dgm:prSet presAssocID="{6F669DBE-2BB4-4693-B722-03A7DDA0997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ourglass"/>
        </a:ext>
      </dgm:extLst>
    </dgm:pt>
    <dgm:pt modelId="{CEE313D5-0603-4C71-83B5-EAAE4CBA9D50}" type="pres">
      <dgm:prSet presAssocID="{6F669DBE-2BB4-4693-B722-03A7DDA09970}" presName="spaceRect" presStyleCnt="0"/>
      <dgm:spPr/>
    </dgm:pt>
    <dgm:pt modelId="{1C503988-2423-4E3E-8E8F-21366ECEE0F2}" type="pres">
      <dgm:prSet presAssocID="{6F669DBE-2BB4-4693-B722-03A7DDA09970}" presName="textRect" presStyleLbl="revTx" presStyleIdx="0" presStyleCnt="2">
        <dgm:presLayoutVars>
          <dgm:chMax val="1"/>
          <dgm:chPref val="1"/>
        </dgm:presLayoutVars>
      </dgm:prSet>
      <dgm:spPr/>
    </dgm:pt>
    <dgm:pt modelId="{C4C4DDA2-18E5-4B18-9E0A-66529029FED7}" type="pres">
      <dgm:prSet presAssocID="{3730A917-8261-4447-8EB6-93FDAAA1DDA4}" presName="sibTrans" presStyleCnt="0"/>
      <dgm:spPr/>
    </dgm:pt>
    <dgm:pt modelId="{D95A4A21-6470-4DAE-946F-A204DA34428C}" type="pres">
      <dgm:prSet presAssocID="{A318DE11-4B0C-4564-9994-060B23E805A3}" presName="compNode" presStyleCnt="0"/>
      <dgm:spPr/>
    </dgm:pt>
    <dgm:pt modelId="{1E133AC4-C024-4747-B72D-7CECD2D334C4}" type="pres">
      <dgm:prSet presAssocID="{A318DE11-4B0C-4564-9994-060B23E805A3}" presName="iconBgRect" presStyleLbl="bgShp" presStyleIdx="1" presStyleCnt="2">
        <dgm:style>
          <a:lnRef idx="3">
            <a:schemeClr val="lt1"/>
          </a:lnRef>
          <a:fillRef idx="1">
            <a:schemeClr val="accent1"/>
          </a:fillRef>
          <a:effectRef idx="1">
            <a:schemeClr val="accent1"/>
          </a:effectRef>
          <a:fontRef idx="minor">
            <a:schemeClr val="lt1"/>
          </a:fontRef>
        </dgm:style>
      </dgm:prSet>
      <dgm:spPr/>
    </dgm:pt>
    <dgm:pt modelId="{DD1B6D05-1CB9-420D-9E8E-95F0987A2F05}" type="pres">
      <dgm:prSet presAssocID="{A318DE11-4B0C-4564-9994-060B23E805A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Head with gears"/>
        </a:ext>
      </dgm:extLst>
    </dgm:pt>
    <dgm:pt modelId="{2F227DDB-6EB6-4611-9D91-8FCDDC7CC7A9}" type="pres">
      <dgm:prSet presAssocID="{A318DE11-4B0C-4564-9994-060B23E805A3}" presName="spaceRect" presStyleCnt="0"/>
      <dgm:spPr/>
    </dgm:pt>
    <dgm:pt modelId="{E7C450FD-DC30-4175-A5C4-D7B91FB9085E}" type="pres">
      <dgm:prSet presAssocID="{A318DE11-4B0C-4564-9994-060B23E805A3}" presName="textRect" presStyleLbl="revTx" presStyleIdx="1" presStyleCnt="2">
        <dgm:presLayoutVars>
          <dgm:chMax val="1"/>
          <dgm:chPref val="1"/>
        </dgm:presLayoutVars>
      </dgm:prSet>
      <dgm:spPr/>
    </dgm:pt>
  </dgm:ptLst>
  <dgm:cxnLst>
    <dgm:cxn modelId="{AEF81F2D-BFAE-4F57-AD01-BBF3A7DE2B60}" type="presOf" srcId="{E0C996F6-BC46-4FCE-9A0B-EDF3CE289948}" destId="{78B6BE64-D43C-45D2-AC00-947ABBF68059}" srcOrd="0" destOrd="0" presId="urn:microsoft.com/office/officeart/2018/5/layout/IconCircleLabelList"/>
    <dgm:cxn modelId="{DFFDB133-706F-4989-B4FD-726A3B1B4F4C}" srcId="{E0C996F6-BC46-4FCE-9A0B-EDF3CE289948}" destId="{A318DE11-4B0C-4564-9994-060B23E805A3}" srcOrd="1" destOrd="0" parTransId="{E4B31FB8-CE77-4887-917C-44C59B27E963}" sibTransId="{17B08D98-19AE-4DFB-93DC-D0A553DCCEC6}"/>
    <dgm:cxn modelId="{8EBF15C3-A097-460C-8EC3-FBFA20836CAC}" type="presOf" srcId="{A318DE11-4B0C-4564-9994-060B23E805A3}" destId="{E7C450FD-DC30-4175-A5C4-D7B91FB9085E}" srcOrd="0" destOrd="0" presId="urn:microsoft.com/office/officeart/2018/5/layout/IconCircleLabelList"/>
    <dgm:cxn modelId="{66D6C8D3-54DB-42E3-A2AA-8ED6E4F4CE4E}" srcId="{E0C996F6-BC46-4FCE-9A0B-EDF3CE289948}" destId="{6F669DBE-2BB4-4693-B722-03A7DDA09970}" srcOrd="0" destOrd="0" parTransId="{5DE5414D-D176-4748-BEA7-9F7107DED9D8}" sibTransId="{3730A917-8261-4447-8EB6-93FDAAA1DDA4}"/>
    <dgm:cxn modelId="{6D27D9FE-A18C-43DC-9121-E71B5F6636B5}" type="presOf" srcId="{6F669DBE-2BB4-4693-B722-03A7DDA09970}" destId="{1C503988-2423-4E3E-8E8F-21366ECEE0F2}" srcOrd="0" destOrd="0" presId="urn:microsoft.com/office/officeart/2018/5/layout/IconCircleLabelList"/>
    <dgm:cxn modelId="{5A12DEEE-D7DA-4F71-B2D6-A696F3F4CB47}" type="presParOf" srcId="{78B6BE64-D43C-45D2-AC00-947ABBF68059}" destId="{B9A9A59E-25DC-4D26-AB4F-0AF6576AAF93}" srcOrd="0" destOrd="0" presId="urn:microsoft.com/office/officeart/2018/5/layout/IconCircleLabelList"/>
    <dgm:cxn modelId="{04E69C79-FCD7-47C8-8966-7DED56CF955C}" type="presParOf" srcId="{B9A9A59E-25DC-4D26-AB4F-0AF6576AAF93}" destId="{B56AD974-2A37-47D2-B3B6-3EB82FFB2247}" srcOrd="0" destOrd="0" presId="urn:microsoft.com/office/officeart/2018/5/layout/IconCircleLabelList"/>
    <dgm:cxn modelId="{09F27D48-64F6-4A2B-9BA9-CAE9A25EA837}" type="presParOf" srcId="{B9A9A59E-25DC-4D26-AB4F-0AF6576AAF93}" destId="{D2C798EA-7DF3-4552-826F-95A77AB6FA65}" srcOrd="1" destOrd="0" presId="urn:microsoft.com/office/officeart/2018/5/layout/IconCircleLabelList"/>
    <dgm:cxn modelId="{CB7C422E-F6EC-4107-A7B6-0DC547FD753F}" type="presParOf" srcId="{B9A9A59E-25DC-4D26-AB4F-0AF6576AAF93}" destId="{CEE313D5-0603-4C71-83B5-EAAE4CBA9D50}" srcOrd="2" destOrd="0" presId="urn:microsoft.com/office/officeart/2018/5/layout/IconCircleLabelList"/>
    <dgm:cxn modelId="{679C1579-93BB-4E2B-A16A-09F53118428B}" type="presParOf" srcId="{B9A9A59E-25DC-4D26-AB4F-0AF6576AAF93}" destId="{1C503988-2423-4E3E-8E8F-21366ECEE0F2}" srcOrd="3" destOrd="0" presId="urn:microsoft.com/office/officeart/2018/5/layout/IconCircleLabelList"/>
    <dgm:cxn modelId="{1E4A0519-865E-408D-A418-EE23EDBD435E}" type="presParOf" srcId="{78B6BE64-D43C-45D2-AC00-947ABBF68059}" destId="{C4C4DDA2-18E5-4B18-9E0A-66529029FED7}" srcOrd="1" destOrd="0" presId="urn:microsoft.com/office/officeart/2018/5/layout/IconCircleLabelList"/>
    <dgm:cxn modelId="{6C6705C8-26BC-4E75-8044-059036F33651}" type="presParOf" srcId="{78B6BE64-D43C-45D2-AC00-947ABBF68059}" destId="{D95A4A21-6470-4DAE-946F-A204DA34428C}" srcOrd="2" destOrd="0" presId="urn:microsoft.com/office/officeart/2018/5/layout/IconCircleLabelList"/>
    <dgm:cxn modelId="{377B078E-FA67-4B7A-AA4C-93EEA5AADD7C}" type="presParOf" srcId="{D95A4A21-6470-4DAE-946F-A204DA34428C}" destId="{1E133AC4-C024-4747-B72D-7CECD2D334C4}" srcOrd="0" destOrd="0" presId="urn:microsoft.com/office/officeart/2018/5/layout/IconCircleLabelList"/>
    <dgm:cxn modelId="{CE1B3DB0-9B48-407E-B0E8-095B78538446}" type="presParOf" srcId="{D95A4A21-6470-4DAE-946F-A204DA34428C}" destId="{DD1B6D05-1CB9-420D-9E8E-95F0987A2F05}" srcOrd="1" destOrd="0" presId="urn:microsoft.com/office/officeart/2018/5/layout/IconCircleLabelList"/>
    <dgm:cxn modelId="{405ABB68-79F6-4192-A9C5-E34BB5D46D5B}" type="presParOf" srcId="{D95A4A21-6470-4DAE-946F-A204DA34428C}" destId="{2F227DDB-6EB6-4611-9D91-8FCDDC7CC7A9}" srcOrd="2" destOrd="0" presId="urn:microsoft.com/office/officeart/2018/5/layout/IconCircleLabelList"/>
    <dgm:cxn modelId="{637E4BC4-A766-4ADE-84B6-F342AA886C01}" type="presParOf" srcId="{D95A4A21-6470-4DAE-946F-A204DA34428C}" destId="{E7C450FD-DC30-4175-A5C4-D7B91FB9085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C379993-1581-4969-BDF3-D491B10EE473}"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E46B27C0-2EB2-4BFC-BF3B-57265E2EC047}">
      <dgm:prSet>
        <dgm:style>
          <a:lnRef idx="3">
            <a:schemeClr val="lt1"/>
          </a:lnRef>
          <a:fillRef idx="1">
            <a:schemeClr val="accent5"/>
          </a:fillRef>
          <a:effectRef idx="1">
            <a:schemeClr val="accent5"/>
          </a:effectRef>
          <a:fontRef idx="minor">
            <a:schemeClr val="lt1"/>
          </a:fontRef>
        </dgm:style>
      </dgm:prSet>
      <dgm:spPr/>
      <dgm:t>
        <a:bodyPr/>
        <a:lstStyle/>
        <a:p>
          <a:r>
            <a:rPr lang="fr-CA"/>
            <a:t>Plus résilient aux défaillances</a:t>
          </a:r>
          <a:endParaRPr lang="en-US"/>
        </a:p>
      </dgm:t>
    </dgm:pt>
    <dgm:pt modelId="{ADF7AB9B-19F1-4F25-8532-EAC3D3C36823}" type="parTrans" cxnId="{DC11DD93-A376-4467-AD31-71130202670D}">
      <dgm:prSet/>
      <dgm:spPr/>
      <dgm:t>
        <a:bodyPr/>
        <a:lstStyle/>
        <a:p>
          <a:endParaRPr lang="en-US"/>
        </a:p>
      </dgm:t>
    </dgm:pt>
    <dgm:pt modelId="{AC10E712-3970-4782-B8FC-84FB53DC22D6}" type="sibTrans" cxnId="{DC11DD93-A376-4467-AD31-71130202670D}">
      <dgm:prSet/>
      <dgm:spPr/>
      <dgm:t>
        <a:bodyPr/>
        <a:lstStyle/>
        <a:p>
          <a:endParaRPr lang="en-US"/>
        </a:p>
      </dgm:t>
    </dgm:pt>
    <dgm:pt modelId="{7A6D7EBD-96E8-4CEA-9429-6AC571432EE3}">
      <dgm:prSet>
        <dgm:style>
          <a:lnRef idx="3">
            <a:schemeClr val="lt1"/>
          </a:lnRef>
          <a:fillRef idx="1">
            <a:schemeClr val="accent4"/>
          </a:fillRef>
          <a:effectRef idx="1">
            <a:schemeClr val="accent4"/>
          </a:effectRef>
          <a:fontRef idx="minor">
            <a:schemeClr val="lt1"/>
          </a:fontRef>
        </dgm:style>
      </dgm:prSet>
      <dgm:spPr/>
      <dgm:t>
        <a:bodyPr/>
        <a:lstStyle/>
        <a:p>
          <a:r>
            <a:rPr lang="fr-CA"/>
            <a:t>Pas de goulot d’étranglement</a:t>
          </a:r>
          <a:endParaRPr lang="en-US"/>
        </a:p>
      </dgm:t>
    </dgm:pt>
    <dgm:pt modelId="{1C487FDA-B9C3-4872-8900-E77D0A53FAEB}" type="parTrans" cxnId="{1F004CE7-7FD1-4A50-A874-F4DE5FF35452}">
      <dgm:prSet/>
      <dgm:spPr/>
      <dgm:t>
        <a:bodyPr/>
        <a:lstStyle/>
        <a:p>
          <a:endParaRPr lang="en-US"/>
        </a:p>
      </dgm:t>
    </dgm:pt>
    <dgm:pt modelId="{A4AE9097-0826-4DAA-A242-3D2784ECC7FF}" type="sibTrans" cxnId="{1F004CE7-7FD1-4A50-A874-F4DE5FF35452}">
      <dgm:prSet/>
      <dgm:spPr/>
      <dgm:t>
        <a:bodyPr/>
        <a:lstStyle/>
        <a:p>
          <a:endParaRPr lang="en-US"/>
        </a:p>
      </dgm:t>
    </dgm:pt>
    <dgm:pt modelId="{056BBA1E-B203-4DD3-93E7-07F13D45E9F7}">
      <dgm:prSet/>
      <dgm:spPr>
        <a:solidFill>
          <a:srgbClr val="F64600"/>
        </a:solidFill>
      </dgm:spPr>
      <dgm:t>
        <a:bodyPr/>
        <a:lstStyle/>
        <a:p>
          <a:r>
            <a:rPr lang="fr-CA"/>
            <a:t>Coût plus élevé du parallélisme</a:t>
          </a:r>
          <a:endParaRPr lang="en-US"/>
        </a:p>
      </dgm:t>
    </dgm:pt>
    <dgm:pt modelId="{22F32F12-D072-4220-91B5-133E21A65DE6}" type="parTrans" cxnId="{7506B099-4509-4E0E-9DB2-1F22ECF2F670}">
      <dgm:prSet/>
      <dgm:spPr/>
      <dgm:t>
        <a:bodyPr/>
        <a:lstStyle/>
        <a:p>
          <a:endParaRPr lang="en-US"/>
        </a:p>
      </dgm:t>
    </dgm:pt>
    <dgm:pt modelId="{C8BE9744-B302-433B-9097-2C937E586003}" type="sibTrans" cxnId="{7506B099-4509-4E0E-9DB2-1F22ECF2F670}">
      <dgm:prSet/>
      <dgm:spPr/>
      <dgm:t>
        <a:bodyPr/>
        <a:lstStyle/>
        <a:p>
          <a:endParaRPr lang="en-US"/>
        </a:p>
      </dgm:t>
    </dgm:pt>
    <dgm:pt modelId="{3C4D9773-A6EE-44B3-9E5A-884AFFA301CF}">
      <dgm:prSet/>
      <dgm:spPr>
        <a:solidFill>
          <a:srgbClr val="F06B30"/>
        </a:solidFill>
      </dgm:spPr>
      <dgm:t>
        <a:bodyPr/>
        <a:lstStyle/>
        <a:p>
          <a:r>
            <a:rPr lang="fr-CA"/>
            <a:t>Plus sensible aux utilisateurs malicieux </a:t>
          </a:r>
          <a:endParaRPr lang="en-US"/>
        </a:p>
      </dgm:t>
    </dgm:pt>
    <dgm:pt modelId="{59854115-CFF4-47DC-AFCA-F3D7E3591946}" type="parTrans" cxnId="{48D69BA0-9666-42CB-9336-1D2848CAE7BF}">
      <dgm:prSet/>
      <dgm:spPr/>
      <dgm:t>
        <a:bodyPr/>
        <a:lstStyle/>
        <a:p>
          <a:endParaRPr lang="en-US"/>
        </a:p>
      </dgm:t>
    </dgm:pt>
    <dgm:pt modelId="{D5964FB1-FF47-4AF0-8BCD-E7549C79294A}" type="sibTrans" cxnId="{48D69BA0-9666-42CB-9336-1D2848CAE7BF}">
      <dgm:prSet/>
      <dgm:spPr/>
      <dgm:t>
        <a:bodyPr/>
        <a:lstStyle/>
        <a:p>
          <a:endParaRPr lang="en-US"/>
        </a:p>
      </dgm:t>
    </dgm:pt>
    <dgm:pt modelId="{F3A590C0-0647-49F9-8767-5F5DFAC45165}" type="pres">
      <dgm:prSet presAssocID="{CC379993-1581-4969-BDF3-D491B10EE473}" presName="matrix" presStyleCnt="0">
        <dgm:presLayoutVars>
          <dgm:chMax val="1"/>
          <dgm:dir/>
          <dgm:resizeHandles val="exact"/>
        </dgm:presLayoutVars>
      </dgm:prSet>
      <dgm:spPr/>
    </dgm:pt>
    <dgm:pt modelId="{451C7041-15DB-44AB-A800-4EE08BA1988E}" type="pres">
      <dgm:prSet presAssocID="{CC379993-1581-4969-BDF3-D491B10EE473}" presName="diamond" presStyleLbl="bgShp" presStyleIdx="0" presStyleCnt="1"/>
      <dgm:spPr/>
    </dgm:pt>
    <dgm:pt modelId="{A3639693-94CF-44D4-B962-D46BEB724AAD}" type="pres">
      <dgm:prSet presAssocID="{CC379993-1581-4969-BDF3-D491B10EE473}" presName="quad1" presStyleLbl="node1" presStyleIdx="0" presStyleCnt="4">
        <dgm:presLayoutVars>
          <dgm:chMax val="0"/>
          <dgm:chPref val="0"/>
          <dgm:bulletEnabled val="1"/>
        </dgm:presLayoutVars>
      </dgm:prSet>
      <dgm:spPr/>
    </dgm:pt>
    <dgm:pt modelId="{51C3CF0E-4BA1-495D-9937-086E04B062E1}" type="pres">
      <dgm:prSet presAssocID="{CC379993-1581-4969-BDF3-D491B10EE473}" presName="quad2" presStyleLbl="node1" presStyleIdx="1" presStyleCnt="4">
        <dgm:presLayoutVars>
          <dgm:chMax val="0"/>
          <dgm:chPref val="0"/>
          <dgm:bulletEnabled val="1"/>
        </dgm:presLayoutVars>
      </dgm:prSet>
      <dgm:spPr/>
    </dgm:pt>
    <dgm:pt modelId="{82875E7E-1460-45EF-AA5B-06C099624BC5}" type="pres">
      <dgm:prSet presAssocID="{CC379993-1581-4969-BDF3-D491B10EE473}" presName="quad3" presStyleLbl="node1" presStyleIdx="2" presStyleCnt="4">
        <dgm:presLayoutVars>
          <dgm:chMax val="0"/>
          <dgm:chPref val="0"/>
          <dgm:bulletEnabled val="1"/>
        </dgm:presLayoutVars>
      </dgm:prSet>
      <dgm:spPr/>
    </dgm:pt>
    <dgm:pt modelId="{A9B79622-DA87-4692-B158-B2219B164D3F}" type="pres">
      <dgm:prSet presAssocID="{CC379993-1581-4969-BDF3-D491B10EE473}" presName="quad4" presStyleLbl="node1" presStyleIdx="3" presStyleCnt="4">
        <dgm:presLayoutVars>
          <dgm:chMax val="0"/>
          <dgm:chPref val="0"/>
          <dgm:bulletEnabled val="1"/>
        </dgm:presLayoutVars>
      </dgm:prSet>
      <dgm:spPr/>
    </dgm:pt>
  </dgm:ptLst>
  <dgm:cxnLst>
    <dgm:cxn modelId="{9604BC6D-195D-4561-98F3-FBE7D325E738}" type="presOf" srcId="{056BBA1E-B203-4DD3-93E7-07F13D45E9F7}" destId="{82875E7E-1460-45EF-AA5B-06C099624BC5}" srcOrd="0" destOrd="0" presId="urn:microsoft.com/office/officeart/2005/8/layout/matrix3"/>
    <dgm:cxn modelId="{76A14E90-2398-4725-8F2A-2868E7469F41}" type="presOf" srcId="{E46B27C0-2EB2-4BFC-BF3B-57265E2EC047}" destId="{A3639693-94CF-44D4-B962-D46BEB724AAD}" srcOrd="0" destOrd="0" presId="urn:microsoft.com/office/officeart/2005/8/layout/matrix3"/>
    <dgm:cxn modelId="{DC11DD93-A376-4467-AD31-71130202670D}" srcId="{CC379993-1581-4969-BDF3-D491B10EE473}" destId="{E46B27C0-2EB2-4BFC-BF3B-57265E2EC047}" srcOrd="0" destOrd="0" parTransId="{ADF7AB9B-19F1-4F25-8532-EAC3D3C36823}" sibTransId="{AC10E712-3970-4782-B8FC-84FB53DC22D6}"/>
    <dgm:cxn modelId="{7506B099-4509-4E0E-9DB2-1F22ECF2F670}" srcId="{CC379993-1581-4969-BDF3-D491B10EE473}" destId="{056BBA1E-B203-4DD3-93E7-07F13D45E9F7}" srcOrd="2" destOrd="0" parTransId="{22F32F12-D072-4220-91B5-133E21A65DE6}" sibTransId="{C8BE9744-B302-433B-9097-2C937E586003}"/>
    <dgm:cxn modelId="{B5001C9D-1CEA-4500-84AD-75C5B1CABCA0}" type="presOf" srcId="{CC379993-1581-4969-BDF3-D491B10EE473}" destId="{F3A590C0-0647-49F9-8767-5F5DFAC45165}" srcOrd="0" destOrd="0" presId="urn:microsoft.com/office/officeart/2005/8/layout/matrix3"/>
    <dgm:cxn modelId="{48D69BA0-9666-42CB-9336-1D2848CAE7BF}" srcId="{CC379993-1581-4969-BDF3-D491B10EE473}" destId="{3C4D9773-A6EE-44B3-9E5A-884AFFA301CF}" srcOrd="3" destOrd="0" parTransId="{59854115-CFF4-47DC-AFCA-F3D7E3591946}" sibTransId="{D5964FB1-FF47-4AF0-8BCD-E7549C79294A}"/>
    <dgm:cxn modelId="{F1DFC4A5-A20E-46F4-B819-9A61FB8E793C}" type="presOf" srcId="{3C4D9773-A6EE-44B3-9E5A-884AFFA301CF}" destId="{A9B79622-DA87-4692-B158-B2219B164D3F}" srcOrd="0" destOrd="0" presId="urn:microsoft.com/office/officeart/2005/8/layout/matrix3"/>
    <dgm:cxn modelId="{1F004CE7-7FD1-4A50-A874-F4DE5FF35452}" srcId="{CC379993-1581-4969-BDF3-D491B10EE473}" destId="{7A6D7EBD-96E8-4CEA-9429-6AC571432EE3}" srcOrd="1" destOrd="0" parTransId="{1C487FDA-B9C3-4872-8900-E77D0A53FAEB}" sibTransId="{A4AE9097-0826-4DAA-A242-3D2784ECC7FF}"/>
    <dgm:cxn modelId="{D6D923F2-E483-465A-9D68-757CB1AC618E}" type="presOf" srcId="{7A6D7EBD-96E8-4CEA-9429-6AC571432EE3}" destId="{51C3CF0E-4BA1-495D-9937-086E04B062E1}" srcOrd="0" destOrd="0" presId="urn:microsoft.com/office/officeart/2005/8/layout/matrix3"/>
    <dgm:cxn modelId="{CFEF4F86-1BDC-4A0A-9C96-8ADF66BB74FA}" type="presParOf" srcId="{F3A590C0-0647-49F9-8767-5F5DFAC45165}" destId="{451C7041-15DB-44AB-A800-4EE08BA1988E}" srcOrd="0" destOrd="0" presId="urn:microsoft.com/office/officeart/2005/8/layout/matrix3"/>
    <dgm:cxn modelId="{F00EA425-D265-4259-97C1-C1F2BE1154BB}" type="presParOf" srcId="{F3A590C0-0647-49F9-8767-5F5DFAC45165}" destId="{A3639693-94CF-44D4-B962-D46BEB724AAD}" srcOrd="1" destOrd="0" presId="urn:microsoft.com/office/officeart/2005/8/layout/matrix3"/>
    <dgm:cxn modelId="{A8067820-6E1D-4CF7-B36C-991EA25571AE}" type="presParOf" srcId="{F3A590C0-0647-49F9-8767-5F5DFAC45165}" destId="{51C3CF0E-4BA1-495D-9937-086E04B062E1}" srcOrd="2" destOrd="0" presId="urn:microsoft.com/office/officeart/2005/8/layout/matrix3"/>
    <dgm:cxn modelId="{A9821F48-30FF-4FB0-9C7B-053E4D79E0EE}" type="presParOf" srcId="{F3A590C0-0647-49F9-8767-5F5DFAC45165}" destId="{82875E7E-1460-45EF-AA5B-06C099624BC5}" srcOrd="3" destOrd="0" presId="urn:microsoft.com/office/officeart/2005/8/layout/matrix3"/>
    <dgm:cxn modelId="{E192BF8E-633E-45C6-84D5-47D75EFCFA7B}" type="presParOf" srcId="{F3A590C0-0647-49F9-8767-5F5DFAC45165}" destId="{A9B79622-DA87-4692-B158-B2219B164D3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17FD7F-21ED-4391-A776-91BC26F1DCCD}"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217CEB1A-508D-4121-B717-53D14073718B}">
      <dgm:prSet/>
      <dgm:spPr/>
      <dgm:t>
        <a:bodyPr/>
        <a:lstStyle/>
        <a:p>
          <a:pPr>
            <a:defRPr cap="all"/>
          </a:pPr>
          <a:r>
            <a:rPr lang="fr-CA" dirty="0"/>
            <a:t>Décomposition du problème en </a:t>
          </a:r>
          <a:r>
            <a:rPr lang="fr-CA" b="1" dirty="0"/>
            <a:t>tâches</a:t>
          </a:r>
          <a:endParaRPr lang="en-US" b="1" dirty="0"/>
        </a:p>
      </dgm:t>
    </dgm:pt>
    <dgm:pt modelId="{81F98025-6D89-4935-8D4E-3F12A3CC35CE}" type="parTrans" cxnId="{3A011C00-FE0C-4D98-BBD3-D1CC59ED83DE}">
      <dgm:prSet/>
      <dgm:spPr/>
      <dgm:t>
        <a:bodyPr/>
        <a:lstStyle/>
        <a:p>
          <a:endParaRPr lang="en-US"/>
        </a:p>
      </dgm:t>
    </dgm:pt>
    <dgm:pt modelId="{0F27C989-1C1E-46C2-A663-D7C5401AFDDA}" type="sibTrans" cxnId="{3A011C00-FE0C-4D98-BBD3-D1CC59ED83DE}">
      <dgm:prSet/>
      <dgm:spPr/>
      <dgm:t>
        <a:bodyPr/>
        <a:lstStyle/>
        <a:p>
          <a:endParaRPr lang="en-US"/>
        </a:p>
      </dgm:t>
    </dgm:pt>
    <dgm:pt modelId="{A1924523-D00A-46EF-A040-07003E7E5F11}">
      <dgm:prSet/>
      <dgm:spPr/>
      <dgm:t>
        <a:bodyPr/>
        <a:lstStyle/>
        <a:p>
          <a:pPr>
            <a:defRPr cap="all"/>
          </a:pPr>
          <a:r>
            <a:rPr lang="fr-CA"/>
            <a:t>On souhaite la </a:t>
          </a:r>
          <a:r>
            <a:rPr lang="fr-CA" b="1"/>
            <a:t>granularité la plus fine</a:t>
          </a:r>
          <a:r>
            <a:rPr lang="fr-CA"/>
            <a:t> possible</a:t>
          </a:r>
          <a:endParaRPr lang="en-US"/>
        </a:p>
      </dgm:t>
    </dgm:pt>
    <dgm:pt modelId="{500DFD8D-EA45-4540-82FD-D49445D308B1}" type="parTrans" cxnId="{791323E1-8A8F-46F9-8A69-131F790A6A97}">
      <dgm:prSet/>
      <dgm:spPr/>
      <dgm:t>
        <a:bodyPr/>
        <a:lstStyle/>
        <a:p>
          <a:endParaRPr lang="en-US"/>
        </a:p>
      </dgm:t>
    </dgm:pt>
    <dgm:pt modelId="{350B379B-D829-4F25-8690-B99EBC74A8A7}" type="sibTrans" cxnId="{791323E1-8A8F-46F9-8A69-131F790A6A97}">
      <dgm:prSet/>
      <dgm:spPr/>
      <dgm:t>
        <a:bodyPr/>
        <a:lstStyle/>
        <a:p>
          <a:endParaRPr lang="en-US"/>
        </a:p>
      </dgm:t>
    </dgm:pt>
    <dgm:pt modelId="{D7D6262A-5B3B-436B-98C8-0E5527792CFE}" type="pres">
      <dgm:prSet presAssocID="{7A17FD7F-21ED-4391-A776-91BC26F1DCCD}" presName="root" presStyleCnt="0">
        <dgm:presLayoutVars>
          <dgm:dir/>
          <dgm:resizeHandles val="exact"/>
        </dgm:presLayoutVars>
      </dgm:prSet>
      <dgm:spPr/>
    </dgm:pt>
    <dgm:pt modelId="{DF4087D1-1047-42A8-8838-EA43C294E99A}" type="pres">
      <dgm:prSet presAssocID="{217CEB1A-508D-4121-B717-53D14073718B}" presName="compNode" presStyleCnt="0"/>
      <dgm:spPr/>
    </dgm:pt>
    <dgm:pt modelId="{2C6F5FF0-1123-45F5-B150-D088865AFF66}" type="pres">
      <dgm:prSet presAssocID="{217CEB1A-508D-4121-B717-53D14073718B}" presName="iconBgRect" presStyleLbl="bgShp" presStyleIdx="0" presStyleCnt="2"/>
      <dgm:spPr>
        <a:solidFill>
          <a:schemeClr val="accent2"/>
        </a:solidFill>
      </dgm:spPr>
    </dgm:pt>
    <dgm:pt modelId="{6E2A0B0C-8D17-41DC-8CD6-E33A97341091}" type="pres">
      <dgm:prSet presAssocID="{217CEB1A-508D-4121-B717-53D14073718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13E15F8A-0565-405D-94F2-288B142C6400}" type="pres">
      <dgm:prSet presAssocID="{217CEB1A-508D-4121-B717-53D14073718B}" presName="spaceRect" presStyleCnt="0"/>
      <dgm:spPr/>
    </dgm:pt>
    <dgm:pt modelId="{58929198-E798-4100-8936-69447FE0E07E}" type="pres">
      <dgm:prSet presAssocID="{217CEB1A-508D-4121-B717-53D14073718B}" presName="textRect" presStyleLbl="revTx" presStyleIdx="0" presStyleCnt="2">
        <dgm:presLayoutVars>
          <dgm:chMax val="1"/>
          <dgm:chPref val="1"/>
        </dgm:presLayoutVars>
      </dgm:prSet>
      <dgm:spPr/>
    </dgm:pt>
    <dgm:pt modelId="{B35C59B2-B9BE-4912-A4A1-2B52AA79395D}" type="pres">
      <dgm:prSet presAssocID="{0F27C989-1C1E-46C2-A663-D7C5401AFDDA}" presName="sibTrans" presStyleCnt="0"/>
      <dgm:spPr/>
    </dgm:pt>
    <dgm:pt modelId="{A5EA0766-9A7F-4AC4-8EEA-71C6753C30D6}" type="pres">
      <dgm:prSet presAssocID="{A1924523-D00A-46EF-A040-07003E7E5F11}" presName="compNode" presStyleCnt="0"/>
      <dgm:spPr/>
    </dgm:pt>
    <dgm:pt modelId="{257B970A-428D-41E2-8ABC-6AF68E684B97}" type="pres">
      <dgm:prSet presAssocID="{A1924523-D00A-46EF-A040-07003E7E5F11}" presName="iconBgRect" presStyleLbl="bgShp" presStyleIdx="1" presStyleCnt="2"/>
      <dgm:spPr>
        <a:solidFill>
          <a:schemeClr val="accent2"/>
        </a:solidFill>
      </dgm:spPr>
    </dgm:pt>
    <dgm:pt modelId="{C3D343AE-FAE0-4B0D-8185-AEABE90A3309}" type="pres">
      <dgm:prSet presAssocID="{A1924523-D00A-46EF-A040-07003E7E5F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ble"/>
        </a:ext>
      </dgm:extLst>
    </dgm:pt>
    <dgm:pt modelId="{45EB1D10-79EF-4D32-9020-28392CBCD030}" type="pres">
      <dgm:prSet presAssocID="{A1924523-D00A-46EF-A040-07003E7E5F11}" presName="spaceRect" presStyleCnt="0"/>
      <dgm:spPr/>
    </dgm:pt>
    <dgm:pt modelId="{6E51C3B0-F024-4C38-B636-44B370252935}" type="pres">
      <dgm:prSet presAssocID="{A1924523-D00A-46EF-A040-07003E7E5F11}" presName="textRect" presStyleLbl="revTx" presStyleIdx="1" presStyleCnt="2">
        <dgm:presLayoutVars>
          <dgm:chMax val="1"/>
          <dgm:chPref val="1"/>
        </dgm:presLayoutVars>
      </dgm:prSet>
      <dgm:spPr/>
    </dgm:pt>
  </dgm:ptLst>
  <dgm:cxnLst>
    <dgm:cxn modelId="{3A011C00-FE0C-4D98-BBD3-D1CC59ED83DE}" srcId="{7A17FD7F-21ED-4391-A776-91BC26F1DCCD}" destId="{217CEB1A-508D-4121-B717-53D14073718B}" srcOrd="0" destOrd="0" parTransId="{81F98025-6D89-4935-8D4E-3F12A3CC35CE}" sibTransId="{0F27C989-1C1E-46C2-A663-D7C5401AFDDA}"/>
    <dgm:cxn modelId="{8B23CC71-BADD-4CD2-99B7-1919EFBCEC6C}" type="presOf" srcId="{7A17FD7F-21ED-4391-A776-91BC26F1DCCD}" destId="{D7D6262A-5B3B-436B-98C8-0E5527792CFE}" srcOrd="0" destOrd="0" presId="urn:microsoft.com/office/officeart/2018/5/layout/IconCircleLabelList"/>
    <dgm:cxn modelId="{3A9D5056-97E6-4AA4-9CEE-18682D6AE8DA}" type="presOf" srcId="{A1924523-D00A-46EF-A040-07003E7E5F11}" destId="{6E51C3B0-F024-4C38-B636-44B370252935}" srcOrd="0" destOrd="0" presId="urn:microsoft.com/office/officeart/2018/5/layout/IconCircleLabelList"/>
    <dgm:cxn modelId="{791323E1-8A8F-46F9-8A69-131F790A6A97}" srcId="{7A17FD7F-21ED-4391-A776-91BC26F1DCCD}" destId="{A1924523-D00A-46EF-A040-07003E7E5F11}" srcOrd="1" destOrd="0" parTransId="{500DFD8D-EA45-4540-82FD-D49445D308B1}" sibTransId="{350B379B-D829-4F25-8690-B99EBC74A8A7}"/>
    <dgm:cxn modelId="{06033AF4-28F5-43C8-A40F-6E7A59F5506A}" type="presOf" srcId="{217CEB1A-508D-4121-B717-53D14073718B}" destId="{58929198-E798-4100-8936-69447FE0E07E}" srcOrd="0" destOrd="0" presId="urn:microsoft.com/office/officeart/2018/5/layout/IconCircleLabelList"/>
    <dgm:cxn modelId="{CF5105AC-58A8-4976-B5D4-0DDACEE7D5B8}" type="presParOf" srcId="{D7D6262A-5B3B-436B-98C8-0E5527792CFE}" destId="{DF4087D1-1047-42A8-8838-EA43C294E99A}" srcOrd="0" destOrd="0" presId="urn:microsoft.com/office/officeart/2018/5/layout/IconCircleLabelList"/>
    <dgm:cxn modelId="{96643CEE-90F3-41F0-8A48-5281B3092C2D}" type="presParOf" srcId="{DF4087D1-1047-42A8-8838-EA43C294E99A}" destId="{2C6F5FF0-1123-45F5-B150-D088865AFF66}" srcOrd="0" destOrd="0" presId="urn:microsoft.com/office/officeart/2018/5/layout/IconCircleLabelList"/>
    <dgm:cxn modelId="{8834FC05-4820-4E3A-819F-F3C8A39DD566}" type="presParOf" srcId="{DF4087D1-1047-42A8-8838-EA43C294E99A}" destId="{6E2A0B0C-8D17-41DC-8CD6-E33A97341091}" srcOrd="1" destOrd="0" presId="urn:microsoft.com/office/officeart/2018/5/layout/IconCircleLabelList"/>
    <dgm:cxn modelId="{AB6E9D2F-E9D9-4335-B175-25BB12642FEE}" type="presParOf" srcId="{DF4087D1-1047-42A8-8838-EA43C294E99A}" destId="{13E15F8A-0565-405D-94F2-288B142C6400}" srcOrd="2" destOrd="0" presId="urn:microsoft.com/office/officeart/2018/5/layout/IconCircleLabelList"/>
    <dgm:cxn modelId="{06E71C02-2A0F-42D2-9C76-34F21398AFBD}" type="presParOf" srcId="{DF4087D1-1047-42A8-8838-EA43C294E99A}" destId="{58929198-E798-4100-8936-69447FE0E07E}" srcOrd="3" destOrd="0" presId="urn:microsoft.com/office/officeart/2018/5/layout/IconCircleLabelList"/>
    <dgm:cxn modelId="{61A7FB19-4317-4FD2-B764-A7486B53055B}" type="presParOf" srcId="{D7D6262A-5B3B-436B-98C8-0E5527792CFE}" destId="{B35C59B2-B9BE-4912-A4A1-2B52AA79395D}" srcOrd="1" destOrd="0" presId="urn:microsoft.com/office/officeart/2018/5/layout/IconCircleLabelList"/>
    <dgm:cxn modelId="{32AD6105-E2FE-4419-A866-BDD535FFEB00}" type="presParOf" srcId="{D7D6262A-5B3B-436B-98C8-0E5527792CFE}" destId="{A5EA0766-9A7F-4AC4-8EEA-71C6753C30D6}" srcOrd="2" destOrd="0" presId="urn:microsoft.com/office/officeart/2018/5/layout/IconCircleLabelList"/>
    <dgm:cxn modelId="{E6407ECD-3733-4A43-806A-DAE478004178}" type="presParOf" srcId="{A5EA0766-9A7F-4AC4-8EEA-71C6753C30D6}" destId="{257B970A-428D-41E2-8ABC-6AF68E684B97}" srcOrd="0" destOrd="0" presId="urn:microsoft.com/office/officeart/2018/5/layout/IconCircleLabelList"/>
    <dgm:cxn modelId="{9E24DDC7-3E34-4F8F-8075-8F7A9BC5FBCE}" type="presParOf" srcId="{A5EA0766-9A7F-4AC4-8EEA-71C6753C30D6}" destId="{C3D343AE-FAE0-4B0D-8185-AEABE90A3309}" srcOrd="1" destOrd="0" presId="urn:microsoft.com/office/officeart/2018/5/layout/IconCircleLabelList"/>
    <dgm:cxn modelId="{9CFF71FB-EDC1-4B06-BC05-F25BD977B818}" type="presParOf" srcId="{A5EA0766-9A7F-4AC4-8EEA-71C6753C30D6}" destId="{45EB1D10-79EF-4D32-9020-28392CBCD030}" srcOrd="2" destOrd="0" presId="urn:microsoft.com/office/officeart/2018/5/layout/IconCircleLabelList"/>
    <dgm:cxn modelId="{D5BD5846-FE17-473A-9CF2-554D9C0A941A}" type="presParOf" srcId="{A5EA0766-9A7F-4AC4-8EEA-71C6753C30D6}" destId="{6E51C3B0-F024-4C38-B636-44B37025293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84D63C-EE06-42C9-A105-13A2AE63FAD3}"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25738846-2781-4C01-A4CA-7372A1719110}">
      <dgm:prSet/>
      <dgm:spPr/>
      <dgm:t>
        <a:bodyPr/>
        <a:lstStyle/>
        <a:p>
          <a:pPr>
            <a:lnSpc>
              <a:spcPct val="100000"/>
            </a:lnSpc>
          </a:pPr>
          <a:r>
            <a:rPr lang="fr-CA" dirty="0"/>
            <a:t>Le produit du partitionnement est la décomposition des </a:t>
          </a:r>
          <a:r>
            <a:rPr lang="fr-CA" b="1" dirty="0"/>
            <a:t>tâches à exécuter</a:t>
          </a:r>
          <a:endParaRPr lang="en-US" dirty="0"/>
        </a:p>
      </dgm:t>
    </dgm:pt>
    <dgm:pt modelId="{4B057961-EBB1-4F07-89C2-00837CEDBBD6}" type="parTrans" cxnId="{28B38F9D-DCBE-4126-A4F9-E0E6726C31DF}">
      <dgm:prSet/>
      <dgm:spPr/>
      <dgm:t>
        <a:bodyPr/>
        <a:lstStyle/>
        <a:p>
          <a:endParaRPr lang="en-US"/>
        </a:p>
      </dgm:t>
    </dgm:pt>
    <dgm:pt modelId="{12A0EF0B-6980-4440-99E2-6C2DC6FA1975}" type="sibTrans" cxnId="{28B38F9D-DCBE-4126-A4F9-E0E6726C31DF}">
      <dgm:prSet/>
      <dgm:spPr/>
      <dgm:t>
        <a:bodyPr/>
        <a:lstStyle/>
        <a:p>
          <a:endParaRPr lang="en-US"/>
        </a:p>
      </dgm:t>
    </dgm:pt>
    <dgm:pt modelId="{4AF1830E-CEE8-45B9-8D50-A25652A59195}">
      <dgm:prSet/>
      <dgm:spPr/>
      <dgm:t>
        <a:bodyPr/>
        <a:lstStyle/>
        <a:p>
          <a:pPr>
            <a:lnSpc>
              <a:spcPct val="100000"/>
            </a:lnSpc>
          </a:pPr>
          <a:r>
            <a:rPr lang="fr-CA" dirty="0"/>
            <a:t>Le</a:t>
          </a:r>
          <a:r>
            <a:rPr lang="fr-CA" b="1" dirty="0"/>
            <a:t> </a:t>
          </a:r>
          <a:r>
            <a:rPr lang="fr-CA" b="0" dirty="0"/>
            <a:t>nombre de tâches correspond au niveau de </a:t>
          </a:r>
          <a:r>
            <a:rPr lang="fr-CA" b="1" dirty="0" err="1"/>
            <a:t>concourrance</a:t>
          </a:r>
          <a:endParaRPr lang="en-US" dirty="0"/>
        </a:p>
      </dgm:t>
    </dgm:pt>
    <dgm:pt modelId="{87355FF4-EA84-4D8B-914D-ECC0E36B196E}" type="parTrans" cxnId="{46DA67F5-B62F-40E9-A0D2-25A6CEBA925B}">
      <dgm:prSet/>
      <dgm:spPr/>
      <dgm:t>
        <a:bodyPr/>
        <a:lstStyle/>
        <a:p>
          <a:endParaRPr lang="en-US"/>
        </a:p>
      </dgm:t>
    </dgm:pt>
    <dgm:pt modelId="{AD56D9EC-7047-4D02-A676-B8CDCA60EC77}" type="sibTrans" cxnId="{46DA67F5-B62F-40E9-A0D2-25A6CEBA925B}">
      <dgm:prSet/>
      <dgm:spPr/>
      <dgm:t>
        <a:bodyPr/>
        <a:lstStyle/>
        <a:p>
          <a:endParaRPr lang="en-US"/>
        </a:p>
      </dgm:t>
    </dgm:pt>
    <dgm:pt modelId="{CE20F2A3-444B-4732-AD82-BCFDDE747971}" type="pres">
      <dgm:prSet presAssocID="{4284D63C-EE06-42C9-A105-13A2AE63FAD3}" presName="root" presStyleCnt="0">
        <dgm:presLayoutVars>
          <dgm:dir/>
          <dgm:resizeHandles val="exact"/>
        </dgm:presLayoutVars>
      </dgm:prSet>
      <dgm:spPr/>
    </dgm:pt>
    <dgm:pt modelId="{FB862DED-CBEA-4CB0-AA98-3B7AE1350D72}" type="pres">
      <dgm:prSet presAssocID="{25738846-2781-4C01-A4CA-7372A1719110}" presName="compNode" presStyleCnt="0"/>
      <dgm:spPr/>
    </dgm:pt>
    <dgm:pt modelId="{5B3A0A6A-0438-4D02-9913-F4049B054191}" type="pres">
      <dgm:prSet presAssocID="{25738846-2781-4C01-A4CA-7372A171911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E2C3B796-5E7D-4B7B-8EA9-A0B7EA7F554A}" type="pres">
      <dgm:prSet presAssocID="{25738846-2781-4C01-A4CA-7372A1719110}" presName="spaceRect" presStyleCnt="0"/>
      <dgm:spPr/>
    </dgm:pt>
    <dgm:pt modelId="{52681A9C-1721-4448-AD71-816718E2A1F5}" type="pres">
      <dgm:prSet presAssocID="{25738846-2781-4C01-A4CA-7372A1719110}" presName="textRect" presStyleLbl="revTx" presStyleIdx="0" presStyleCnt="2">
        <dgm:presLayoutVars>
          <dgm:chMax val="1"/>
          <dgm:chPref val="1"/>
        </dgm:presLayoutVars>
      </dgm:prSet>
      <dgm:spPr/>
    </dgm:pt>
    <dgm:pt modelId="{5380320A-77C6-45F6-915B-8948901A316A}" type="pres">
      <dgm:prSet presAssocID="{12A0EF0B-6980-4440-99E2-6C2DC6FA1975}" presName="sibTrans" presStyleCnt="0"/>
      <dgm:spPr/>
    </dgm:pt>
    <dgm:pt modelId="{362D470C-E4B4-4A55-B419-52F1CC38F701}" type="pres">
      <dgm:prSet presAssocID="{4AF1830E-CEE8-45B9-8D50-A25652A59195}" presName="compNode" presStyleCnt="0"/>
      <dgm:spPr/>
    </dgm:pt>
    <dgm:pt modelId="{22EB5501-59DD-42D8-9EFD-B6F665322134}" type="pres">
      <dgm:prSet presAssocID="{4AF1830E-CEE8-45B9-8D50-A25652A5919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8F412E7E-ED9E-42EF-B701-CFFE28531A94}" type="pres">
      <dgm:prSet presAssocID="{4AF1830E-CEE8-45B9-8D50-A25652A59195}" presName="spaceRect" presStyleCnt="0"/>
      <dgm:spPr/>
    </dgm:pt>
    <dgm:pt modelId="{6B867A1D-F990-4B82-9552-B816BD4700DB}" type="pres">
      <dgm:prSet presAssocID="{4AF1830E-CEE8-45B9-8D50-A25652A59195}" presName="textRect" presStyleLbl="revTx" presStyleIdx="1" presStyleCnt="2">
        <dgm:presLayoutVars>
          <dgm:chMax val="1"/>
          <dgm:chPref val="1"/>
        </dgm:presLayoutVars>
      </dgm:prSet>
      <dgm:spPr/>
    </dgm:pt>
  </dgm:ptLst>
  <dgm:cxnLst>
    <dgm:cxn modelId="{E82CD786-E72D-498A-A0F9-E2BD1B19560D}" type="presOf" srcId="{25738846-2781-4C01-A4CA-7372A1719110}" destId="{52681A9C-1721-4448-AD71-816718E2A1F5}" srcOrd="0" destOrd="0" presId="urn:microsoft.com/office/officeart/2018/2/layout/IconLabelList"/>
    <dgm:cxn modelId="{CA97F795-DACC-4009-A7F5-0005091B4CA7}" type="presOf" srcId="{4284D63C-EE06-42C9-A105-13A2AE63FAD3}" destId="{CE20F2A3-444B-4732-AD82-BCFDDE747971}" srcOrd="0" destOrd="0" presId="urn:microsoft.com/office/officeart/2018/2/layout/IconLabelList"/>
    <dgm:cxn modelId="{28B38F9D-DCBE-4126-A4F9-E0E6726C31DF}" srcId="{4284D63C-EE06-42C9-A105-13A2AE63FAD3}" destId="{25738846-2781-4C01-A4CA-7372A1719110}" srcOrd="0" destOrd="0" parTransId="{4B057961-EBB1-4F07-89C2-00837CEDBBD6}" sibTransId="{12A0EF0B-6980-4440-99E2-6C2DC6FA1975}"/>
    <dgm:cxn modelId="{0238B1F0-CC94-420D-89B9-32B98FDA9303}" type="presOf" srcId="{4AF1830E-CEE8-45B9-8D50-A25652A59195}" destId="{6B867A1D-F990-4B82-9552-B816BD4700DB}" srcOrd="0" destOrd="0" presId="urn:microsoft.com/office/officeart/2018/2/layout/IconLabelList"/>
    <dgm:cxn modelId="{46DA67F5-B62F-40E9-A0D2-25A6CEBA925B}" srcId="{4284D63C-EE06-42C9-A105-13A2AE63FAD3}" destId="{4AF1830E-CEE8-45B9-8D50-A25652A59195}" srcOrd="1" destOrd="0" parTransId="{87355FF4-EA84-4D8B-914D-ECC0E36B196E}" sibTransId="{AD56D9EC-7047-4D02-A676-B8CDCA60EC77}"/>
    <dgm:cxn modelId="{27C23922-F94A-44D3-B6C7-054092751EA8}" type="presParOf" srcId="{CE20F2A3-444B-4732-AD82-BCFDDE747971}" destId="{FB862DED-CBEA-4CB0-AA98-3B7AE1350D72}" srcOrd="0" destOrd="0" presId="urn:microsoft.com/office/officeart/2018/2/layout/IconLabelList"/>
    <dgm:cxn modelId="{CA549DA8-81B8-40E5-8B1C-E001CB11E55D}" type="presParOf" srcId="{FB862DED-CBEA-4CB0-AA98-3B7AE1350D72}" destId="{5B3A0A6A-0438-4D02-9913-F4049B054191}" srcOrd="0" destOrd="0" presId="urn:microsoft.com/office/officeart/2018/2/layout/IconLabelList"/>
    <dgm:cxn modelId="{A52CD0E1-589B-4C9C-83D4-F99B5AC94A37}" type="presParOf" srcId="{FB862DED-CBEA-4CB0-AA98-3B7AE1350D72}" destId="{E2C3B796-5E7D-4B7B-8EA9-A0B7EA7F554A}" srcOrd="1" destOrd="0" presId="urn:microsoft.com/office/officeart/2018/2/layout/IconLabelList"/>
    <dgm:cxn modelId="{528F1AEA-B429-4DE6-B851-63F4B75D261B}" type="presParOf" srcId="{FB862DED-CBEA-4CB0-AA98-3B7AE1350D72}" destId="{52681A9C-1721-4448-AD71-816718E2A1F5}" srcOrd="2" destOrd="0" presId="urn:microsoft.com/office/officeart/2018/2/layout/IconLabelList"/>
    <dgm:cxn modelId="{939C05DA-1B48-47A6-AD8E-311DFECD4A41}" type="presParOf" srcId="{CE20F2A3-444B-4732-AD82-BCFDDE747971}" destId="{5380320A-77C6-45F6-915B-8948901A316A}" srcOrd="1" destOrd="0" presId="urn:microsoft.com/office/officeart/2018/2/layout/IconLabelList"/>
    <dgm:cxn modelId="{7B47302C-76A5-4F72-B4F8-04E96191D304}" type="presParOf" srcId="{CE20F2A3-444B-4732-AD82-BCFDDE747971}" destId="{362D470C-E4B4-4A55-B419-52F1CC38F701}" srcOrd="2" destOrd="0" presId="urn:microsoft.com/office/officeart/2018/2/layout/IconLabelList"/>
    <dgm:cxn modelId="{10F8DFF2-4437-4B94-BBE3-1C56004029A6}" type="presParOf" srcId="{362D470C-E4B4-4A55-B419-52F1CC38F701}" destId="{22EB5501-59DD-42D8-9EFD-B6F665322134}" srcOrd="0" destOrd="0" presId="urn:microsoft.com/office/officeart/2018/2/layout/IconLabelList"/>
    <dgm:cxn modelId="{9A50ECED-D4DC-46A2-B0CF-676C7D201498}" type="presParOf" srcId="{362D470C-E4B4-4A55-B419-52F1CC38F701}" destId="{8F412E7E-ED9E-42EF-B701-CFFE28531A94}" srcOrd="1" destOrd="0" presId="urn:microsoft.com/office/officeart/2018/2/layout/IconLabelList"/>
    <dgm:cxn modelId="{D0F1335A-7908-4E8A-A487-A6C74DE78024}" type="presParOf" srcId="{362D470C-E4B4-4A55-B419-52F1CC38F701}" destId="{6B867A1D-F990-4B82-9552-B816BD4700D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94A773-2289-454D-BAB9-06C3FCF05293}"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38F88137-BE07-46D7-AD84-1CBE6E328473}">
      <dgm:prSet/>
      <dgm:spPr/>
      <dgm:t>
        <a:bodyPr/>
        <a:lstStyle/>
        <a:p>
          <a:pPr>
            <a:lnSpc>
              <a:spcPct val="100000"/>
            </a:lnSpc>
          </a:pPr>
          <a:r>
            <a:rPr lang="fr-CA"/>
            <a:t>La charge d’une tâche correspond à son </a:t>
          </a:r>
          <a:r>
            <a:rPr lang="fr-CA" b="1"/>
            <a:t>coût de traitement</a:t>
          </a:r>
          <a:br>
            <a:rPr lang="fr-CA" b="1"/>
          </a:br>
          <a:r>
            <a:rPr lang="fr-CA"/>
            <a:t>(en temps ou en ressources selon le facteur limitant)</a:t>
          </a:r>
          <a:endParaRPr lang="en-US"/>
        </a:p>
      </dgm:t>
    </dgm:pt>
    <dgm:pt modelId="{806CDEA8-237E-4FD6-9851-22F959FD8F52}" type="parTrans" cxnId="{E2EF79E9-3238-4DD9-AC0B-E36695C97EA0}">
      <dgm:prSet/>
      <dgm:spPr/>
      <dgm:t>
        <a:bodyPr/>
        <a:lstStyle/>
        <a:p>
          <a:endParaRPr lang="en-US"/>
        </a:p>
      </dgm:t>
    </dgm:pt>
    <dgm:pt modelId="{17BD4CEC-E434-46A8-BB81-7212B7A8F4E1}" type="sibTrans" cxnId="{E2EF79E9-3238-4DD9-AC0B-E36695C97EA0}">
      <dgm:prSet/>
      <dgm:spPr/>
      <dgm:t>
        <a:bodyPr/>
        <a:lstStyle/>
        <a:p>
          <a:endParaRPr lang="en-US"/>
        </a:p>
      </dgm:t>
    </dgm:pt>
    <dgm:pt modelId="{125ACA9E-B794-45A8-B679-8AD8C7F27CA0}">
      <dgm:prSet/>
      <dgm:spPr/>
      <dgm:t>
        <a:bodyPr/>
        <a:lstStyle/>
        <a:p>
          <a:r>
            <a:rPr lang="fr-CA" dirty="0"/>
            <a:t>Il est important de noter si les tâches sont de charges </a:t>
          </a:r>
          <a:r>
            <a:rPr lang="fr-CA" b="1" dirty="0"/>
            <a:t>égales ou inégales</a:t>
          </a:r>
          <a:r>
            <a:rPr lang="fr-CA" dirty="0"/>
            <a:t> et </a:t>
          </a:r>
          <a:r>
            <a:rPr lang="fr-CA" b="1" dirty="0"/>
            <a:t>prévisibles ou imprévisibles.</a:t>
          </a:r>
          <a:endParaRPr lang="en-US" dirty="0"/>
        </a:p>
      </dgm:t>
    </dgm:pt>
    <dgm:pt modelId="{C1F43500-EE05-4923-9AD8-B416F4CB35F7}" type="parTrans" cxnId="{155CB328-F5C4-4A9C-A506-41CCC4AE97EB}">
      <dgm:prSet/>
      <dgm:spPr/>
      <dgm:t>
        <a:bodyPr/>
        <a:lstStyle/>
        <a:p>
          <a:endParaRPr lang="en-US"/>
        </a:p>
      </dgm:t>
    </dgm:pt>
    <dgm:pt modelId="{1DF35957-C188-4FB0-B258-4D23C2F7643B}" type="sibTrans" cxnId="{155CB328-F5C4-4A9C-A506-41CCC4AE97EB}">
      <dgm:prSet/>
      <dgm:spPr/>
      <dgm:t>
        <a:bodyPr/>
        <a:lstStyle/>
        <a:p>
          <a:endParaRPr lang="en-US"/>
        </a:p>
      </dgm:t>
    </dgm:pt>
    <dgm:pt modelId="{6E8397A5-7486-4333-A789-ED7BB6078078}" type="pres">
      <dgm:prSet presAssocID="{DE94A773-2289-454D-BAB9-06C3FCF05293}" presName="root" presStyleCnt="0">
        <dgm:presLayoutVars>
          <dgm:dir/>
          <dgm:resizeHandles val="exact"/>
        </dgm:presLayoutVars>
      </dgm:prSet>
      <dgm:spPr/>
    </dgm:pt>
    <dgm:pt modelId="{FFECB229-C5C3-48DF-9761-59DCA95C1D6D}" type="pres">
      <dgm:prSet presAssocID="{38F88137-BE07-46D7-AD84-1CBE6E328473}" presName="compNode" presStyleCnt="0"/>
      <dgm:spPr/>
    </dgm:pt>
    <dgm:pt modelId="{785B2DCF-4999-4DDC-BF9C-649974DDED0D}" type="pres">
      <dgm:prSet presAssocID="{38F88137-BE07-46D7-AD84-1CBE6E328473}" presName="bgRect" presStyleLbl="bgShp" presStyleIdx="0" presStyleCnt="2"/>
      <dgm:spPr>
        <a:solidFill>
          <a:schemeClr val="accent2"/>
        </a:solidFill>
      </dgm:spPr>
    </dgm:pt>
    <dgm:pt modelId="{C660D6C0-A1F8-4075-81C4-09AC95849538}" type="pres">
      <dgm:prSet presAssocID="{38F88137-BE07-46D7-AD84-1CBE6E32847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llar"/>
        </a:ext>
      </dgm:extLst>
    </dgm:pt>
    <dgm:pt modelId="{3F5851A8-44C6-4B28-97EA-42D7A8390F35}" type="pres">
      <dgm:prSet presAssocID="{38F88137-BE07-46D7-AD84-1CBE6E328473}" presName="spaceRect" presStyleCnt="0"/>
      <dgm:spPr/>
    </dgm:pt>
    <dgm:pt modelId="{FD0C980E-19AC-4626-A905-B60F2234C53A}" type="pres">
      <dgm:prSet presAssocID="{38F88137-BE07-46D7-AD84-1CBE6E328473}" presName="parTx" presStyleLbl="revTx" presStyleIdx="0" presStyleCnt="2">
        <dgm:presLayoutVars>
          <dgm:chMax val="0"/>
          <dgm:chPref val="0"/>
        </dgm:presLayoutVars>
      </dgm:prSet>
      <dgm:spPr/>
    </dgm:pt>
    <dgm:pt modelId="{A3AC507D-A71E-439A-BAFA-ACC415E39393}" type="pres">
      <dgm:prSet presAssocID="{17BD4CEC-E434-46A8-BB81-7212B7A8F4E1}" presName="sibTrans" presStyleCnt="0"/>
      <dgm:spPr/>
    </dgm:pt>
    <dgm:pt modelId="{DB2D3FC0-DB5E-420A-8591-A409D419FDC8}" type="pres">
      <dgm:prSet presAssocID="{125ACA9E-B794-45A8-B679-8AD8C7F27CA0}" presName="compNode" presStyleCnt="0"/>
      <dgm:spPr/>
    </dgm:pt>
    <dgm:pt modelId="{7F9E564F-5BBF-46AE-B61E-14543EA90D95}" type="pres">
      <dgm:prSet presAssocID="{125ACA9E-B794-45A8-B679-8AD8C7F27CA0}" presName="bgRect" presStyleLbl="bgShp" presStyleIdx="1" presStyleCnt="2"/>
      <dgm:spPr>
        <a:solidFill>
          <a:schemeClr val="accent1"/>
        </a:solidFill>
      </dgm:spPr>
    </dgm:pt>
    <dgm:pt modelId="{5D6420F4-6D55-4F08-AA88-10407C8C6054}" type="pres">
      <dgm:prSet presAssocID="{125ACA9E-B794-45A8-B679-8AD8C7F27CA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9B981F57-1CD4-47BC-AA1F-8B3F2FFA093F}" type="pres">
      <dgm:prSet presAssocID="{125ACA9E-B794-45A8-B679-8AD8C7F27CA0}" presName="spaceRect" presStyleCnt="0"/>
      <dgm:spPr/>
    </dgm:pt>
    <dgm:pt modelId="{2927F1BB-5098-47A3-9B11-36F2E630FF41}" type="pres">
      <dgm:prSet presAssocID="{125ACA9E-B794-45A8-B679-8AD8C7F27CA0}" presName="parTx" presStyleLbl="revTx" presStyleIdx="1" presStyleCnt="2">
        <dgm:presLayoutVars>
          <dgm:chMax val="0"/>
          <dgm:chPref val="0"/>
        </dgm:presLayoutVars>
      </dgm:prSet>
      <dgm:spPr/>
    </dgm:pt>
  </dgm:ptLst>
  <dgm:cxnLst>
    <dgm:cxn modelId="{155CB328-F5C4-4A9C-A506-41CCC4AE97EB}" srcId="{DE94A773-2289-454D-BAB9-06C3FCF05293}" destId="{125ACA9E-B794-45A8-B679-8AD8C7F27CA0}" srcOrd="1" destOrd="0" parTransId="{C1F43500-EE05-4923-9AD8-B416F4CB35F7}" sibTransId="{1DF35957-C188-4FB0-B258-4D23C2F7643B}"/>
    <dgm:cxn modelId="{9D053362-D473-42BE-A719-A26AE3AAAB47}" type="presOf" srcId="{125ACA9E-B794-45A8-B679-8AD8C7F27CA0}" destId="{2927F1BB-5098-47A3-9B11-36F2E630FF41}" srcOrd="0" destOrd="0" presId="urn:microsoft.com/office/officeart/2018/2/layout/IconVerticalSolidList"/>
    <dgm:cxn modelId="{05D03951-85BE-4CC9-8398-63EBD268F802}" type="presOf" srcId="{DE94A773-2289-454D-BAB9-06C3FCF05293}" destId="{6E8397A5-7486-4333-A789-ED7BB6078078}" srcOrd="0" destOrd="0" presId="urn:microsoft.com/office/officeart/2018/2/layout/IconVerticalSolidList"/>
    <dgm:cxn modelId="{A5211457-513F-4737-8AEC-A81D2F9DEACB}" type="presOf" srcId="{38F88137-BE07-46D7-AD84-1CBE6E328473}" destId="{FD0C980E-19AC-4626-A905-B60F2234C53A}" srcOrd="0" destOrd="0" presId="urn:microsoft.com/office/officeart/2018/2/layout/IconVerticalSolidList"/>
    <dgm:cxn modelId="{E2EF79E9-3238-4DD9-AC0B-E36695C97EA0}" srcId="{DE94A773-2289-454D-BAB9-06C3FCF05293}" destId="{38F88137-BE07-46D7-AD84-1CBE6E328473}" srcOrd="0" destOrd="0" parTransId="{806CDEA8-237E-4FD6-9851-22F959FD8F52}" sibTransId="{17BD4CEC-E434-46A8-BB81-7212B7A8F4E1}"/>
    <dgm:cxn modelId="{2A666B0E-DFAC-4654-843C-352A4E03D781}" type="presParOf" srcId="{6E8397A5-7486-4333-A789-ED7BB6078078}" destId="{FFECB229-C5C3-48DF-9761-59DCA95C1D6D}" srcOrd="0" destOrd="0" presId="urn:microsoft.com/office/officeart/2018/2/layout/IconVerticalSolidList"/>
    <dgm:cxn modelId="{4DE0F239-19B9-47CD-BA42-FB9C87802A14}" type="presParOf" srcId="{FFECB229-C5C3-48DF-9761-59DCA95C1D6D}" destId="{785B2DCF-4999-4DDC-BF9C-649974DDED0D}" srcOrd="0" destOrd="0" presId="urn:microsoft.com/office/officeart/2018/2/layout/IconVerticalSolidList"/>
    <dgm:cxn modelId="{D7EC966D-D8F2-493D-A1D9-67EF5DBA36F5}" type="presParOf" srcId="{FFECB229-C5C3-48DF-9761-59DCA95C1D6D}" destId="{C660D6C0-A1F8-4075-81C4-09AC95849538}" srcOrd="1" destOrd="0" presId="urn:microsoft.com/office/officeart/2018/2/layout/IconVerticalSolidList"/>
    <dgm:cxn modelId="{DF2BA57D-33EC-4D28-A1EF-9FFED63225F7}" type="presParOf" srcId="{FFECB229-C5C3-48DF-9761-59DCA95C1D6D}" destId="{3F5851A8-44C6-4B28-97EA-42D7A8390F35}" srcOrd="2" destOrd="0" presId="urn:microsoft.com/office/officeart/2018/2/layout/IconVerticalSolidList"/>
    <dgm:cxn modelId="{E32EDB6B-57C8-4777-8C05-439EEB497317}" type="presParOf" srcId="{FFECB229-C5C3-48DF-9761-59DCA95C1D6D}" destId="{FD0C980E-19AC-4626-A905-B60F2234C53A}" srcOrd="3" destOrd="0" presId="urn:microsoft.com/office/officeart/2018/2/layout/IconVerticalSolidList"/>
    <dgm:cxn modelId="{67EE173E-FD9D-49D7-A17A-B34F84EAC577}" type="presParOf" srcId="{6E8397A5-7486-4333-A789-ED7BB6078078}" destId="{A3AC507D-A71E-439A-BAFA-ACC415E39393}" srcOrd="1" destOrd="0" presId="urn:microsoft.com/office/officeart/2018/2/layout/IconVerticalSolidList"/>
    <dgm:cxn modelId="{767567CA-D65E-4C46-A4C9-D27D2587439F}" type="presParOf" srcId="{6E8397A5-7486-4333-A789-ED7BB6078078}" destId="{DB2D3FC0-DB5E-420A-8591-A409D419FDC8}" srcOrd="2" destOrd="0" presId="urn:microsoft.com/office/officeart/2018/2/layout/IconVerticalSolidList"/>
    <dgm:cxn modelId="{42C90956-EE0E-4400-B24E-AAD5C24805E1}" type="presParOf" srcId="{DB2D3FC0-DB5E-420A-8591-A409D419FDC8}" destId="{7F9E564F-5BBF-46AE-B61E-14543EA90D95}" srcOrd="0" destOrd="0" presId="urn:microsoft.com/office/officeart/2018/2/layout/IconVerticalSolidList"/>
    <dgm:cxn modelId="{697646C5-9074-4B44-BC8C-C57B6CB3A9FC}" type="presParOf" srcId="{DB2D3FC0-DB5E-420A-8591-A409D419FDC8}" destId="{5D6420F4-6D55-4F08-AA88-10407C8C6054}" srcOrd="1" destOrd="0" presId="urn:microsoft.com/office/officeart/2018/2/layout/IconVerticalSolidList"/>
    <dgm:cxn modelId="{70BB9241-47CD-44FD-92E4-AFCDA3061CB5}" type="presParOf" srcId="{DB2D3FC0-DB5E-420A-8591-A409D419FDC8}" destId="{9B981F57-1CD4-47BC-AA1F-8B3F2FFA093F}" srcOrd="2" destOrd="0" presId="urn:microsoft.com/office/officeart/2018/2/layout/IconVerticalSolidList"/>
    <dgm:cxn modelId="{F3B0A915-E0F8-4480-9503-92DA5F49C7D7}" type="presParOf" srcId="{DB2D3FC0-DB5E-420A-8591-A409D419FDC8}" destId="{2927F1BB-5098-47A3-9B11-36F2E630FF4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7DB5FE-BCE8-427A-910F-0F32C696204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3A3909B-38DE-432D-A050-0D434C7B9EC7}">
      <dgm:prSet/>
      <dgm:spPr/>
      <dgm:t>
        <a:bodyPr/>
        <a:lstStyle/>
        <a:p>
          <a:r>
            <a:rPr lang="fr-CA" dirty="0"/>
            <a:t>On parle de communication entre les tâches pour décrire les </a:t>
          </a:r>
          <a:r>
            <a:rPr lang="fr-CA" b="1" dirty="0"/>
            <a:t>dépendances</a:t>
          </a:r>
          <a:endParaRPr lang="en-US" b="1" dirty="0"/>
        </a:p>
      </dgm:t>
    </dgm:pt>
    <dgm:pt modelId="{CAB6260E-E968-48EE-8C14-4252C7EDB682}" type="parTrans" cxnId="{4B94BC13-8014-49EE-8A35-8C8E082D126C}">
      <dgm:prSet/>
      <dgm:spPr/>
      <dgm:t>
        <a:bodyPr/>
        <a:lstStyle/>
        <a:p>
          <a:endParaRPr lang="en-US"/>
        </a:p>
      </dgm:t>
    </dgm:pt>
    <dgm:pt modelId="{FA3BA694-90AE-488D-A216-656AB438BA28}" type="sibTrans" cxnId="{4B94BC13-8014-49EE-8A35-8C8E082D126C}">
      <dgm:prSet/>
      <dgm:spPr/>
      <dgm:t>
        <a:bodyPr/>
        <a:lstStyle/>
        <a:p>
          <a:endParaRPr lang="en-US"/>
        </a:p>
      </dgm:t>
    </dgm:pt>
    <dgm:pt modelId="{6F530869-152C-46EB-9C5E-50179438B56A}">
      <dgm:prSet/>
      <dgm:spPr/>
      <dgm:t>
        <a:bodyPr/>
        <a:lstStyle/>
        <a:p>
          <a:r>
            <a:rPr lang="fr-CA" b="1" dirty="0"/>
            <a:t>Aucune décision</a:t>
          </a:r>
          <a:r>
            <a:rPr lang="fr-CA" dirty="0"/>
            <a:t> : Tout dépend du problème à résoudre et de l’étape précédente</a:t>
          </a:r>
          <a:endParaRPr lang="en-US" dirty="0"/>
        </a:p>
      </dgm:t>
    </dgm:pt>
    <dgm:pt modelId="{D2005D10-81F9-4D61-8D80-B942A912FD54}" type="parTrans" cxnId="{74381EE6-DF63-4325-A770-66E4E2C0259E}">
      <dgm:prSet/>
      <dgm:spPr/>
      <dgm:t>
        <a:bodyPr/>
        <a:lstStyle/>
        <a:p>
          <a:endParaRPr lang="en-US"/>
        </a:p>
      </dgm:t>
    </dgm:pt>
    <dgm:pt modelId="{68141361-6DD1-449D-AF43-411B2B748669}" type="sibTrans" cxnId="{74381EE6-DF63-4325-A770-66E4E2C0259E}">
      <dgm:prSet/>
      <dgm:spPr/>
      <dgm:t>
        <a:bodyPr/>
        <a:lstStyle/>
        <a:p>
          <a:endParaRPr lang="en-US"/>
        </a:p>
      </dgm:t>
    </dgm:pt>
    <dgm:pt modelId="{65F95F11-FFB0-47FB-BB2F-961F0B817621}" type="pres">
      <dgm:prSet presAssocID="{937DB5FE-BCE8-427A-910F-0F32C6962046}" presName="hierChild1" presStyleCnt="0">
        <dgm:presLayoutVars>
          <dgm:chPref val="1"/>
          <dgm:dir/>
          <dgm:animOne val="branch"/>
          <dgm:animLvl val="lvl"/>
          <dgm:resizeHandles/>
        </dgm:presLayoutVars>
      </dgm:prSet>
      <dgm:spPr/>
    </dgm:pt>
    <dgm:pt modelId="{14DB2BC3-AA26-4456-9006-3A955B6E8B80}" type="pres">
      <dgm:prSet presAssocID="{C3A3909B-38DE-432D-A050-0D434C7B9EC7}" presName="hierRoot1" presStyleCnt="0"/>
      <dgm:spPr/>
    </dgm:pt>
    <dgm:pt modelId="{53999226-2F83-4AA3-AD84-F88B023C2656}" type="pres">
      <dgm:prSet presAssocID="{C3A3909B-38DE-432D-A050-0D434C7B9EC7}" presName="composite" presStyleCnt="0"/>
      <dgm:spPr/>
    </dgm:pt>
    <dgm:pt modelId="{DDC651D6-0088-4692-B2D1-867661D7D3E2}" type="pres">
      <dgm:prSet presAssocID="{C3A3909B-38DE-432D-A050-0D434C7B9EC7}" presName="background" presStyleLbl="node0" presStyleIdx="0" presStyleCnt="2"/>
      <dgm:spPr/>
    </dgm:pt>
    <dgm:pt modelId="{781373B4-FF8B-4E3C-9E80-1E165094E5D5}" type="pres">
      <dgm:prSet presAssocID="{C3A3909B-38DE-432D-A050-0D434C7B9EC7}" presName="text" presStyleLbl="fgAcc0" presStyleIdx="0" presStyleCnt="2">
        <dgm:presLayoutVars>
          <dgm:chPref val="3"/>
        </dgm:presLayoutVars>
      </dgm:prSet>
      <dgm:spPr/>
    </dgm:pt>
    <dgm:pt modelId="{3ABDF440-85D7-421D-80C8-85FEB2185A74}" type="pres">
      <dgm:prSet presAssocID="{C3A3909B-38DE-432D-A050-0D434C7B9EC7}" presName="hierChild2" presStyleCnt="0"/>
      <dgm:spPr/>
    </dgm:pt>
    <dgm:pt modelId="{FA815788-4363-4635-9D3E-EF2596B1965A}" type="pres">
      <dgm:prSet presAssocID="{6F530869-152C-46EB-9C5E-50179438B56A}" presName="hierRoot1" presStyleCnt="0"/>
      <dgm:spPr/>
    </dgm:pt>
    <dgm:pt modelId="{3830ADBF-B348-4A93-ABCE-314ACB93395A}" type="pres">
      <dgm:prSet presAssocID="{6F530869-152C-46EB-9C5E-50179438B56A}" presName="composite" presStyleCnt="0"/>
      <dgm:spPr/>
    </dgm:pt>
    <dgm:pt modelId="{448074A6-67E6-48F5-92EF-FC51416086EA}" type="pres">
      <dgm:prSet presAssocID="{6F530869-152C-46EB-9C5E-50179438B56A}" presName="background" presStyleLbl="node0" presStyleIdx="1" presStyleCnt="2"/>
      <dgm:spPr/>
    </dgm:pt>
    <dgm:pt modelId="{3B601DF0-157E-4ABF-8DE9-ADF49247F7C1}" type="pres">
      <dgm:prSet presAssocID="{6F530869-152C-46EB-9C5E-50179438B56A}" presName="text" presStyleLbl="fgAcc0" presStyleIdx="1" presStyleCnt="2">
        <dgm:presLayoutVars>
          <dgm:chPref val="3"/>
        </dgm:presLayoutVars>
      </dgm:prSet>
      <dgm:spPr/>
    </dgm:pt>
    <dgm:pt modelId="{A8E74997-14D2-4A18-B7C4-E0C6A331E24D}" type="pres">
      <dgm:prSet presAssocID="{6F530869-152C-46EB-9C5E-50179438B56A}" presName="hierChild2" presStyleCnt="0"/>
      <dgm:spPr/>
    </dgm:pt>
  </dgm:ptLst>
  <dgm:cxnLst>
    <dgm:cxn modelId="{4B94BC13-8014-49EE-8A35-8C8E082D126C}" srcId="{937DB5FE-BCE8-427A-910F-0F32C6962046}" destId="{C3A3909B-38DE-432D-A050-0D434C7B9EC7}" srcOrd="0" destOrd="0" parTransId="{CAB6260E-E968-48EE-8C14-4252C7EDB682}" sibTransId="{FA3BA694-90AE-488D-A216-656AB438BA28}"/>
    <dgm:cxn modelId="{8C00AE6F-6FE6-407F-BBAB-1D943501837B}" type="presOf" srcId="{937DB5FE-BCE8-427A-910F-0F32C6962046}" destId="{65F95F11-FFB0-47FB-BB2F-961F0B817621}" srcOrd="0" destOrd="0" presId="urn:microsoft.com/office/officeart/2005/8/layout/hierarchy1"/>
    <dgm:cxn modelId="{1B2DF290-95F5-4E7B-8ED7-566EC5F4287B}" type="presOf" srcId="{C3A3909B-38DE-432D-A050-0D434C7B9EC7}" destId="{781373B4-FF8B-4E3C-9E80-1E165094E5D5}" srcOrd="0" destOrd="0" presId="urn:microsoft.com/office/officeart/2005/8/layout/hierarchy1"/>
    <dgm:cxn modelId="{25FF1B9B-AE91-4022-BB18-FBC4854B9398}" type="presOf" srcId="{6F530869-152C-46EB-9C5E-50179438B56A}" destId="{3B601DF0-157E-4ABF-8DE9-ADF49247F7C1}" srcOrd="0" destOrd="0" presId="urn:microsoft.com/office/officeart/2005/8/layout/hierarchy1"/>
    <dgm:cxn modelId="{74381EE6-DF63-4325-A770-66E4E2C0259E}" srcId="{937DB5FE-BCE8-427A-910F-0F32C6962046}" destId="{6F530869-152C-46EB-9C5E-50179438B56A}" srcOrd="1" destOrd="0" parTransId="{D2005D10-81F9-4D61-8D80-B942A912FD54}" sibTransId="{68141361-6DD1-449D-AF43-411B2B748669}"/>
    <dgm:cxn modelId="{7E72ED0F-227B-4616-BB71-B24EE1AB3104}" type="presParOf" srcId="{65F95F11-FFB0-47FB-BB2F-961F0B817621}" destId="{14DB2BC3-AA26-4456-9006-3A955B6E8B80}" srcOrd="0" destOrd="0" presId="urn:microsoft.com/office/officeart/2005/8/layout/hierarchy1"/>
    <dgm:cxn modelId="{3554C5B9-A8ED-40FB-A3C7-2360C774E565}" type="presParOf" srcId="{14DB2BC3-AA26-4456-9006-3A955B6E8B80}" destId="{53999226-2F83-4AA3-AD84-F88B023C2656}" srcOrd="0" destOrd="0" presId="urn:microsoft.com/office/officeart/2005/8/layout/hierarchy1"/>
    <dgm:cxn modelId="{8199DE63-702C-460D-93E4-2DFBA8A5C2FF}" type="presParOf" srcId="{53999226-2F83-4AA3-AD84-F88B023C2656}" destId="{DDC651D6-0088-4692-B2D1-867661D7D3E2}" srcOrd="0" destOrd="0" presId="urn:microsoft.com/office/officeart/2005/8/layout/hierarchy1"/>
    <dgm:cxn modelId="{FCE58A21-977F-4E99-9E3C-2C307542D402}" type="presParOf" srcId="{53999226-2F83-4AA3-AD84-F88B023C2656}" destId="{781373B4-FF8B-4E3C-9E80-1E165094E5D5}" srcOrd="1" destOrd="0" presId="urn:microsoft.com/office/officeart/2005/8/layout/hierarchy1"/>
    <dgm:cxn modelId="{F979E7A4-41F5-472A-8ADB-CA486A034D6E}" type="presParOf" srcId="{14DB2BC3-AA26-4456-9006-3A955B6E8B80}" destId="{3ABDF440-85D7-421D-80C8-85FEB2185A74}" srcOrd="1" destOrd="0" presId="urn:microsoft.com/office/officeart/2005/8/layout/hierarchy1"/>
    <dgm:cxn modelId="{A911D113-953A-4E04-80FF-75D21DA9A9D9}" type="presParOf" srcId="{65F95F11-FFB0-47FB-BB2F-961F0B817621}" destId="{FA815788-4363-4635-9D3E-EF2596B1965A}" srcOrd="1" destOrd="0" presId="urn:microsoft.com/office/officeart/2005/8/layout/hierarchy1"/>
    <dgm:cxn modelId="{50E28D64-ED70-4092-A63E-0859A364B396}" type="presParOf" srcId="{FA815788-4363-4635-9D3E-EF2596B1965A}" destId="{3830ADBF-B348-4A93-ABCE-314ACB93395A}" srcOrd="0" destOrd="0" presId="urn:microsoft.com/office/officeart/2005/8/layout/hierarchy1"/>
    <dgm:cxn modelId="{1D194AF7-4556-4D78-87D6-0027F517E66B}" type="presParOf" srcId="{3830ADBF-B348-4A93-ABCE-314ACB93395A}" destId="{448074A6-67E6-48F5-92EF-FC51416086EA}" srcOrd="0" destOrd="0" presId="urn:microsoft.com/office/officeart/2005/8/layout/hierarchy1"/>
    <dgm:cxn modelId="{813A655E-94BC-4DFE-8345-A491197D96E3}" type="presParOf" srcId="{3830ADBF-B348-4A93-ABCE-314ACB93395A}" destId="{3B601DF0-157E-4ABF-8DE9-ADF49247F7C1}" srcOrd="1" destOrd="0" presId="urn:microsoft.com/office/officeart/2005/8/layout/hierarchy1"/>
    <dgm:cxn modelId="{498058D6-8CCD-4535-A391-FF12981294C7}" type="presParOf" srcId="{FA815788-4363-4635-9D3E-EF2596B1965A}" destId="{A8E74997-14D2-4A18-B7C4-E0C6A331E24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2E9088-D818-4397-9FEE-E440C5FC9AB8}"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C19BFBD-6C05-44CA-834D-0EE5EE7637CD}">
      <dgm:prSet/>
      <dgm:spPr/>
      <dgm:t>
        <a:bodyPr/>
        <a:lstStyle/>
        <a:p>
          <a:pPr>
            <a:defRPr cap="all"/>
          </a:pPr>
          <a:r>
            <a:rPr lang="fr-CA" dirty="0"/>
            <a:t>Locale ou globale</a:t>
          </a:r>
          <a:endParaRPr lang="en-US" dirty="0"/>
        </a:p>
      </dgm:t>
    </dgm:pt>
    <dgm:pt modelId="{294C1A77-5F8E-4445-B086-9F14A04EA2B2}" type="parTrans" cxnId="{0EFC0312-FD53-413A-9313-23A6C8E62809}">
      <dgm:prSet/>
      <dgm:spPr/>
      <dgm:t>
        <a:bodyPr/>
        <a:lstStyle/>
        <a:p>
          <a:endParaRPr lang="en-US"/>
        </a:p>
      </dgm:t>
    </dgm:pt>
    <dgm:pt modelId="{6B3F1A54-5EA1-4227-8C7C-D109B8375E4A}" type="sibTrans" cxnId="{0EFC0312-FD53-413A-9313-23A6C8E62809}">
      <dgm:prSet/>
      <dgm:spPr/>
      <dgm:t>
        <a:bodyPr/>
        <a:lstStyle/>
        <a:p>
          <a:endParaRPr lang="en-US"/>
        </a:p>
      </dgm:t>
    </dgm:pt>
    <dgm:pt modelId="{36E680C5-8AF6-4230-974E-43B145297F78}">
      <dgm:prSet/>
      <dgm:spPr/>
      <dgm:t>
        <a:bodyPr/>
        <a:lstStyle/>
        <a:p>
          <a:pPr>
            <a:defRPr cap="all"/>
          </a:pPr>
          <a:r>
            <a:rPr lang="fr-CA" dirty="0">
              <a:solidFill>
                <a:schemeClr val="accent1"/>
              </a:solidFill>
            </a:rPr>
            <a:t>Statique ou dynamique</a:t>
          </a:r>
          <a:endParaRPr lang="en-US" dirty="0">
            <a:solidFill>
              <a:schemeClr val="accent1"/>
            </a:solidFill>
          </a:endParaRPr>
        </a:p>
      </dgm:t>
    </dgm:pt>
    <dgm:pt modelId="{8BE1F68F-C318-4D26-90E0-25AB11A20E7F}" type="parTrans" cxnId="{3AA70E2F-5410-4CD6-A844-3892BD911606}">
      <dgm:prSet/>
      <dgm:spPr/>
      <dgm:t>
        <a:bodyPr/>
        <a:lstStyle/>
        <a:p>
          <a:endParaRPr lang="en-US"/>
        </a:p>
      </dgm:t>
    </dgm:pt>
    <dgm:pt modelId="{9F85C826-40B8-472C-A802-81F431B77418}" type="sibTrans" cxnId="{3AA70E2F-5410-4CD6-A844-3892BD911606}">
      <dgm:prSet/>
      <dgm:spPr/>
      <dgm:t>
        <a:bodyPr/>
        <a:lstStyle/>
        <a:p>
          <a:endParaRPr lang="en-US"/>
        </a:p>
      </dgm:t>
    </dgm:pt>
    <dgm:pt modelId="{6BADE663-51DC-47E6-BEF2-B81F35643294}" type="pres">
      <dgm:prSet presAssocID="{D82E9088-D818-4397-9FEE-E440C5FC9AB8}" presName="root" presStyleCnt="0">
        <dgm:presLayoutVars>
          <dgm:dir/>
          <dgm:resizeHandles val="exact"/>
        </dgm:presLayoutVars>
      </dgm:prSet>
      <dgm:spPr/>
    </dgm:pt>
    <dgm:pt modelId="{883A8516-D722-4187-B9D2-B18F9FD65023}" type="pres">
      <dgm:prSet presAssocID="{9C19BFBD-6C05-44CA-834D-0EE5EE7637CD}" presName="compNode" presStyleCnt="0"/>
      <dgm:spPr/>
    </dgm:pt>
    <dgm:pt modelId="{43B44F1E-2B51-41DC-91A4-12F012BD46E1}" type="pres">
      <dgm:prSet presAssocID="{9C19BFBD-6C05-44CA-834D-0EE5EE7637CD}" presName="iconBgRect" presStyleLbl="bgShp" presStyleIdx="0" presStyleCnt="2"/>
      <dgm:spPr/>
    </dgm:pt>
    <dgm:pt modelId="{82FE0974-85EE-4C2A-B027-A6B859C9BAD6}" type="pres">
      <dgm:prSet presAssocID="{9C19BFBD-6C05-44CA-834D-0EE5EE7637C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1BD76D57-5FFD-4126-A248-D8D374BE05C9}" type="pres">
      <dgm:prSet presAssocID="{9C19BFBD-6C05-44CA-834D-0EE5EE7637CD}" presName="spaceRect" presStyleCnt="0"/>
      <dgm:spPr/>
    </dgm:pt>
    <dgm:pt modelId="{7C3F6150-A9CD-41D0-A82A-955335720304}" type="pres">
      <dgm:prSet presAssocID="{9C19BFBD-6C05-44CA-834D-0EE5EE7637CD}" presName="textRect" presStyleLbl="revTx" presStyleIdx="0" presStyleCnt="2">
        <dgm:presLayoutVars>
          <dgm:chMax val="1"/>
          <dgm:chPref val="1"/>
        </dgm:presLayoutVars>
      </dgm:prSet>
      <dgm:spPr/>
    </dgm:pt>
    <dgm:pt modelId="{02A70E26-E762-4944-913A-F3599F468D76}" type="pres">
      <dgm:prSet presAssocID="{6B3F1A54-5EA1-4227-8C7C-D109B8375E4A}" presName="sibTrans" presStyleCnt="0"/>
      <dgm:spPr/>
    </dgm:pt>
    <dgm:pt modelId="{A4D36D05-4C4B-4F8E-BAA2-9D40AC006B4F}" type="pres">
      <dgm:prSet presAssocID="{36E680C5-8AF6-4230-974E-43B145297F78}" presName="compNode" presStyleCnt="0"/>
      <dgm:spPr/>
    </dgm:pt>
    <dgm:pt modelId="{B93F5E29-C98E-4034-A50F-7560E99D00D5}" type="pres">
      <dgm:prSet presAssocID="{36E680C5-8AF6-4230-974E-43B145297F78}" presName="iconBgRect" presStyleLbl="bgShp" presStyleIdx="1" presStyleCnt="2"/>
      <dgm:spPr>
        <a:solidFill>
          <a:schemeClr val="accent1"/>
        </a:solidFill>
      </dgm:spPr>
    </dgm:pt>
    <dgm:pt modelId="{CD94D350-4E3C-4C85-A0A2-963504EE6EEF}" type="pres">
      <dgm:prSet presAssocID="{36E680C5-8AF6-4230-974E-43B145297F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C0F09D33-8B1C-4392-B208-DCCAEB02E344}" type="pres">
      <dgm:prSet presAssocID="{36E680C5-8AF6-4230-974E-43B145297F78}" presName="spaceRect" presStyleCnt="0"/>
      <dgm:spPr/>
    </dgm:pt>
    <dgm:pt modelId="{4B689539-8386-42FF-9498-9099032BE874}" type="pres">
      <dgm:prSet presAssocID="{36E680C5-8AF6-4230-974E-43B145297F78}" presName="textRect" presStyleLbl="revTx" presStyleIdx="1" presStyleCnt="2">
        <dgm:presLayoutVars>
          <dgm:chMax val="1"/>
          <dgm:chPref val="1"/>
        </dgm:presLayoutVars>
      </dgm:prSet>
      <dgm:spPr/>
    </dgm:pt>
  </dgm:ptLst>
  <dgm:cxnLst>
    <dgm:cxn modelId="{0EFC0312-FD53-413A-9313-23A6C8E62809}" srcId="{D82E9088-D818-4397-9FEE-E440C5FC9AB8}" destId="{9C19BFBD-6C05-44CA-834D-0EE5EE7637CD}" srcOrd="0" destOrd="0" parTransId="{294C1A77-5F8E-4445-B086-9F14A04EA2B2}" sibTransId="{6B3F1A54-5EA1-4227-8C7C-D109B8375E4A}"/>
    <dgm:cxn modelId="{3AA70E2F-5410-4CD6-A844-3892BD911606}" srcId="{D82E9088-D818-4397-9FEE-E440C5FC9AB8}" destId="{36E680C5-8AF6-4230-974E-43B145297F78}" srcOrd="1" destOrd="0" parTransId="{8BE1F68F-C318-4D26-90E0-25AB11A20E7F}" sibTransId="{9F85C826-40B8-472C-A802-81F431B77418}"/>
    <dgm:cxn modelId="{A1C31649-98B9-494D-ADD8-694887825227}" type="presOf" srcId="{36E680C5-8AF6-4230-974E-43B145297F78}" destId="{4B689539-8386-42FF-9498-9099032BE874}" srcOrd="0" destOrd="0" presId="urn:microsoft.com/office/officeart/2018/5/layout/IconCircleLabelList"/>
    <dgm:cxn modelId="{CD70CFCC-B8BF-4F1D-9877-47CFC63D2B7E}" type="presOf" srcId="{9C19BFBD-6C05-44CA-834D-0EE5EE7637CD}" destId="{7C3F6150-A9CD-41D0-A82A-955335720304}" srcOrd="0" destOrd="0" presId="urn:microsoft.com/office/officeart/2018/5/layout/IconCircleLabelList"/>
    <dgm:cxn modelId="{2F100AD8-D0AE-4E02-954E-4D1059E4E4E1}" type="presOf" srcId="{D82E9088-D818-4397-9FEE-E440C5FC9AB8}" destId="{6BADE663-51DC-47E6-BEF2-B81F35643294}" srcOrd="0" destOrd="0" presId="urn:microsoft.com/office/officeart/2018/5/layout/IconCircleLabelList"/>
    <dgm:cxn modelId="{DF251C4D-22C9-47EE-8C9F-7EF9C17F0217}" type="presParOf" srcId="{6BADE663-51DC-47E6-BEF2-B81F35643294}" destId="{883A8516-D722-4187-B9D2-B18F9FD65023}" srcOrd="0" destOrd="0" presId="urn:microsoft.com/office/officeart/2018/5/layout/IconCircleLabelList"/>
    <dgm:cxn modelId="{99A31387-0523-406D-B7A8-FBB171A4AD55}" type="presParOf" srcId="{883A8516-D722-4187-B9D2-B18F9FD65023}" destId="{43B44F1E-2B51-41DC-91A4-12F012BD46E1}" srcOrd="0" destOrd="0" presId="urn:microsoft.com/office/officeart/2018/5/layout/IconCircleLabelList"/>
    <dgm:cxn modelId="{D7962121-D529-43AF-AC8A-1B0F37B9498C}" type="presParOf" srcId="{883A8516-D722-4187-B9D2-B18F9FD65023}" destId="{82FE0974-85EE-4C2A-B027-A6B859C9BAD6}" srcOrd="1" destOrd="0" presId="urn:microsoft.com/office/officeart/2018/5/layout/IconCircleLabelList"/>
    <dgm:cxn modelId="{26DD1617-E733-409C-B6EB-AEEC2B849096}" type="presParOf" srcId="{883A8516-D722-4187-B9D2-B18F9FD65023}" destId="{1BD76D57-5FFD-4126-A248-D8D374BE05C9}" srcOrd="2" destOrd="0" presId="urn:microsoft.com/office/officeart/2018/5/layout/IconCircleLabelList"/>
    <dgm:cxn modelId="{FAE4B32E-01D6-42AC-87F0-2A4AF1E92061}" type="presParOf" srcId="{883A8516-D722-4187-B9D2-B18F9FD65023}" destId="{7C3F6150-A9CD-41D0-A82A-955335720304}" srcOrd="3" destOrd="0" presId="urn:microsoft.com/office/officeart/2018/5/layout/IconCircleLabelList"/>
    <dgm:cxn modelId="{5B0FA989-6D08-446E-AF8C-E26F017EDC24}" type="presParOf" srcId="{6BADE663-51DC-47E6-BEF2-B81F35643294}" destId="{02A70E26-E762-4944-913A-F3599F468D76}" srcOrd="1" destOrd="0" presId="urn:microsoft.com/office/officeart/2018/5/layout/IconCircleLabelList"/>
    <dgm:cxn modelId="{1D158BFD-CD99-4556-A365-A439E6E19BE3}" type="presParOf" srcId="{6BADE663-51DC-47E6-BEF2-B81F35643294}" destId="{A4D36D05-4C4B-4F8E-BAA2-9D40AC006B4F}" srcOrd="2" destOrd="0" presId="urn:microsoft.com/office/officeart/2018/5/layout/IconCircleLabelList"/>
    <dgm:cxn modelId="{B20BCA2E-8073-458C-9C2C-BCDCAE3C3A9F}" type="presParOf" srcId="{A4D36D05-4C4B-4F8E-BAA2-9D40AC006B4F}" destId="{B93F5E29-C98E-4034-A50F-7560E99D00D5}" srcOrd="0" destOrd="0" presId="urn:microsoft.com/office/officeart/2018/5/layout/IconCircleLabelList"/>
    <dgm:cxn modelId="{824A00CA-A178-4AFE-82F0-4391FEDFBEB9}" type="presParOf" srcId="{A4D36D05-4C4B-4F8E-BAA2-9D40AC006B4F}" destId="{CD94D350-4E3C-4C85-A0A2-963504EE6EEF}" srcOrd="1" destOrd="0" presId="urn:microsoft.com/office/officeart/2018/5/layout/IconCircleLabelList"/>
    <dgm:cxn modelId="{154BDB76-F7CF-47C1-974D-50DBEF43F6A2}" type="presParOf" srcId="{A4D36D05-4C4B-4F8E-BAA2-9D40AC006B4F}" destId="{C0F09D33-8B1C-4392-B208-DCCAEB02E344}" srcOrd="2" destOrd="0" presId="urn:microsoft.com/office/officeart/2018/5/layout/IconCircleLabelList"/>
    <dgm:cxn modelId="{0334F931-3723-4A41-9F7A-97694F7DBFAF}" type="presParOf" srcId="{A4D36D05-4C4B-4F8E-BAA2-9D40AC006B4F}" destId="{4B689539-8386-42FF-9498-9099032BE87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731513-C5AD-4FE6-8573-A166476BA6E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3F4B324-BCAE-48F4-85D0-81C71BAE5A75}">
      <dgm:prSet/>
      <dgm:spPr/>
      <dgm:t>
        <a:bodyPr/>
        <a:lstStyle/>
        <a:p>
          <a:r>
            <a:rPr lang="fr-CA"/>
            <a:t>Si les communications entre les tâches sont locales, elles seront aussi </a:t>
          </a:r>
          <a:r>
            <a:rPr lang="fr-CA" b="1"/>
            <a:t>dynamiques si elle sont dépendantes du traitement</a:t>
          </a:r>
          <a:r>
            <a:rPr lang="fr-CA"/>
            <a:t> lui-même.</a:t>
          </a:r>
          <a:endParaRPr lang="en-US"/>
        </a:p>
      </dgm:t>
    </dgm:pt>
    <dgm:pt modelId="{57434914-A34C-435E-8FBA-658653322C9C}" type="parTrans" cxnId="{C40788B8-9D5C-47BB-ACEB-FC69185824B1}">
      <dgm:prSet/>
      <dgm:spPr/>
      <dgm:t>
        <a:bodyPr/>
        <a:lstStyle/>
        <a:p>
          <a:endParaRPr lang="en-US"/>
        </a:p>
      </dgm:t>
    </dgm:pt>
    <dgm:pt modelId="{1FE0C3DA-DDA0-4B68-9374-3CB3B33170D9}" type="sibTrans" cxnId="{C40788B8-9D5C-47BB-ACEB-FC69185824B1}">
      <dgm:prSet/>
      <dgm:spPr/>
      <dgm:t>
        <a:bodyPr/>
        <a:lstStyle/>
        <a:p>
          <a:endParaRPr lang="en-US"/>
        </a:p>
      </dgm:t>
    </dgm:pt>
    <dgm:pt modelId="{85AB3CC8-8368-4C84-8ABE-420141FACB35}">
      <dgm:prSet/>
      <dgm:spPr/>
      <dgm:t>
        <a:bodyPr/>
        <a:lstStyle/>
        <a:p>
          <a:r>
            <a:rPr lang="fr-CA"/>
            <a:t>Si on peut </a:t>
          </a:r>
          <a:r>
            <a:rPr lang="fr-CA" b="1"/>
            <a:t>prévoir les communications</a:t>
          </a:r>
          <a:r>
            <a:rPr lang="fr-CA"/>
            <a:t> avant de débuter le traitement, elles seront considérées comme statiques.</a:t>
          </a:r>
          <a:endParaRPr lang="en-US"/>
        </a:p>
      </dgm:t>
    </dgm:pt>
    <dgm:pt modelId="{7279BA4F-3AFD-4324-9576-8456953849DA}" type="parTrans" cxnId="{973C1F5D-7324-42B0-9573-A5F8079D2128}">
      <dgm:prSet/>
      <dgm:spPr/>
      <dgm:t>
        <a:bodyPr/>
        <a:lstStyle/>
        <a:p>
          <a:endParaRPr lang="en-US"/>
        </a:p>
      </dgm:t>
    </dgm:pt>
    <dgm:pt modelId="{EDC03CBC-29E5-4CBD-B514-A4CEB8071F5F}" type="sibTrans" cxnId="{973C1F5D-7324-42B0-9573-A5F8079D2128}">
      <dgm:prSet/>
      <dgm:spPr/>
      <dgm:t>
        <a:bodyPr/>
        <a:lstStyle/>
        <a:p>
          <a:endParaRPr lang="en-US"/>
        </a:p>
      </dgm:t>
    </dgm:pt>
    <dgm:pt modelId="{B734546F-3561-43F6-8DCE-80D4E4C8707A}" type="pres">
      <dgm:prSet presAssocID="{DF731513-C5AD-4FE6-8573-A166476BA6EE}" presName="root" presStyleCnt="0">
        <dgm:presLayoutVars>
          <dgm:dir/>
          <dgm:resizeHandles val="exact"/>
        </dgm:presLayoutVars>
      </dgm:prSet>
      <dgm:spPr/>
    </dgm:pt>
    <dgm:pt modelId="{B7D521F5-9228-4EFD-9B5A-77033AF277A3}" type="pres">
      <dgm:prSet presAssocID="{43F4B324-BCAE-48F4-85D0-81C71BAE5A75}" presName="compNode" presStyleCnt="0"/>
      <dgm:spPr/>
    </dgm:pt>
    <dgm:pt modelId="{CFF9CFD4-8EC6-4150-9BB9-BA4D7B0D9494}" type="pres">
      <dgm:prSet presAssocID="{43F4B324-BCAE-48F4-85D0-81C71BAE5A75}" presName="bgRect" presStyleLbl="bgShp" presStyleIdx="0" presStyleCnt="2"/>
      <dgm:spPr/>
    </dgm:pt>
    <dgm:pt modelId="{5C27CC20-F3DA-4983-A4BB-CA0176D5F4DF}" type="pres">
      <dgm:prSet presAssocID="{43F4B324-BCAE-48F4-85D0-81C71BAE5A7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ctions"/>
        </a:ext>
      </dgm:extLst>
    </dgm:pt>
    <dgm:pt modelId="{674909CC-B818-4D59-B6F9-AEC14EE2093B}" type="pres">
      <dgm:prSet presAssocID="{43F4B324-BCAE-48F4-85D0-81C71BAE5A75}" presName="spaceRect" presStyleCnt="0"/>
      <dgm:spPr/>
    </dgm:pt>
    <dgm:pt modelId="{F2423263-F051-4414-BAE9-2D619591F054}" type="pres">
      <dgm:prSet presAssocID="{43F4B324-BCAE-48F4-85D0-81C71BAE5A75}" presName="parTx" presStyleLbl="revTx" presStyleIdx="0" presStyleCnt="2">
        <dgm:presLayoutVars>
          <dgm:chMax val="0"/>
          <dgm:chPref val="0"/>
        </dgm:presLayoutVars>
      </dgm:prSet>
      <dgm:spPr/>
    </dgm:pt>
    <dgm:pt modelId="{CF3AAEBC-9746-4D14-BC0C-0EBFC56CD32D}" type="pres">
      <dgm:prSet presAssocID="{1FE0C3DA-DDA0-4B68-9374-3CB3B33170D9}" presName="sibTrans" presStyleCnt="0"/>
      <dgm:spPr/>
    </dgm:pt>
    <dgm:pt modelId="{A4BE1EF5-DC81-4A7E-A450-17F741BEEA4A}" type="pres">
      <dgm:prSet presAssocID="{85AB3CC8-8368-4C84-8ABE-420141FACB35}" presName="compNode" presStyleCnt="0"/>
      <dgm:spPr/>
    </dgm:pt>
    <dgm:pt modelId="{BA7C3A3C-5865-40F7-B588-B5872FD7FC92}" type="pres">
      <dgm:prSet presAssocID="{85AB3CC8-8368-4C84-8ABE-420141FACB35}" presName="bgRect" presStyleLbl="bgShp" presStyleIdx="1" presStyleCnt="2"/>
      <dgm:spPr>
        <a:solidFill>
          <a:schemeClr val="accent1"/>
        </a:solidFill>
      </dgm:spPr>
    </dgm:pt>
    <dgm:pt modelId="{21D13B7F-4383-40BF-A686-95C7D643446C}" type="pres">
      <dgm:prSet presAssocID="{85AB3CC8-8368-4C84-8ABE-420141FACB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erson with idea"/>
        </a:ext>
      </dgm:extLst>
    </dgm:pt>
    <dgm:pt modelId="{CAD6F8B0-F7C8-4866-BBC5-18148564533D}" type="pres">
      <dgm:prSet presAssocID="{85AB3CC8-8368-4C84-8ABE-420141FACB35}" presName="spaceRect" presStyleCnt="0"/>
      <dgm:spPr/>
    </dgm:pt>
    <dgm:pt modelId="{A8B3F028-BEF5-4125-97C4-F5A3F072BC83}" type="pres">
      <dgm:prSet presAssocID="{85AB3CC8-8368-4C84-8ABE-420141FACB35}" presName="parTx" presStyleLbl="revTx" presStyleIdx="1" presStyleCnt="2">
        <dgm:presLayoutVars>
          <dgm:chMax val="0"/>
          <dgm:chPref val="0"/>
        </dgm:presLayoutVars>
      </dgm:prSet>
      <dgm:spPr/>
    </dgm:pt>
  </dgm:ptLst>
  <dgm:cxnLst>
    <dgm:cxn modelId="{C48C6415-0BB9-4DA3-9E72-CBC76005F08B}" type="presOf" srcId="{85AB3CC8-8368-4C84-8ABE-420141FACB35}" destId="{A8B3F028-BEF5-4125-97C4-F5A3F072BC83}" srcOrd="0" destOrd="0" presId="urn:microsoft.com/office/officeart/2018/2/layout/IconVerticalSolidList"/>
    <dgm:cxn modelId="{77C61A29-35C0-4199-93A5-3BEBAE5B3AB3}" type="presOf" srcId="{DF731513-C5AD-4FE6-8573-A166476BA6EE}" destId="{B734546F-3561-43F6-8DCE-80D4E4C8707A}" srcOrd="0" destOrd="0" presId="urn:microsoft.com/office/officeart/2018/2/layout/IconVerticalSolidList"/>
    <dgm:cxn modelId="{973C1F5D-7324-42B0-9573-A5F8079D2128}" srcId="{DF731513-C5AD-4FE6-8573-A166476BA6EE}" destId="{85AB3CC8-8368-4C84-8ABE-420141FACB35}" srcOrd="1" destOrd="0" parTransId="{7279BA4F-3AFD-4324-9576-8456953849DA}" sibTransId="{EDC03CBC-29E5-4CBD-B514-A4CEB8071F5F}"/>
    <dgm:cxn modelId="{C40788B8-9D5C-47BB-ACEB-FC69185824B1}" srcId="{DF731513-C5AD-4FE6-8573-A166476BA6EE}" destId="{43F4B324-BCAE-48F4-85D0-81C71BAE5A75}" srcOrd="0" destOrd="0" parTransId="{57434914-A34C-435E-8FBA-658653322C9C}" sibTransId="{1FE0C3DA-DDA0-4B68-9374-3CB3B33170D9}"/>
    <dgm:cxn modelId="{BC295FE2-21D1-4A1E-A8F9-A2DC93584F36}" type="presOf" srcId="{43F4B324-BCAE-48F4-85D0-81C71BAE5A75}" destId="{F2423263-F051-4414-BAE9-2D619591F054}" srcOrd="0" destOrd="0" presId="urn:microsoft.com/office/officeart/2018/2/layout/IconVerticalSolidList"/>
    <dgm:cxn modelId="{465D81EF-B08B-4AC3-94B7-C3A3A2E85143}" type="presParOf" srcId="{B734546F-3561-43F6-8DCE-80D4E4C8707A}" destId="{B7D521F5-9228-4EFD-9B5A-77033AF277A3}" srcOrd="0" destOrd="0" presId="urn:microsoft.com/office/officeart/2018/2/layout/IconVerticalSolidList"/>
    <dgm:cxn modelId="{3762CE3E-FAF4-4577-8860-B2BE9077806C}" type="presParOf" srcId="{B7D521F5-9228-4EFD-9B5A-77033AF277A3}" destId="{CFF9CFD4-8EC6-4150-9BB9-BA4D7B0D9494}" srcOrd="0" destOrd="0" presId="urn:microsoft.com/office/officeart/2018/2/layout/IconVerticalSolidList"/>
    <dgm:cxn modelId="{42B6BC65-D313-4314-AC99-17CD7E5DECAD}" type="presParOf" srcId="{B7D521F5-9228-4EFD-9B5A-77033AF277A3}" destId="{5C27CC20-F3DA-4983-A4BB-CA0176D5F4DF}" srcOrd="1" destOrd="0" presId="urn:microsoft.com/office/officeart/2018/2/layout/IconVerticalSolidList"/>
    <dgm:cxn modelId="{B7E0DE5B-6E5A-4BA4-BBAD-7AA23761E5F0}" type="presParOf" srcId="{B7D521F5-9228-4EFD-9B5A-77033AF277A3}" destId="{674909CC-B818-4D59-B6F9-AEC14EE2093B}" srcOrd="2" destOrd="0" presId="urn:microsoft.com/office/officeart/2018/2/layout/IconVerticalSolidList"/>
    <dgm:cxn modelId="{743F6D0E-C64D-4C64-B280-073397D08092}" type="presParOf" srcId="{B7D521F5-9228-4EFD-9B5A-77033AF277A3}" destId="{F2423263-F051-4414-BAE9-2D619591F054}" srcOrd="3" destOrd="0" presId="urn:microsoft.com/office/officeart/2018/2/layout/IconVerticalSolidList"/>
    <dgm:cxn modelId="{FA681090-A48D-4F3C-A0FD-B389F4E96D3A}" type="presParOf" srcId="{B734546F-3561-43F6-8DCE-80D4E4C8707A}" destId="{CF3AAEBC-9746-4D14-BC0C-0EBFC56CD32D}" srcOrd="1" destOrd="0" presId="urn:microsoft.com/office/officeart/2018/2/layout/IconVerticalSolidList"/>
    <dgm:cxn modelId="{B3003DB8-67F4-40B8-B053-349E7DE8D037}" type="presParOf" srcId="{B734546F-3561-43F6-8DCE-80D4E4C8707A}" destId="{A4BE1EF5-DC81-4A7E-A450-17F741BEEA4A}" srcOrd="2" destOrd="0" presId="urn:microsoft.com/office/officeart/2018/2/layout/IconVerticalSolidList"/>
    <dgm:cxn modelId="{5BA54529-8C28-4C7C-8178-C5FB8F216E78}" type="presParOf" srcId="{A4BE1EF5-DC81-4A7E-A450-17F741BEEA4A}" destId="{BA7C3A3C-5865-40F7-B588-B5872FD7FC92}" srcOrd="0" destOrd="0" presId="urn:microsoft.com/office/officeart/2018/2/layout/IconVerticalSolidList"/>
    <dgm:cxn modelId="{4FA505CD-5699-4883-9004-63629EFF7BA1}" type="presParOf" srcId="{A4BE1EF5-DC81-4A7E-A450-17F741BEEA4A}" destId="{21D13B7F-4383-40BF-A686-95C7D643446C}" srcOrd="1" destOrd="0" presId="urn:microsoft.com/office/officeart/2018/2/layout/IconVerticalSolidList"/>
    <dgm:cxn modelId="{376A3C9B-0F6A-49B9-9BC2-EC718AFE158A}" type="presParOf" srcId="{A4BE1EF5-DC81-4A7E-A450-17F741BEEA4A}" destId="{CAD6F8B0-F7C8-4866-BBC5-18148564533D}" srcOrd="2" destOrd="0" presId="urn:microsoft.com/office/officeart/2018/2/layout/IconVerticalSolidList"/>
    <dgm:cxn modelId="{15A41431-8A4C-494E-BA48-00FE9839E4AE}" type="presParOf" srcId="{A4BE1EF5-DC81-4A7E-A450-17F741BEEA4A}" destId="{A8B3F028-BEF5-4125-97C4-F5A3F072BC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6676936-72C7-42F7-BC85-B095BD5B4B1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4FB3FC-6926-494E-840A-BA9DD5F91A08}">
      <dgm:prSet/>
      <dgm:spPr/>
      <dgm:t>
        <a:bodyPr/>
        <a:lstStyle/>
        <a:p>
          <a:r>
            <a:rPr lang="fr-CA" b="1"/>
            <a:t>Regroupement des tâches</a:t>
          </a:r>
          <a:r>
            <a:rPr lang="fr-CA"/>
            <a:t> pour former des tâches plus grandes </a:t>
          </a:r>
          <a:r>
            <a:rPr lang="fr-CA" b="1"/>
            <a:t>selon les ressources</a:t>
          </a:r>
          <a:endParaRPr lang="en-US"/>
        </a:p>
      </dgm:t>
    </dgm:pt>
    <dgm:pt modelId="{05AC675D-3A5D-41B1-AE33-BD13563E815A}" type="parTrans" cxnId="{AF68D62E-B7A7-4467-999B-4CE3C154E079}">
      <dgm:prSet/>
      <dgm:spPr/>
      <dgm:t>
        <a:bodyPr/>
        <a:lstStyle/>
        <a:p>
          <a:endParaRPr lang="en-US"/>
        </a:p>
      </dgm:t>
    </dgm:pt>
    <dgm:pt modelId="{3FE13607-08D0-44DB-9637-EEFC0B92896A}" type="sibTrans" cxnId="{AF68D62E-B7A7-4467-999B-4CE3C154E079}">
      <dgm:prSet/>
      <dgm:spPr/>
      <dgm:t>
        <a:bodyPr/>
        <a:lstStyle/>
        <a:p>
          <a:endParaRPr lang="en-US"/>
        </a:p>
      </dgm:t>
    </dgm:pt>
    <dgm:pt modelId="{39A69FBD-DC36-4326-AD3C-C36CA955912E}">
      <dgm:prSet/>
      <dgm:spPr/>
      <dgm:t>
        <a:bodyPr/>
        <a:lstStyle/>
        <a:p>
          <a:r>
            <a:rPr lang="en-CA"/>
            <a:t>Cette étape sert </a:t>
          </a:r>
          <a:r>
            <a:rPr lang="en-CA" b="1"/>
            <a:t>uniquement à l’optimisation</a:t>
          </a:r>
          <a:endParaRPr lang="en-US"/>
        </a:p>
      </dgm:t>
    </dgm:pt>
    <dgm:pt modelId="{F04A5188-CD2E-402D-9299-B0DCB66B610A}" type="parTrans" cxnId="{55A98F16-2E0A-4CBD-B1C1-23599B753D33}">
      <dgm:prSet/>
      <dgm:spPr/>
      <dgm:t>
        <a:bodyPr/>
        <a:lstStyle/>
        <a:p>
          <a:endParaRPr lang="en-US"/>
        </a:p>
      </dgm:t>
    </dgm:pt>
    <dgm:pt modelId="{ACD19E77-069B-443C-8901-D244D5BAC11F}" type="sibTrans" cxnId="{55A98F16-2E0A-4CBD-B1C1-23599B753D33}">
      <dgm:prSet/>
      <dgm:spPr/>
      <dgm:t>
        <a:bodyPr/>
        <a:lstStyle/>
        <a:p>
          <a:endParaRPr lang="en-US"/>
        </a:p>
      </dgm:t>
    </dgm:pt>
    <dgm:pt modelId="{2BED3A23-EA0D-4AFF-B006-16CA277149EC}">
      <dgm:prSet/>
      <dgm:spPr/>
      <dgm:t>
        <a:bodyPr/>
        <a:lstStyle/>
        <a:p>
          <a:r>
            <a:rPr lang="fr-CA" dirty="0"/>
            <a:t>On parlera d’une </a:t>
          </a:r>
          <a:r>
            <a:rPr lang="fr-CA" b="1" dirty="0"/>
            <a:t>granularité de l’agglomération fine ou grossière </a:t>
          </a:r>
          <a:r>
            <a:rPr lang="fr-CA" dirty="0"/>
            <a:t>pour décrire la taille et le nombre final de tâches</a:t>
          </a:r>
          <a:endParaRPr lang="en-US" dirty="0"/>
        </a:p>
      </dgm:t>
    </dgm:pt>
    <dgm:pt modelId="{9465B0C9-DB20-4088-8207-7ADD2E0D60DE}" type="parTrans" cxnId="{E86363D5-EA63-4C66-86C6-9B07E7DEA7F5}">
      <dgm:prSet/>
      <dgm:spPr/>
      <dgm:t>
        <a:bodyPr/>
        <a:lstStyle/>
        <a:p>
          <a:endParaRPr lang="en-US"/>
        </a:p>
      </dgm:t>
    </dgm:pt>
    <dgm:pt modelId="{C10E6E59-223A-4316-A7B1-52EAD7F95059}" type="sibTrans" cxnId="{E86363D5-EA63-4C66-86C6-9B07E7DEA7F5}">
      <dgm:prSet/>
      <dgm:spPr/>
      <dgm:t>
        <a:bodyPr/>
        <a:lstStyle/>
        <a:p>
          <a:endParaRPr lang="en-US"/>
        </a:p>
      </dgm:t>
    </dgm:pt>
    <dgm:pt modelId="{9C073A4B-A740-4243-BACB-398E59E3ED43}" type="pres">
      <dgm:prSet presAssocID="{36676936-72C7-42F7-BC85-B095BD5B4B1C}" presName="root" presStyleCnt="0">
        <dgm:presLayoutVars>
          <dgm:dir/>
          <dgm:resizeHandles val="exact"/>
        </dgm:presLayoutVars>
      </dgm:prSet>
      <dgm:spPr/>
    </dgm:pt>
    <dgm:pt modelId="{BCB63842-567F-462A-A876-58E01FD53E71}" type="pres">
      <dgm:prSet presAssocID="{694FB3FC-6926-494E-840A-BA9DD5F91A08}" presName="compNode" presStyleCnt="0"/>
      <dgm:spPr/>
    </dgm:pt>
    <dgm:pt modelId="{21F5ABC7-8FE4-4CD5-A649-978008E20A43}" type="pres">
      <dgm:prSet presAssocID="{694FB3FC-6926-494E-840A-BA9DD5F91A0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nching Diagram"/>
        </a:ext>
      </dgm:extLst>
    </dgm:pt>
    <dgm:pt modelId="{965F1618-4BA1-4E78-A493-C92231937DBA}" type="pres">
      <dgm:prSet presAssocID="{694FB3FC-6926-494E-840A-BA9DD5F91A08}" presName="spaceRect" presStyleCnt="0"/>
      <dgm:spPr/>
    </dgm:pt>
    <dgm:pt modelId="{ABEDEE69-D964-451A-82D6-B96E4AC31777}" type="pres">
      <dgm:prSet presAssocID="{694FB3FC-6926-494E-840A-BA9DD5F91A08}" presName="textRect" presStyleLbl="revTx" presStyleIdx="0" presStyleCnt="3">
        <dgm:presLayoutVars>
          <dgm:chMax val="1"/>
          <dgm:chPref val="1"/>
        </dgm:presLayoutVars>
      </dgm:prSet>
      <dgm:spPr/>
    </dgm:pt>
    <dgm:pt modelId="{BD0F5034-4FF6-4D52-88D3-514D867C70FF}" type="pres">
      <dgm:prSet presAssocID="{3FE13607-08D0-44DB-9637-EEFC0B92896A}" presName="sibTrans" presStyleCnt="0"/>
      <dgm:spPr/>
    </dgm:pt>
    <dgm:pt modelId="{FE8AD0DA-E7CC-487A-8B40-F4473D75CC63}" type="pres">
      <dgm:prSet presAssocID="{39A69FBD-DC36-4326-AD3C-C36CA955912E}" presName="compNode" presStyleCnt="0"/>
      <dgm:spPr/>
    </dgm:pt>
    <dgm:pt modelId="{D2187387-E194-49FC-A742-B5B9B0E90572}" type="pres">
      <dgm:prSet presAssocID="{39A69FBD-DC36-4326-AD3C-C36CA955912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auge"/>
        </a:ext>
      </dgm:extLst>
    </dgm:pt>
    <dgm:pt modelId="{3830AF91-05F4-4900-8213-EAB37DB95050}" type="pres">
      <dgm:prSet presAssocID="{39A69FBD-DC36-4326-AD3C-C36CA955912E}" presName="spaceRect" presStyleCnt="0"/>
      <dgm:spPr/>
    </dgm:pt>
    <dgm:pt modelId="{CC10BB76-D583-44C7-9463-0C115AF4ABDE}" type="pres">
      <dgm:prSet presAssocID="{39A69FBD-DC36-4326-AD3C-C36CA955912E}" presName="textRect" presStyleLbl="revTx" presStyleIdx="1" presStyleCnt="3">
        <dgm:presLayoutVars>
          <dgm:chMax val="1"/>
          <dgm:chPref val="1"/>
        </dgm:presLayoutVars>
      </dgm:prSet>
      <dgm:spPr/>
    </dgm:pt>
    <dgm:pt modelId="{2219D55E-603D-4849-86D5-1B406DAE4BA5}" type="pres">
      <dgm:prSet presAssocID="{ACD19E77-069B-443C-8901-D244D5BAC11F}" presName="sibTrans" presStyleCnt="0"/>
      <dgm:spPr/>
    </dgm:pt>
    <dgm:pt modelId="{DB1E910A-A298-4678-ADFA-67B775B24D4D}" type="pres">
      <dgm:prSet presAssocID="{2BED3A23-EA0D-4AFF-B006-16CA277149EC}" presName="compNode" presStyleCnt="0"/>
      <dgm:spPr/>
    </dgm:pt>
    <dgm:pt modelId="{E25ED13A-A3E7-4659-862C-90AEAA2B11BB}" type="pres">
      <dgm:prSet presAssocID="{2BED3A23-EA0D-4AFF-B006-16CA277149E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able"/>
        </a:ext>
      </dgm:extLst>
    </dgm:pt>
    <dgm:pt modelId="{61D5D30B-C57C-4761-92AD-98EECFAC139C}" type="pres">
      <dgm:prSet presAssocID="{2BED3A23-EA0D-4AFF-B006-16CA277149EC}" presName="spaceRect" presStyleCnt="0"/>
      <dgm:spPr/>
    </dgm:pt>
    <dgm:pt modelId="{D94BB662-95BA-48A2-AD33-E259C2B3CE33}" type="pres">
      <dgm:prSet presAssocID="{2BED3A23-EA0D-4AFF-B006-16CA277149EC}" presName="textRect" presStyleLbl="revTx" presStyleIdx="2" presStyleCnt="3">
        <dgm:presLayoutVars>
          <dgm:chMax val="1"/>
          <dgm:chPref val="1"/>
        </dgm:presLayoutVars>
      </dgm:prSet>
      <dgm:spPr/>
    </dgm:pt>
  </dgm:ptLst>
  <dgm:cxnLst>
    <dgm:cxn modelId="{315C9907-7028-455C-B4D3-36B1C137D455}" type="presOf" srcId="{36676936-72C7-42F7-BC85-B095BD5B4B1C}" destId="{9C073A4B-A740-4243-BACB-398E59E3ED43}" srcOrd="0" destOrd="0" presId="urn:microsoft.com/office/officeart/2018/2/layout/IconLabelList"/>
    <dgm:cxn modelId="{16FB8B0B-5A83-4D84-8838-2D9D057C3CD4}" type="presOf" srcId="{39A69FBD-DC36-4326-AD3C-C36CA955912E}" destId="{CC10BB76-D583-44C7-9463-0C115AF4ABDE}" srcOrd="0" destOrd="0" presId="urn:microsoft.com/office/officeart/2018/2/layout/IconLabelList"/>
    <dgm:cxn modelId="{55A98F16-2E0A-4CBD-B1C1-23599B753D33}" srcId="{36676936-72C7-42F7-BC85-B095BD5B4B1C}" destId="{39A69FBD-DC36-4326-AD3C-C36CA955912E}" srcOrd="1" destOrd="0" parTransId="{F04A5188-CD2E-402D-9299-B0DCB66B610A}" sibTransId="{ACD19E77-069B-443C-8901-D244D5BAC11F}"/>
    <dgm:cxn modelId="{AF68D62E-B7A7-4467-999B-4CE3C154E079}" srcId="{36676936-72C7-42F7-BC85-B095BD5B4B1C}" destId="{694FB3FC-6926-494E-840A-BA9DD5F91A08}" srcOrd="0" destOrd="0" parTransId="{05AC675D-3A5D-41B1-AE33-BD13563E815A}" sibTransId="{3FE13607-08D0-44DB-9637-EEFC0B92896A}"/>
    <dgm:cxn modelId="{6C2DA767-6F7F-4D7E-A3A5-EAEBDB3CD794}" type="presOf" srcId="{694FB3FC-6926-494E-840A-BA9DD5F91A08}" destId="{ABEDEE69-D964-451A-82D6-B96E4AC31777}" srcOrd="0" destOrd="0" presId="urn:microsoft.com/office/officeart/2018/2/layout/IconLabelList"/>
    <dgm:cxn modelId="{37BFE1D3-C6A8-4EE5-BBEB-C07E909987DA}" type="presOf" srcId="{2BED3A23-EA0D-4AFF-B006-16CA277149EC}" destId="{D94BB662-95BA-48A2-AD33-E259C2B3CE33}" srcOrd="0" destOrd="0" presId="urn:microsoft.com/office/officeart/2018/2/layout/IconLabelList"/>
    <dgm:cxn modelId="{E86363D5-EA63-4C66-86C6-9B07E7DEA7F5}" srcId="{36676936-72C7-42F7-BC85-B095BD5B4B1C}" destId="{2BED3A23-EA0D-4AFF-B006-16CA277149EC}" srcOrd="2" destOrd="0" parTransId="{9465B0C9-DB20-4088-8207-7ADD2E0D60DE}" sibTransId="{C10E6E59-223A-4316-A7B1-52EAD7F95059}"/>
    <dgm:cxn modelId="{FD6A357F-02BC-412A-98AF-B9B99FCD22D8}" type="presParOf" srcId="{9C073A4B-A740-4243-BACB-398E59E3ED43}" destId="{BCB63842-567F-462A-A876-58E01FD53E71}" srcOrd="0" destOrd="0" presId="urn:microsoft.com/office/officeart/2018/2/layout/IconLabelList"/>
    <dgm:cxn modelId="{93BBA81D-735B-48B6-8444-25929B1885B7}" type="presParOf" srcId="{BCB63842-567F-462A-A876-58E01FD53E71}" destId="{21F5ABC7-8FE4-4CD5-A649-978008E20A43}" srcOrd="0" destOrd="0" presId="urn:microsoft.com/office/officeart/2018/2/layout/IconLabelList"/>
    <dgm:cxn modelId="{6A0FB208-B026-406F-AEFB-CA83EBC00B53}" type="presParOf" srcId="{BCB63842-567F-462A-A876-58E01FD53E71}" destId="{965F1618-4BA1-4E78-A493-C92231937DBA}" srcOrd="1" destOrd="0" presId="urn:microsoft.com/office/officeart/2018/2/layout/IconLabelList"/>
    <dgm:cxn modelId="{D629148D-4AF7-449B-BBA2-C22FF667B1B3}" type="presParOf" srcId="{BCB63842-567F-462A-A876-58E01FD53E71}" destId="{ABEDEE69-D964-451A-82D6-B96E4AC31777}" srcOrd="2" destOrd="0" presId="urn:microsoft.com/office/officeart/2018/2/layout/IconLabelList"/>
    <dgm:cxn modelId="{BB5ABC22-4968-42F0-9EB9-795FF5B97249}" type="presParOf" srcId="{9C073A4B-A740-4243-BACB-398E59E3ED43}" destId="{BD0F5034-4FF6-4D52-88D3-514D867C70FF}" srcOrd="1" destOrd="0" presId="urn:microsoft.com/office/officeart/2018/2/layout/IconLabelList"/>
    <dgm:cxn modelId="{09FF090F-3764-4454-B137-D9C2C12AD3EA}" type="presParOf" srcId="{9C073A4B-A740-4243-BACB-398E59E3ED43}" destId="{FE8AD0DA-E7CC-487A-8B40-F4473D75CC63}" srcOrd="2" destOrd="0" presId="urn:microsoft.com/office/officeart/2018/2/layout/IconLabelList"/>
    <dgm:cxn modelId="{B37A20CB-B42C-4E06-9E85-D34ABB3D9B5B}" type="presParOf" srcId="{FE8AD0DA-E7CC-487A-8B40-F4473D75CC63}" destId="{D2187387-E194-49FC-A742-B5B9B0E90572}" srcOrd="0" destOrd="0" presId="urn:microsoft.com/office/officeart/2018/2/layout/IconLabelList"/>
    <dgm:cxn modelId="{A0270FD6-565E-4A29-8A0B-4A13052C62D2}" type="presParOf" srcId="{FE8AD0DA-E7CC-487A-8B40-F4473D75CC63}" destId="{3830AF91-05F4-4900-8213-EAB37DB95050}" srcOrd="1" destOrd="0" presId="urn:microsoft.com/office/officeart/2018/2/layout/IconLabelList"/>
    <dgm:cxn modelId="{1D8EF7EC-2802-4267-9D9F-B79AAA432D19}" type="presParOf" srcId="{FE8AD0DA-E7CC-487A-8B40-F4473D75CC63}" destId="{CC10BB76-D583-44C7-9463-0C115AF4ABDE}" srcOrd="2" destOrd="0" presId="urn:microsoft.com/office/officeart/2018/2/layout/IconLabelList"/>
    <dgm:cxn modelId="{C1C730C8-9A12-41DC-A32B-9B4EF3641777}" type="presParOf" srcId="{9C073A4B-A740-4243-BACB-398E59E3ED43}" destId="{2219D55E-603D-4849-86D5-1B406DAE4BA5}" srcOrd="3" destOrd="0" presId="urn:microsoft.com/office/officeart/2018/2/layout/IconLabelList"/>
    <dgm:cxn modelId="{E749B2FA-62FF-44B3-B465-A2BE91CF7936}" type="presParOf" srcId="{9C073A4B-A740-4243-BACB-398E59E3ED43}" destId="{DB1E910A-A298-4678-ADFA-67B775B24D4D}" srcOrd="4" destOrd="0" presId="urn:microsoft.com/office/officeart/2018/2/layout/IconLabelList"/>
    <dgm:cxn modelId="{2B62C394-3022-43FF-8F73-C667472F421F}" type="presParOf" srcId="{DB1E910A-A298-4678-ADFA-67B775B24D4D}" destId="{E25ED13A-A3E7-4659-862C-90AEAA2B11BB}" srcOrd="0" destOrd="0" presId="urn:microsoft.com/office/officeart/2018/2/layout/IconLabelList"/>
    <dgm:cxn modelId="{086E53CA-3CE8-47ED-B7FC-9D47F10768A2}" type="presParOf" srcId="{DB1E910A-A298-4678-ADFA-67B775B24D4D}" destId="{61D5D30B-C57C-4761-92AD-98EECFAC139C}" srcOrd="1" destOrd="0" presId="urn:microsoft.com/office/officeart/2018/2/layout/IconLabelList"/>
    <dgm:cxn modelId="{D2404C70-9C4B-4789-BC8B-CF189BB5BB95}" type="presParOf" srcId="{DB1E910A-A298-4678-ADFA-67B775B24D4D}" destId="{D94BB662-95BA-48A2-AD33-E259C2B3CE3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0E72ACB-8B2D-4857-A56C-314EADD4A07C}" type="doc">
      <dgm:prSet loTypeId="urn:microsoft.com/office/officeart/2005/8/layout/vProcess5" loCatId="process" qsTypeId="urn:microsoft.com/office/officeart/2005/8/quickstyle/simple1" qsCatId="simple" csTypeId="urn:microsoft.com/office/officeart/2005/8/colors/accent6_2" csCatId="accent6" phldr="1"/>
      <dgm:spPr/>
      <dgm:t>
        <a:bodyPr/>
        <a:lstStyle/>
        <a:p>
          <a:endParaRPr lang="en-US"/>
        </a:p>
      </dgm:t>
    </dgm:pt>
    <dgm:pt modelId="{988F37D0-DC34-4EC2-BF80-710E42F4B927}">
      <dgm:prSet>
        <dgm:style>
          <a:lnRef idx="3">
            <a:schemeClr val="lt1"/>
          </a:lnRef>
          <a:fillRef idx="1">
            <a:schemeClr val="accent2"/>
          </a:fillRef>
          <a:effectRef idx="1">
            <a:schemeClr val="accent2"/>
          </a:effectRef>
          <a:fontRef idx="minor">
            <a:schemeClr val="lt1"/>
          </a:fontRef>
        </dgm:style>
      </dgm:prSet>
      <dgm:spPr/>
      <dgm:t>
        <a:bodyPr/>
        <a:lstStyle/>
        <a:p>
          <a:r>
            <a:rPr lang="fr-CA" dirty="0"/>
            <a:t>Si le partitionnement a…</a:t>
          </a:r>
          <a:endParaRPr lang="en-US" dirty="0"/>
        </a:p>
      </dgm:t>
    </dgm:pt>
    <dgm:pt modelId="{B25AFC93-2A0D-4092-AF0F-FF153FC0E6D7}" type="parTrans" cxnId="{454181AF-C426-41E1-8018-0A1D5476E83A}">
      <dgm:prSet/>
      <dgm:spPr/>
      <dgm:t>
        <a:bodyPr/>
        <a:lstStyle/>
        <a:p>
          <a:endParaRPr lang="en-US"/>
        </a:p>
      </dgm:t>
    </dgm:pt>
    <dgm:pt modelId="{E4F26ECF-AB98-407A-A015-EC4463C5AD85}" type="sibTrans" cxnId="{454181AF-C426-41E1-8018-0A1D5476E83A}">
      <dgm:prSet/>
      <dgm:spPr/>
      <dgm:t>
        <a:bodyPr/>
        <a:lstStyle/>
        <a:p>
          <a:endParaRPr lang="en-US"/>
        </a:p>
      </dgm:t>
    </dgm:pt>
    <dgm:pt modelId="{C9648BA8-8EF7-4A38-A4FF-6698EFB36A9E}">
      <dgm:prSet>
        <dgm:style>
          <a:lnRef idx="3">
            <a:schemeClr val="lt1"/>
          </a:lnRef>
          <a:fillRef idx="1">
            <a:schemeClr val="accent2"/>
          </a:fillRef>
          <a:effectRef idx="1">
            <a:schemeClr val="accent2"/>
          </a:effectRef>
          <a:fontRef idx="minor">
            <a:schemeClr val="lt1"/>
          </a:fontRef>
        </dgm:style>
      </dgm:prSet>
      <dgm:spPr/>
      <dgm:t>
        <a:bodyPr/>
        <a:lstStyle/>
        <a:p>
          <a:r>
            <a:rPr lang="fr-CA" dirty="0"/>
            <a:t>Des charges égales</a:t>
          </a:r>
          <a:endParaRPr lang="en-US" dirty="0"/>
        </a:p>
      </dgm:t>
    </dgm:pt>
    <dgm:pt modelId="{DC68792D-2F2A-466F-87BE-1D4B0D458E7E}" type="parTrans" cxnId="{8D2FB1B5-19A2-48B6-A72D-4373B9747DD8}">
      <dgm:prSet/>
      <dgm:spPr/>
      <dgm:t>
        <a:bodyPr/>
        <a:lstStyle/>
        <a:p>
          <a:endParaRPr lang="en-US"/>
        </a:p>
      </dgm:t>
    </dgm:pt>
    <dgm:pt modelId="{59DDA947-B617-45A6-8BDF-4A977A1D2FF7}" type="sibTrans" cxnId="{8D2FB1B5-19A2-48B6-A72D-4373B9747DD8}">
      <dgm:prSet/>
      <dgm:spPr/>
      <dgm:t>
        <a:bodyPr/>
        <a:lstStyle/>
        <a:p>
          <a:endParaRPr lang="en-US"/>
        </a:p>
      </dgm:t>
    </dgm:pt>
    <dgm:pt modelId="{7D5FC8CB-332E-4508-9211-BE7FB51EF609}">
      <dgm:prSet>
        <dgm:style>
          <a:lnRef idx="3">
            <a:schemeClr val="lt1"/>
          </a:lnRef>
          <a:fillRef idx="1">
            <a:schemeClr val="accent2"/>
          </a:fillRef>
          <a:effectRef idx="1">
            <a:schemeClr val="accent2"/>
          </a:effectRef>
          <a:fontRef idx="minor">
            <a:schemeClr val="lt1"/>
          </a:fontRef>
        </dgm:style>
      </dgm:prSet>
      <dgm:spPr/>
      <dgm:t>
        <a:bodyPr/>
        <a:lstStyle/>
        <a:p>
          <a:r>
            <a:rPr lang="fr-CA" dirty="0"/>
            <a:t>Des communications statiques</a:t>
          </a:r>
          <a:endParaRPr lang="en-US" dirty="0"/>
        </a:p>
      </dgm:t>
    </dgm:pt>
    <dgm:pt modelId="{3C583C4D-8B5E-42E7-9440-23C3CF4764D3}" type="parTrans" cxnId="{C9788744-72BF-4DD4-A501-7C7D206D11F9}">
      <dgm:prSet/>
      <dgm:spPr/>
      <dgm:t>
        <a:bodyPr/>
        <a:lstStyle/>
        <a:p>
          <a:endParaRPr lang="en-US"/>
        </a:p>
      </dgm:t>
    </dgm:pt>
    <dgm:pt modelId="{FBB47F18-5CB1-482E-8EC4-674E516066FF}" type="sibTrans" cxnId="{C9788744-72BF-4DD4-A501-7C7D206D11F9}">
      <dgm:prSet/>
      <dgm:spPr/>
      <dgm:t>
        <a:bodyPr/>
        <a:lstStyle/>
        <a:p>
          <a:endParaRPr lang="en-US"/>
        </a:p>
      </dgm:t>
    </dgm:pt>
    <dgm:pt modelId="{1F62D261-EB51-41C5-9F43-CEE46DB9F2C3}">
      <dgm:prSet>
        <dgm:style>
          <a:lnRef idx="3">
            <a:schemeClr val="lt1"/>
          </a:lnRef>
          <a:fillRef idx="1">
            <a:schemeClr val="accent1"/>
          </a:fillRef>
          <a:effectRef idx="1">
            <a:schemeClr val="accent1"/>
          </a:effectRef>
          <a:fontRef idx="minor">
            <a:schemeClr val="lt1"/>
          </a:fontRef>
        </dgm:style>
      </dgm:prSet>
      <dgm:spPr/>
      <dgm:t>
        <a:bodyPr tIns="86400" rIns="0"/>
        <a:lstStyle/>
        <a:p>
          <a:r>
            <a:rPr lang="fr-CA" dirty="0"/>
            <a:t>Nombre de tâches égal au nombre de processeurs</a:t>
          </a:r>
        </a:p>
        <a:p>
          <a:r>
            <a:rPr lang="fr-CA" dirty="0"/>
            <a:t>On veut limiter les communications inter-tâches</a:t>
          </a:r>
          <a:endParaRPr lang="en-US" dirty="0"/>
        </a:p>
      </dgm:t>
    </dgm:pt>
    <dgm:pt modelId="{9D5F86FB-2B5B-4344-A1D1-EB120F697E1D}" type="parTrans" cxnId="{447D3982-A5D8-436F-98B1-55FCDD107AEC}">
      <dgm:prSet/>
      <dgm:spPr/>
      <dgm:t>
        <a:bodyPr/>
        <a:lstStyle/>
        <a:p>
          <a:endParaRPr lang="en-US"/>
        </a:p>
      </dgm:t>
    </dgm:pt>
    <dgm:pt modelId="{4B1FA836-8138-468F-8E7B-35B956C49B9B}" type="sibTrans" cxnId="{447D3982-A5D8-436F-98B1-55FCDD107AEC}">
      <dgm:prSet/>
      <dgm:spPr/>
      <dgm:t>
        <a:bodyPr/>
        <a:lstStyle/>
        <a:p>
          <a:endParaRPr lang="en-US"/>
        </a:p>
      </dgm:t>
    </dgm:pt>
    <dgm:pt modelId="{5E8FDF2D-E00D-47CC-A8CD-B9D3CFB6D768}" type="pres">
      <dgm:prSet presAssocID="{60E72ACB-8B2D-4857-A56C-314EADD4A07C}" presName="outerComposite" presStyleCnt="0">
        <dgm:presLayoutVars>
          <dgm:chMax val="5"/>
          <dgm:dir/>
          <dgm:resizeHandles val="exact"/>
        </dgm:presLayoutVars>
      </dgm:prSet>
      <dgm:spPr/>
    </dgm:pt>
    <dgm:pt modelId="{2C9201B5-6360-4525-9CE5-FE9734192F0D}" type="pres">
      <dgm:prSet presAssocID="{60E72ACB-8B2D-4857-A56C-314EADD4A07C}" presName="dummyMaxCanvas" presStyleCnt="0">
        <dgm:presLayoutVars/>
      </dgm:prSet>
      <dgm:spPr/>
    </dgm:pt>
    <dgm:pt modelId="{5440BE84-1448-4832-8178-25E99D492D39}" type="pres">
      <dgm:prSet presAssocID="{60E72ACB-8B2D-4857-A56C-314EADD4A07C}" presName="TwoNodes_1" presStyleLbl="node1" presStyleIdx="0" presStyleCnt="2">
        <dgm:presLayoutVars>
          <dgm:bulletEnabled val="1"/>
        </dgm:presLayoutVars>
      </dgm:prSet>
      <dgm:spPr/>
    </dgm:pt>
    <dgm:pt modelId="{F55E5C10-5A87-4218-8BF3-5314CE7FD4C9}" type="pres">
      <dgm:prSet presAssocID="{60E72ACB-8B2D-4857-A56C-314EADD4A07C}" presName="TwoNodes_2" presStyleLbl="node1" presStyleIdx="1" presStyleCnt="2" custScaleX="103162">
        <dgm:presLayoutVars>
          <dgm:bulletEnabled val="1"/>
        </dgm:presLayoutVars>
      </dgm:prSet>
      <dgm:spPr/>
    </dgm:pt>
    <dgm:pt modelId="{51751B9B-D3A5-4A72-A3F2-B5DE1D6E148D}" type="pres">
      <dgm:prSet presAssocID="{60E72ACB-8B2D-4857-A56C-314EADD4A07C}" presName="TwoConn_1-2" presStyleLbl="fgAccFollowNode1" presStyleIdx="0" presStyleCnt="1">
        <dgm:presLayoutVars>
          <dgm:bulletEnabled val="1"/>
        </dgm:presLayoutVars>
      </dgm:prSet>
      <dgm:spPr/>
    </dgm:pt>
    <dgm:pt modelId="{CDAECF9D-57D4-484D-A686-C2493A27C5C9}" type="pres">
      <dgm:prSet presAssocID="{60E72ACB-8B2D-4857-A56C-314EADD4A07C}" presName="TwoNodes_1_text" presStyleLbl="node1" presStyleIdx="1" presStyleCnt="2">
        <dgm:presLayoutVars>
          <dgm:bulletEnabled val="1"/>
        </dgm:presLayoutVars>
      </dgm:prSet>
      <dgm:spPr/>
    </dgm:pt>
    <dgm:pt modelId="{C0AC72C5-E258-42EF-9645-FDA0E7FF1D8C}" type="pres">
      <dgm:prSet presAssocID="{60E72ACB-8B2D-4857-A56C-314EADD4A07C}" presName="TwoNodes_2_text" presStyleLbl="node1" presStyleIdx="1" presStyleCnt="2">
        <dgm:presLayoutVars>
          <dgm:bulletEnabled val="1"/>
        </dgm:presLayoutVars>
      </dgm:prSet>
      <dgm:spPr/>
    </dgm:pt>
  </dgm:ptLst>
  <dgm:cxnLst>
    <dgm:cxn modelId="{476D1608-ECF1-45B4-8C77-69BF18964B38}" type="presOf" srcId="{988F37D0-DC34-4EC2-BF80-710E42F4B927}" destId="{5440BE84-1448-4832-8178-25E99D492D39}" srcOrd="0" destOrd="0" presId="urn:microsoft.com/office/officeart/2005/8/layout/vProcess5"/>
    <dgm:cxn modelId="{7E0F1B5E-3B13-46B9-91AF-7B19D981DFE6}" type="presOf" srcId="{E4F26ECF-AB98-407A-A015-EC4463C5AD85}" destId="{51751B9B-D3A5-4A72-A3F2-B5DE1D6E148D}" srcOrd="0" destOrd="0" presId="urn:microsoft.com/office/officeart/2005/8/layout/vProcess5"/>
    <dgm:cxn modelId="{3FE5E843-5AF1-46AC-A145-BD6A638271FA}" type="presOf" srcId="{7D5FC8CB-332E-4508-9211-BE7FB51EF609}" destId="{5440BE84-1448-4832-8178-25E99D492D39}" srcOrd="0" destOrd="2" presId="urn:microsoft.com/office/officeart/2005/8/layout/vProcess5"/>
    <dgm:cxn modelId="{C9788744-72BF-4DD4-A501-7C7D206D11F9}" srcId="{988F37D0-DC34-4EC2-BF80-710E42F4B927}" destId="{7D5FC8CB-332E-4508-9211-BE7FB51EF609}" srcOrd="1" destOrd="0" parTransId="{3C583C4D-8B5E-42E7-9440-23C3CF4764D3}" sibTransId="{FBB47F18-5CB1-482E-8EC4-674E516066FF}"/>
    <dgm:cxn modelId="{C801016E-23E7-4DE7-88E3-4218497DFDAE}" type="presOf" srcId="{1F62D261-EB51-41C5-9F43-CEE46DB9F2C3}" destId="{F55E5C10-5A87-4218-8BF3-5314CE7FD4C9}" srcOrd="0" destOrd="0" presId="urn:microsoft.com/office/officeart/2005/8/layout/vProcess5"/>
    <dgm:cxn modelId="{9CBAE377-ABF9-4B87-AC40-09E2AF9819FF}" type="presOf" srcId="{C9648BA8-8EF7-4A38-A4FF-6698EFB36A9E}" destId="{CDAECF9D-57D4-484D-A686-C2493A27C5C9}" srcOrd="1" destOrd="1" presId="urn:microsoft.com/office/officeart/2005/8/layout/vProcess5"/>
    <dgm:cxn modelId="{447D3982-A5D8-436F-98B1-55FCDD107AEC}" srcId="{60E72ACB-8B2D-4857-A56C-314EADD4A07C}" destId="{1F62D261-EB51-41C5-9F43-CEE46DB9F2C3}" srcOrd="1" destOrd="0" parTransId="{9D5F86FB-2B5B-4344-A1D1-EB120F697E1D}" sibTransId="{4B1FA836-8138-468F-8E7B-35B956C49B9B}"/>
    <dgm:cxn modelId="{5651A184-38DA-4F49-957A-B0C386901B3E}" type="presOf" srcId="{1F62D261-EB51-41C5-9F43-CEE46DB9F2C3}" destId="{C0AC72C5-E258-42EF-9645-FDA0E7FF1D8C}" srcOrd="1" destOrd="0" presId="urn:microsoft.com/office/officeart/2005/8/layout/vProcess5"/>
    <dgm:cxn modelId="{2AC7BA89-7733-45F4-9E92-4EE09C7B698F}" type="presOf" srcId="{7D5FC8CB-332E-4508-9211-BE7FB51EF609}" destId="{CDAECF9D-57D4-484D-A686-C2493A27C5C9}" srcOrd="1" destOrd="2" presId="urn:microsoft.com/office/officeart/2005/8/layout/vProcess5"/>
    <dgm:cxn modelId="{0C687E91-B6C5-4537-955E-2E221B3A1DF2}" type="presOf" srcId="{C9648BA8-8EF7-4A38-A4FF-6698EFB36A9E}" destId="{5440BE84-1448-4832-8178-25E99D492D39}" srcOrd="0" destOrd="1" presId="urn:microsoft.com/office/officeart/2005/8/layout/vProcess5"/>
    <dgm:cxn modelId="{454181AF-C426-41E1-8018-0A1D5476E83A}" srcId="{60E72ACB-8B2D-4857-A56C-314EADD4A07C}" destId="{988F37D0-DC34-4EC2-BF80-710E42F4B927}" srcOrd="0" destOrd="0" parTransId="{B25AFC93-2A0D-4092-AF0F-FF153FC0E6D7}" sibTransId="{E4F26ECF-AB98-407A-A015-EC4463C5AD85}"/>
    <dgm:cxn modelId="{8D2FB1B5-19A2-48B6-A72D-4373B9747DD8}" srcId="{988F37D0-DC34-4EC2-BF80-710E42F4B927}" destId="{C9648BA8-8EF7-4A38-A4FF-6698EFB36A9E}" srcOrd="0" destOrd="0" parTransId="{DC68792D-2F2A-466F-87BE-1D4B0D458E7E}" sibTransId="{59DDA947-B617-45A6-8BDF-4A977A1D2FF7}"/>
    <dgm:cxn modelId="{6F0E83EE-409F-41D0-A197-E0E5E777CEC4}" type="presOf" srcId="{988F37D0-DC34-4EC2-BF80-710E42F4B927}" destId="{CDAECF9D-57D4-484D-A686-C2493A27C5C9}" srcOrd="1" destOrd="0" presId="urn:microsoft.com/office/officeart/2005/8/layout/vProcess5"/>
    <dgm:cxn modelId="{7D366DF6-637E-43E3-8DC5-53C35915ACEF}" type="presOf" srcId="{60E72ACB-8B2D-4857-A56C-314EADD4A07C}" destId="{5E8FDF2D-E00D-47CC-A8CD-B9D3CFB6D768}" srcOrd="0" destOrd="0" presId="urn:microsoft.com/office/officeart/2005/8/layout/vProcess5"/>
    <dgm:cxn modelId="{E9B77076-E802-45E5-87C2-A05721FFB0E4}" type="presParOf" srcId="{5E8FDF2D-E00D-47CC-A8CD-B9D3CFB6D768}" destId="{2C9201B5-6360-4525-9CE5-FE9734192F0D}" srcOrd="0" destOrd="0" presId="urn:microsoft.com/office/officeart/2005/8/layout/vProcess5"/>
    <dgm:cxn modelId="{55D24500-2C9A-400D-BF9E-6805CA00E386}" type="presParOf" srcId="{5E8FDF2D-E00D-47CC-A8CD-B9D3CFB6D768}" destId="{5440BE84-1448-4832-8178-25E99D492D39}" srcOrd="1" destOrd="0" presId="urn:microsoft.com/office/officeart/2005/8/layout/vProcess5"/>
    <dgm:cxn modelId="{19DC2DD4-9101-4BA1-88F3-99FB4DD1E7FD}" type="presParOf" srcId="{5E8FDF2D-E00D-47CC-A8CD-B9D3CFB6D768}" destId="{F55E5C10-5A87-4218-8BF3-5314CE7FD4C9}" srcOrd="2" destOrd="0" presId="urn:microsoft.com/office/officeart/2005/8/layout/vProcess5"/>
    <dgm:cxn modelId="{5373A5F4-BDA7-4B12-98C3-3D0B893A00ED}" type="presParOf" srcId="{5E8FDF2D-E00D-47CC-A8CD-B9D3CFB6D768}" destId="{51751B9B-D3A5-4A72-A3F2-B5DE1D6E148D}" srcOrd="3" destOrd="0" presId="urn:microsoft.com/office/officeart/2005/8/layout/vProcess5"/>
    <dgm:cxn modelId="{82B46136-683D-49D0-A4F5-711E1032777E}" type="presParOf" srcId="{5E8FDF2D-E00D-47CC-A8CD-B9D3CFB6D768}" destId="{CDAECF9D-57D4-484D-A686-C2493A27C5C9}" srcOrd="4" destOrd="0" presId="urn:microsoft.com/office/officeart/2005/8/layout/vProcess5"/>
    <dgm:cxn modelId="{4529EECC-0317-460C-920A-0B287B3CC4A3}" type="presParOf" srcId="{5E8FDF2D-E00D-47CC-A8CD-B9D3CFB6D768}" destId="{C0AC72C5-E258-42EF-9645-FDA0E7FF1D8C}"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90870-E19B-4AB0-8549-635BEAB6CCD7}">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31CF4-ECC7-4807-A8FC-09822426F8D3}">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fr-CA" sz="5200" kern="1200" dirty="0"/>
            <a:t>Analyse du problème</a:t>
          </a:r>
          <a:endParaRPr lang="en-US" sz="5200" kern="1200" dirty="0"/>
        </a:p>
      </dsp:txBody>
      <dsp:txXfrm>
        <a:off x="560236" y="832323"/>
        <a:ext cx="4149382" cy="2576345"/>
      </dsp:txXfrm>
    </dsp:sp>
    <dsp:sp modelId="{EB14C2CB-AEB7-4580-8470-13C45813A829}">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ADD024-E4C9-4BB3-9DC7-C6C5381725F3}">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fr-CA" sz="5200" kern="1200" dirty="0"/>
            <a:t>Conception de l’algorithme</a:t>
          </a:r>
          <a:endParaRPr lang="en-US" sz="5200" kern="1200" dirty="0"/>
        </a:p>
      </dsp:txBody>
      <dsp:txXfrm>
        <a:off x="5827635" y="832323"/>
        <a:ext cx="4149382" cy="257634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0BE84-1448-4832-8178-25E99D492D39}">
      <dsp:nvSpPr>
        <dsp:cNvPr id="0" name=""/>
        <dsp:cNvSpPr/>
      </dsp:nvSpPr>
      <dsp:spPr>
        <a:xfrm>
          <a:off x="-67584" y="0"/>
          <a:ext cx="8549640" cy="1703736"/>
        </a:xfrm>
        <a:prstGeom prst="roundRect">
          <a:avLst>
            <a:gd name="adj" fmla="val 10000"/>
          </a:avLst>
        </a:prstGeom>
        <a:solidFill>
          <a:schemeClr val="accent2"/>
        </a:solidFill>
        <a:ln w="25400" cap="flat"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CA" sz="2100" kern="1200" dirty="0"/>
            <a:t>Si le partitionnement a…</a:t>
          </a:r>
          <a:endParaRPr lang="en-US" sz="2100" kern="1200" dirty="0"/>
        </a:p>
        <a:p>
          <a:pPr marL="171450" lvl="1" indent="-171450" algn="l" defTabSz="711200">
            <a:lnSpc>
              <a:spcPct val="90000"/>
            </a:lnSpc>
            <a:spcBef>
              <a:spcPct val="0"/>
            </a:spcBef>
            <a:spcAft>
              <a:spcPct val="15000"/>
            </a:spcAft>
            <a:buChar char="•"/>
          </a:pPr>
          <a:r>
            <a:rPr lang="fr-CA" sz="1600" kern="1200" dirty="0"/>
            <a:t>Des charges inégales, mais prévisibles</a:t>
          </a:r>
          <a:endParaRPr lang="en-US" sz="1600" kern="1200" dirty="0"/>
        </a:p>
        <a:p>
          <a:pPr marL="171450" lvl="1" indent="-171450" algn="l" defTabSz="711200">
            <a:lnSpc>
              <a:spcPct val="90000"/>
            </a:lnSpc>
            <a:spcBef>
              <a:spcPct val="0"/>
            </a:spcBef>
            <a:spcAft>
              <a:spcPct val="15000"/>
            </a:spcAft>
            <a:buChar char="•"/>
          </a:pPr>
          <a:r>
            <a:rPr lang="fr-CA" sz="1600" kern="1200" dirty="0"/>
            <a:t>Des communications statiques</a:t>
          </a:r>
          <a:endParaRPr lang="en-US" sz="1600" kern="1200" dirty="0"/>
        </a:p>
      </dsp:txBody>
      <dsp:txXfrm>
        <a:off x="-17683" y="49901"/>
        <a:ext cx="6788695" cy="1603934"/>
      </dsp:txXfrm>
    </dsp:sp>
    <dsp:sp modelId="{F55E5C10-5A87-4218-8BF3-5314CE7FD4C9}">
      <dsp:nvSpPr>
        <dsp:cNvPr id="0" name=""/>
        <dsp:cNvSpPr/>
      </dsp:nvSpPr>
      <dsp:spPr>
        <a:xfrm>
          <a:off x="1306005" y="2082344"/>
          <a:ext cx="8819979" cy="1703736"/>
        </a:xfrm>
        <a:prstGeom prst="roundRect">
          <a:avLst>
            <a:gd name="adj" fmla="val 10000"/>
          </a:avLst>
        </a:prstGeom>
        <a:solidFill>
          <a:schemeClr val="accent1"/>
        </a:solidFill>
        <a:ln w="25400"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80010" tIns="86400" rIns="0" bIns="80010" numCol="1" spcCol="1270" anchor="ctr" anchorCtr="0">
          <a:noAutofit/>
        </a:bodyPr>
        <a:lstStyle/>
        <a:p>
          <a:pPr marL="0" lvl="0" indent="0" algn="l" defTabSz="933450">
            <a:lnSpc>
              <a:spcPct val="90000"/>
            </a:lnSpc>
            <a:spcBef>
              <a:spcPct val="0"/>
            </a:spcBef>
            <a:spcAft>
              <a:spcPct val="35000"/>
            </a:spcAft>
            <a:buNone/>
          </a:pPr>
          <a:r>
            <a:rPr lang="fr-CA" sz="2100" kern="1200" dirty="0"/>
            <a:t>Les tâches résultantes on des charges équivalentes</a:t>
          </a:r>
        </a:p>
        <a:p>
          <a:pPr marL="0" lvl="0" indent="0" algn="l" defTabSz="933450">
            <a:lnSpc>
              <a:spcPct val="90000"/>
            </a:lnSpc>
            <a:spcBef>
              <a:spcPct val="0"/>
            </a:spcBef>
            <a:spcAft>
              <a:spcPct val="35000"/>
            </a:spcAft>
            <a:buNone/>
          </a:pPr>
          <a:r>
            <a:rPr lang="fr-CA" sz="2100" kern="1200" dirty="0"/>
            <a:t>Nombre de tâches cible est un facteur du nombre de processeurs (e.g. deux fois le nombre de processeurs)</a:t>
          </a:r>
        </a:p>
        <a:p>
          <a:pPr marL="0" lvl="0" indent="0" algn="l" defTabSz="933450">
            <a:lnSpc>
              <a:spcPct val="90000"/>
            </a:lnSpc>
            <a:spcBef>
              <a:spcPct val="0"/>
            </a:spcBef>
            <a:spcAft>
              <a:spcPct val="35000"/>
            </a:spcAft>
            <a:buNone/>
          </a:pPr>
          <a:r>
            <a:rPr lang="fr-CA" sz="2100" kern="1200" dirty="0"/>
            <a:t>On veut limiter les communications inter-tâches</a:t>
          </a:r>
          <a:endParaRPr lang="en-US" sz="2100" kern="1200" dirty="0"/>
        </a:p>
      </dsp:txBody>
      <dsp:txXfrm>
        <a:off x="1355906" y="2132245"/>
        <a:ext cx="6021265" cy="1603934"/>
      </dsp:txXfrm>
    </dsp:sp>
    <dsp:sp modelId="{51751B9B-D3A5-4A72-A3F2-B5DE1D6E148D}">
      <dsp:nvSpPr>
        <dsp:cNvPr id="0" name=""/>
        <dsp:cNvSpPr/>
      </dsp:nvSpPr>
      <dsp:spPr>
        <a:xfrm>
          <a:off x="7374626" y="1339325"/>
          <a:ext cx="1107428" cy="1107428"/>
        </a:xfrm>
        <a:prstGeom prst="downArrow">
          <a:avLst>
            <a:gd name="adj1" fmla="val 55000"/>
            <a:gd name="adj2" fmla="val 45000"/>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23797" y="1339325"/>
        <a:ext cx="609086" cy="8333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0BE84-1448-4832-8178-25E99D492D39}">
      <dsp:nvSpPr>
        <dsp:cNvPr id="0" name=""/>
        <dsp:cNvSpPr/>
      </dsp:nvSpPr>
      <dsp:spPr>
        <a:xfrm>
          <a:off x="-67584" y="0"/>
          <a:ext cx="8549640" cy="1703736"/>
        </a:xfrm>
        <a:prstGeom prst="roundRect">
          <a:avLst>
            <a:gd name="adj" fmla="val 10000"/>
          </a:avLst>
        </a:prstGeom>
        <a:solidFill>
          <a:schemeClr val="accent2"/>
        </a:solidFill>
        <a:ln w="25400" cap="flat"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fr-CA" sz="2300" kern="1200" dirty="0"/>
            <a:t>Si le partitionnement a…</a:t>
          </a:r>
          <a:endParaRPr lang="en-US" sz="2300" kern="1200" dirty="0"/>
        </a:p>
        <a:p>
          <a:pPr marL="171450" lvl="1" indent="-171450" algn="l" defTabSz="800100">
            <a:lnSpc>
              <a:spcPct val="90000"/>
            </a:lnSpc>
            <a:spcBef>
              <a:spcPct val="0"/>
            </a:spcBef>
            <a:spcAft>
              <a:spcPct val="15000"/>
            </a:spcAft>
            <a:buChar char="•"/>
          </a:pPr>
          <a:r>
            <a:rPr lang="fr-CA" sz="1800" kern="1200" dirty="0"/>
            <a:t>Des charges inégales et imprévisibles</a:t>
          </a:r>
          <a:endParaRPr lang="en-US" sz="1800" kern="1200" dirty="0"/>
        </a:p>
        <a:p>
          <a:pPr marL="171450" lvl="1" indent="-171450" algn="l" defTabSz="800100">
            <a:lnSpc>
              <a:spcPct val="90000"/>
            </a:lnSpc>
            <a:spcBef>
              <a:spcPct val="0"/>
            </a:spcBef>
            <a:spcAft>
              <a:spcPct val="15000"/>
            </a:spcAft>
            <a:buNone/>
          </a:pPr>
          <a:r>
            <a:rPr lang="en-US" sz="1800" kern="1200" dirty="0"/>
            <a:t> 			</a:t>
          </a:r>
          <a:r>
            <a:rPr lang="en-US" sz="1800" kern="1200" dirty="0" err="1"/>
            <a:t>ou</a:t>
          </a:r>
          <a:endParaRPr lang="en-US" sz="1800" kern="1200" dirty="0"/>
        </a:p>
        <a:p>
          <a:pPr marL="171450" lvl="1" indent="-171450" algn="l" defTabSz="800100">
            <a:lnSpc>
              <a:spcPct val="90000"/>
            </a:lnSpc>
            <a:spcBef>
              <a:spcPct val="0"/>
            </a:spcBef>
            <a:spcAft>
              <a:spcPct val="15000"/>
            </a:spcAft>
            <a:buChar char="•"/>
          </a:pPr>
          <a:r>
            <a:rPr lang="fr-CA" sz="1800" kern="1200" dirty="0"/>
            <a:t>Des communications dynamiques</a:t>
          </a:r>
          <a:endParaRPr lang="en-US" sz="1800" kern="1200" dirty="0"/>
        </a:p>
      </dsp:txBody>
      <dsp:txXfrm>
        <a:off x="-17683" y="49901"/>
        <a:ext cx="6788695" cy="1603934"/>
      </dsp:txXfrm>
    </dsp:sp>
    <dsp:sp modelId="{F55E5C10-5A87-4218-8BF3-5314CE7FD4C9}">
      <dsp:nvSpPr>
        <dsp:cNvPr id="0" name=""/>
        <dsp:cNvSpPr/>
      </dsp:nvSpPr>
      <dsp:spPr>
        <a:xfrm>
          <a:off x="1306005" y="2082344"/>
          <a:ext cx="8819979" cy="1703736"/>
        </a:xfrm>
        <a:prstGeom prst="roundRect">
          <a:avLst>
            <a:gd name="adj" fmla="val 10000"/>
          </a:avLst>
        </a:prstGeom>
        <a:solidFill>
          <a:schemeClr val="accent1"/>
        </a:solidFill>
        <a:ln w="25400"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87630" tIns="86400" rIns="0" bIns="87630" numCol="1" spcCol="1270" anchor="ctr" anchorCtr="0">
          <a:noAutofit/>
        </a:bodyPr>
        <a:lstStyle/>
        <a:p>
          <a:pPr marL="0" lvl="0" indent="0" algn="l" defTabSz="1022350">
            <a:lnSpc>
              <a:spcPct val="90000"/>
            </a:lnSpc>
            <a:spcBef>
              <a:spcPct val="0"/>
            </a:spcBef>
            <a:spcAft>
              <a:spcPct val="35000"/>
            </a:spcAft>
            <a:buNone/>
          </a:pPr>
          <a:r>
            <a:rPr lang="fr-CA" sz="2300" kern="1200" dirty="0"/>
            <a:t>Nombre de tâches beaucoup plus grand que le nombre de processeurs</a:t>
          </a:r>
        </a:p>
        <a:p>
          <a:pPr marL="0" lvl="0" indent="0" algn="l" defTabSz="1022350">
            <a:lnSpc>
              <a:spcPct val="90000"/>
            </a:lnSpc>
            <a:spcBef>
              <a:spcPct val="0"/>
            </a:spcBef>
            <a:spcAft>
              <a:spcPct val="35000"/>
            </a:spcAft>
            <a:buNone/>
          </a:pPr>
          <a:r>
            <a:rPr lang="fr-CA" sz="2300" kern="1200" dirty="0"/>
            <a:t>On veut néanmoins limiter les communications inter-tâches</a:t>
          </a:r>
          <a:endParaRPr lang="en-US" sz="2300" kern="1200" dirty="0"/>
        </a:p>
      </dsp:txBody>
      <dsp:txXfrm>
        <a:off x="1355906" y="2132245"/>
        <a:ext cx="6021265" cy="1603934"/>
      </dsp:txXfrm>
    </dsp:sp>
    <dsp:sp modelId="{51751B9B-D3A5-4A72-A3F2-B5DE1D6E148D}">
      <dsp:nvSpPr>
        <dsp:cNvPr id="0" name=""/>
        <dsp:cNvSpPr/>
      </dsp:nvSpPr>
      <dsp:spPr>
        <a:xfrm>
          <a:off x="7374626" y="1339325"/>
          <a:ext cx="1107428" cy="1107428"/>
        </a:xfrm>
        <a:prstGeom prst="downArrow">
          <a:avLst>
            <a:gd name="adj1" fmla="val 55000"/>
            <a:gd name="adj2" fmla="val 45000"/>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23797" y="1339325"/>
        <a:ext cx="609086" cy="8333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82DD3-5552-4EE3-9884-5C552546413C}">
      <dsp:nvSpPr>
        <dsp:cNvPr id="0" name=""/>
        <dsp:cNvSpPr/>
      </dsp:nvSpPr>
      <dsp:spPr>
        <a:xfrm>
          <a:off x="0" y="49985"/>
          <a:ext cx="6797675" cy="17503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fr-CA" sz="4400" kern="1200"/>
            <a:t>Distribution des tâches sur les processeurs</a:t>
          </a:r>
          <a:endParaRPr lang="en-US" sz="4400" kern="1200"/>
        </a:p>
      </dsp:txBody>
      <dsp:txXfrm>
        <a:off x="85444" y="135429"/>
        <a:ext cx="6626787" cy="1579432"/>
      </dsp:txXfrm>
    </dsp:sp>
    <dsp:sp modelId="{2590D7D4-1E51-4BBC-B985-97781088AD7A}">
      <dsp:nvSpPr>
        <dsp:cNvPr id="0" name=""/>
        <dsp:cNvSpPr/>
      </dsp:nvSpPr>
      <dsp:spPr>
        <a:xfrm>
          <a:off x="0" y="1800306"/>
          <a:ext cx="6797675" cy="20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fr-CA" sz="3400" kern="1200"/>
            <a:t>Les communications les plus fréquentes sur les liens les plus rapides</a:t>
          </a:r>
          <a:r>
            <a:rPr lang="en-CA" sz="3400" kern="1200"/>
            <a:t> (e.g. même machine, lien réseau plus rapide, etc.)</a:t>
          </a:r>
          <a:endParaRPr lang="en-US" sz="3400" kern="1200"/>
        </a:p>
      </dsp:txBody>
      <dsp:txXfrm>
        <a:off x="0" y="1800306"/>
        <a:ext cx="6797675" cy="2049300"/>
      </dsp:txXfrm>
    </dsp:sp>
    <dsp:sp modelId="{E7CB8882-FBCE-40BC-9A40-BE97793E585A}">
      <dsp:nvSpPr>
        <dsp:cNvPr id="0" name=""/>
        <dsp:cNvSpPr/>
      </dsp:nvSpPr>
      <dsp:spPr>
        <a:xfrm>
          <a:off x="0" y="3849606"/>
          <a:ext cx="6797675" cy="1750320"/>
        </a:xfrm>
        <a:prstGeom prst="roundRect">
          <a:avLst/>
        </a:prstGeom>
        <a:solidFill>
          <a:schemeClr val="accent1"/>
        </a:solidFill>
        <a:ln w="25400"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CA" sz="4400" kern="1200" dirty="0"/>
            <a:t>La </a:t>
          </a:r>
          <a:r>
            <a:rPr lang="en-CA" sz="4400" kern="1200" dirty="0" err="1"/>
            <a:t>répartition</a:t>
          </a:r>
          <a:r>
            <a:rPr lang="en-CA" sz="4400" kern="1200" dirty="0"/>
            <a:t> </a:t>
          </a:r>
          <a:r>
            <a:rPr lang="en-CA" sz="4400" kern="1200" dirty="0" err="1"/>
            <a:t>peut</a:t>
          </a:r>
          <a:r>
            <a:rPr lang="en-CA" sz="4400" kern="1200" dirty="0"/>
            <a:t> </a:t>
          </a:r>
          <a:r>
            <a:rPr lang="en-CA" sz="4400" kern="1200" dirty="0" err="1"/>
            <a:t>être</a:t>
          </a:r>
          <a:r>
            <a:rPr lang="en-CA" sz="4400" kern="1200" dirty="0"/>
            <a:t> </a:t>
          </a:r>
          <a:r>
            <a:rPr lang="en-CA" sz="4400" b="1" kern="1200" dirty="0" err="1"/>
            <a:t>statique</a:t>
          </a:r>
          <a:r>
            <a:rPr lang="en-CA" sz="4400" kern="1200" dirty="0"/>
            <a:t> </a:t>
          </a:r>
          <a:r>
            <a:rPr lang="en-CA" sz="4400" kern="1200" dirty="0" err="1"/>
            <a:t>ou</a:t>
          </a:r>
          <a:r>
            <a:rPr lang="en-CA" sz="4400" kern="1200" dirty="0"/>
            <a:t> </a:t>
          </a:r>
          <a:r>
            <a:rPr lang="en-CA" sz="4400" b="1" kern="1200" dirty="0" err="1"/>
            <a:t>dynamique</a:t>
          </a:r>
          <a:endParaRPr lang="en-US" sz="4400" kern="1200" dirty="0"/>
        </a:p>
      </dsp:txBody>
      <dsp:txXfrm>
        <a:off x="85444" y="3935050"/>
        <a:ext cx="6626787" cy="157943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B776E-9F73-4640-9024-CFB79E656819}">
      <dsp:nvSpPr>
        <dsp:cNvPr id="0" name=""/>
        <dsp:cNvSpPr/>
      </dsp:nvSpPr>
      <dsp:spPr>
        <a:xfrm>
          <a:off x="637665" y="1227455"/>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41D35-0E8B-4B1E-8208-33AD082C3962}">
      <dsp:nvSpPr>
        <dsp:cNvPr id="0" name=""/>
        <dsp:cNvSpPr/>
      </dsp:nvSpPr>
      <dsp:spPr>
        <a:xfrm>
          <a:off x="1039853" y="1629643"/>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B6A52D-352A-4675-8375-0D1ECD26D435}">
      <dsp:nvSpPr>
        <dsp:cNvPr id="0" name=""/>
        <dsp:cNvSpPr/>
      </dsp:nvSpPr>
      <dsp:spPr>
        <a:xfrm>
          <a:off x="34384" y="3702456"/>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fr-CA" sz="1200" kern="1200" dirty="0"/>
            <a:t>partitionnement à charges prévisibles</a:t>
          </a:r>
          <a:br>
            <a:rPr lang="fr-CA" sz="1200" kern="1200" dirty="0"/>
          </a:br>
          <a:r>
            <a:rPr lang="fr-CA" sz="1200" kern="1200" dirty="0"/>
            <a:t>On préférera une </a:t>
          </a:r>
          <a:r>
            <a:rPr lang="fr-CA" sz="1200" b="1" kern="1200" dirty="0"/>
            <a:t>granularité grossière </a:t>
          </a:r>
          <a:r>
            <a:rPr lang="fr-CA" sz="1200" kern="1200" dirty="0"/>
            <a:t>(égale ou inégale)</a:t>
          </a:r>
          <a:endParaRPr lang="en-US" sz="1200" kern="1200" dirty="0"/>
        </a:p>
      </dsp:txBody>
      <dsp:txXfrm>
        <a:off x="34384" y="3702456"/>
        <a:ext cx="3093750" cy="720000"/>
      </dsp:txXfrm>
    </dsp:sp>
    <dsp:sp modelId="{F47D1995-A0F1-4379-AC62-8F9E5614FD1C}">
      <dsp:nvSpPr>
        <dsp:cNvPr id="0" name=""/>
        <dsp:cNvSpPr/>
      </dsp:nvSpPr>
      <dsp:spPr>
        <a:xfrm>
          <a:off x="4272821" y="1227455"/>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06D02A-E316-4194-8D89-0FD5F04D109D}">
      <dsp:nvSpPr>
        <dsp:cNvPr id="0" name=""/>
        <dsp:cNvSpPr/>
      </dsp:nvSpPr>
      <dsp:spPr>
        <a:xfrm>
          <a:off x="4675009" y="1629643"/>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F72FD2-8420-4F2E-BD16-E5F0531CA9A5}">
      <dsp:nvSpPr>
        <dsp:cNvPr id="0" name=""/>
        <dsp:cNvSpPr/>
      </dsp:nvSpPr>
      <dsp:spPr>
        <a:xfrm>
          <a:off x="3669540" y="3702456"/>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fr-CA" sz="1200" kern="1200" dirty="0"/>
            <a:t>La répartition de ces tâches sur les processeurs devient une simple </a:t>
          </a:r>
          <a:r>
            <a:rPr lang="fr-CA" sz="1200" b="1" kern="1200" dirty="0"/>
            <a:t>optimisation en fonction des communications.</a:t>
          </a:r>
          <a:endParaRPr lang="en-US" sz="1200" b="1" kern="1200" dirty="0"/>
        </a:p>
      </dsp:txBody>
      <dsp:txXfrm>
        <a:off x="3669540" y="3702456"/>
        <a:ext cx="3093750" cy="7200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25ECC-434B-4A55-8CC0-716C3FC55A39}">
      <dsp:nvSpPr>
        <dsp:cNvPr id="0" name=""/>
        <dsp:cNvSpPr/>
      </dsp:nvSpPr>
      <dsp:spPr>
        <a:xfrm>
          <a:off x="0" y="615237"/>
          <a:ext cx="10058399" cy="11358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BD9020-77A8-4EB8-A703-BA25E4B13452}">
      <dsp:nvSpPr>
        <dsp:cNvPr id="0" name=""/>
        <dsp:cNvSpPr/>
      </dsp:nvSpPr>
      <dsp:spPr>
        <a:xfrm>
          <a:off x="343586" y="870798"/>
          <a:ext cx="624703" cy="624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858FBE-0B86-43EC-9FED-9AA1B17F19C8}">
      <dsp:nvSpPr>
        <dsp:cNvPr id="0" name=""/>
        <dsp:cNvSpPr/>
      </dsp:nvSpPr>
      <dsp:spPr>
        <a:xfrm>
          <a:off x="1311876" y="615237"/>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933450">
            <a:lnSpc>
              <a:spcPct val="90000"/>
            </a:lnSpc>
            <a:spcBef>
              <a:spcPct val="0"/>
            </a:spcBef>
            <a:spcAft>
              <a:spcPct val="35000"/>
            </a:spcAft>
            <a:buNone/>
          </a:pPr>
          <a:r>
            <a:rPr lang="fr-CA" sz="2100" kern="1200"/>
            <a:t>Dans le cas d’un partitionnement à </a:t>
          </a:r>
          <a:r>
            <a:rPr lang="fr-CA" sz="2100" b="1" kern="1200"/>
            <a:t>charges imprévisibles ou dynamiques, l’agglomération aura une granularité plus fine</a:t>
          </a:r>
          <a:r>
            <a:rPr lang="fr-CA" sz="2100" kern="1200"/>
            <a:t> pour permettre un balancement de charge au moment de la répartition.</a:t>
          </a:r>
          <a:endParaRPr lang="en-US" sz="2100" kern="1200"/>
        </a:p>
      </dsp:txBody>
      <dsp:txXfrm>
        <a:off x="1311876" y="615237"/>
        <a:ext cx="8746523" cy="1135824"/>
      </dsp:txXfrm>
    </dsp:sp>
    <dsp:sp modelId="{6929CE43-AC5B-461A-93DE-B7749A6E03E9}">
      <dsp:nvSpPr>
        <dsp:cNvPr id="0" name=""/>
        <dsp:cNvSpPr/>
      </dsp:nvSpPr>
      <dsp:spPr>
        <a:xfrm>
          <a:off x="0" y="2035018"/>
          <a:ext cx="10058399" cy="1135824"/>
        </a:xfrm>
        <a:prstGeom prst="roundRect">
          <a:avLst>
            <a:gd name="adj" fmla="val 10000"/>
          </a:avLst>
        </a:prstGeom>
        <a:solidFill>
          <a:schemeClr val="accent1"/>
        </a:solidFill>
        <a:ln w="25400"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sp>
    <dsp:sp modelId="{D0C7D856-6B14-4061-998F-E86BF06B8F74}">
      <dsp:nvSpPr>
        <dsp:cNvPr id="0" name=""/>
        <dsp:cNvSpPr/>
      </dsp:nvSpPr>
      <dsp:spPr>
        <a:xfrm>
          <a:off x="343586" y="2290578"/>
          <a:ext cx="624703" cy="624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CE17BF-E446-41B1-BCCA-AD18332751C5}">
      <dsp:nvSpPr>
        <dsp:cNvPr id="0" name=""/>
        <dsp:cNvSpPr/>
      </dsp:nvSpPr>
      <dsp:spPr>
        <a:xfrm>
          <a:off x="1311876" y="2035018"/>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933450">
            <a:lnSpc>
              <a:spcPct val="90000"/>
            </a:lnSpc>
            <a:spcBef>
              <a:spcPct val="0"/>
            </a:spcBef>
            <a:spcAft>
              <a:spcPct val="35000"/>
            </a:spcAft>
            <a:buNone/>
          </a:pPr>
          <a:r>
            <a:rPr lang="fr-CA" sz="2100" kern="1200" dirty="0"/>
            <a:t>On peut choisir le balancement de charges statique ou adaptatif (dynamique).</a:t>
          </a:r>
          <a:endParaRPr lang="en-US" sz="2100" kern="1200" dirty="0"/>
        </a:p>
      </dsp:txBody>
      <dsp:txXfrm>
        <a:off x="1311876" y="2035018"/>
        <a:ext cx="8746523" cy="113582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B020B-E3BC-4CEA-8129-B2187A3F07BD}">
      <dsp:nvSpPr>
        <dsp:cNvPr id="0" name=""/>
        <dsp:cNvSpPr/>
      </dsp:nvSpPr>
      <dsp:spPr>
        <a:xfrm>
          <a:off x="0" y="3410021"/>
          <a:ext cx="6797675" cy="223734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fr-CA" sz="2300" kern="1200"/>
            <a:t>Méthodes</a:t>
          </a:r>
          <a:endParaRPr lang="en-US" sz="2300" kern="1200"/>
        </a:p>
      </dsp:txBody>
      <dsp:txXfrm>
        <a:off x="0" y="3410021"/>
        <a:ext cx="6797675" cy="1208165"/>
      </dsp:txXfrm>
    </dsp:sp>
    <dsp:sp modelId="{8B9DBF83-B4C1-46AA-BA08-6A395EDB4269}">
      <dsp:nvSpPr>
        <dsp:cNvPr id="0" name=""/>
        <dsp:cNvSpPr/>
      </dsp:nvSpPr>
      <dsp:spPr>
        <a:xfrm>
          <a:off x="0" y="4573439"/>
          <a:ext cx="3398837" cy="1029177"/>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fr-CA" sz="1800" b="1" kern="1200" dirty="0"/>
            <a:t>Répartition aléatoire</a:t>
          </a:r>
        </a:p>
        <a:p>
          <a:pPr marL="0" lvl="0" indent="0" algn="ctr" defTabSz="800100">
            <a:lnSpc>
              <a:spcPct val="90000"/>
            </a:lnSpc>
            <a:spcBef>
              <a:spcPct val="0"/>
            </a:spcBef>
            <a:spcAft>
              <a:spcPct val="35000"/>
            </a:spcAft>
            <a:buNone/>
          </a:pPr>
          <a:r>
            <a:rPr lang="fr-CA" sz="1800" kern="1200" dirty="0"/>
            <a:t>Coût souvent plus élevé en communication</a:t>
          </a:r>
          <a:endParaRPr lang="en-US" sz="1800" kern="1200" dirty="0"/>
        </a:p>
      </dsp:txBody>
      <dsp:txXfrm>
        <a:off x="0" y="4573439"/>
        <a:ext cx="3398837" cy="1029177"/>
      </dsp:txXfrm>
    </dsp:sp>
    <dsp:sp modelId="{E5A20A92-A090-4296-813B-514E516356EB}">
      <dsp:nvSpPr>
        <dsp:cNvPr id="0" name=""/>
        <dsp:cNvSpPr/>
      </dsp:nvSpPr>
      <dsp:spPr>
        <a:xfrm>
          <a:off x="3398837" y="4573439"/>
          <a:ext cx="3398837" cy="1029177"/>
        </a:xfrm>
        <a:prstGeom prst="rect">
          <a:avLst/>
        </a:prstGeom>
        <a:solidFill>
          <a:schemeClr val="accent2">
            <a:tint val="40000"/>
            <a:alpha val="90000"/>
            <a:hueOff val="-1857840"/>
            <a:satOff val="3922"/>
            <a:lumOff val="404"/>
            <a:alphaOff val="0"/>
          </a:schemeClr>
        </a:solidFill>
        <a:ln w="15875" cap="flat" cmpd="sng" algn="ctr">
          <a:solidFill>
            <a:schemeClr val="accent2">
              <a:tint val="40000"/>
              <a:alpha val="90000"/>
              <a:hueOff val="-1857840"/>
              <a:satOff val="3922"/>
              <a:lumOff val="4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fr-CA" sz="1800" b="1" kern="1200" dirty="0"/>
            <a:t>Répartition cyclique</a:t>
          </a:r>
        </a:p>
        <a:p>
          <a:pPr marL="0" lvl="0" indent="0" algn="ctr" defTabSz="800100">
            <a:lnSpc>
              <a:spcPct val="90000"/>
            </a:lnSpc>
            <a:spcBef>
              <a:spcPct val="0"/>
            </a:spcBef>
            <a:spcAft>
              <a:spcPct val="35000"/>
            </a:spcAft>
            <a:buNone/>
          </a:pPr>
          <a:r>
            <a:rPr lang="fr-CA" sz="1800" kern="1200" dirty="0"/>
            <a:t>Permet d’exploiter une structure dans les charges des tâches</a:t>
          </a:r>
          <a:endParaRPr lang="en-US" sz="1800" kern="1200" dirty="0"/>
        </a:p>
      </dsp:txBody>
      <dsp:txXfrm>
        <a:off x="3398837" y="4573439"/>
        <a:ext cx="3398837" cy="1029177"/>
      </dsp:txXfrm>
    </dsp:sp>
    <dsp:sp modelId="{0BC02D49-FAC4-446F-BB6D-8A927E557489}">
      <dsp:nvSpPr>
        <dsp:cNvPr id="0" name=""/>
        <dsp:cNvSpPr/>
      </dsp:nvSpPr>
      <dsp:spPr>
        <a:xfrm rot="10800000">
          <a:off x="0" y="2547"/>
          <a:ext cx="6797675" cy="3441033"/>
        </a:xfrm>
        <a:prstGeom prst="upArrowCallou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fr-CA" sz="2300" kern="1200"/>
            <a:t>Un balancement de charges statique ne permet pas d’adapter la répartition si une tâche est anormalement plus longue que les autres. Cependant, avec un nombre de tâches suffisamment grand, ceci peut ne plus avoir d’impact.</a:t>
          </a:r>
          <a:endParaRPr lang="en-US" sz="2300" kern="1200"/>
        </a:p>
      </dsp:txBody>
      <dsp:txXfrm rot="10800000">
        <a:off x="0" y="2547"/>
        <a:ext cx="6797675" cy="22358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CDFB4-B8AB-46FF-94EB-C6F59179B712}">
      <dsp:nvSpPr>
        <dsp:cNvPr id="0" name=""/>
        <dsp:cNvSpPr/>
      </dsp:nvSpPr>
      <dsp:spPr>
        <a:xfrm>
          <a:off x="0" y="85494"/>
          <a:ext cx="6797675" cy="133733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CA" sz="1500" kern="1200"/>
            <a:t>Un balancement de charges adaptatif nécessitera plutôt une </a:t>
          </a:r>
          <a:r>
            <a:rPr lang="fr-CA" sz="1500" b="1" kern="1200"/>
            <a:t>gestion des tâches durant l’exécution</a:t>
          </a:r>
          <a:r>
            <a:rPr lang="fr-CA" sz="1500" kern="1200"/>
            <a:t>. </a:t>
          </a:r>
          <a:endParaRPr lang="en-US" sz="1500" kern="1200"/>
        </a:p>
      </dsp:txBody>
      <dsp:txXfrm>
        <a:off x="65283" y="150777"/>
        <a:ext cx="6667109" cy="1206764"/>
      </dsp:txXfrm>
    </dsp:sp>
    <dsp:sp modelId="{EBD549F1-304E-41C3-B6AE-60508E432391}">
      <dsp:nvSpPr>
        <dsp:cNvPr id="0" name=""/>
        <dsp:cNvSpPr/>
      </dsp:nvSpPr>
      <dsp:spPr>
        <a:xfrm>
          <a:off x="0" y="1466025"/>
          <a:ext cx="6797675" cy="1337330"/>
        </a:xfrm>
        <a:prstGeom prst="roundRect">
          <a:avLst/>
        </a:prstGeom>
        <a:solidFill>
          <a:schemeClr val="accent2">
            <a:hueOff val="-443941"/>
            <a:satOff val="-195"/>
            <a:lumOff val="5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CA" sz="1500" kern="1200"/>
            <a:t>Dans une agglomération de tâches de </a:t>
          </a:r>
          <a:r>
            <a:rPr lang="fr-CA" sz="1500" b="1" kern="1200"/>
            <a:t>charges dynamiques ou imprévisibles</a:t>
          </a:r>
          <a:r>
            <a:rPr lang="fr-CA" sz="1500" kern="1200"/>
            <a:t>, on utilisera un balancement de charges adaptatif si la granularité de l’</a:t>
          </a:r>
          <a:r>
            <a:rPr lang="fr-CA" sz="1500" b="1" kern="1200"/>
            <a:t>agglomération est trop grossière</a:t>
          </a:r>
          <a:r>
            <a:rPr lang="fr-CA" sz="1500" kern="1200"/>
            <a:t> pour que la moyenne des tâches compense les charges anormales. </a:t>
          </a:r>
          <a:endParaRPr lang="en-US" sz="1500" kern="1200"/>
        </a:p>
      </dsp:txBody>
      <dsp:txXfrm>
        <a:off x="65283" y="1531308"/>
        <a:ext cx="6667109" cy="1206764"/>
      </dsp:txXfrm>
    </dsp:sp>
    <dsp:sp modelId="{664CFCC6-F236-412D-BD99-793072654A26}">
      <dsp:nvSpPr>
        <dsp:cNvPr id="0" name=""/>
        <dsp:cNvSpPr/>
      </dsp:nvSpPr>
      <dsp:spPr>
        <a:xfrm>
          <a:off x="0" y="2846556"/>
          <a:ext cx="6797675" cy="1337330"/>
        </a:xfrm>
        <a:prstGeom prst="roundRect">
          <a:avLst/>
        </a:prstGeom>
        <a:solidFill>
          <a:schemeClr val="accent2">
            <a:hueOff val="-887883"/>
            <a:satOff val="-391"/>
            <a:lumOff val="104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CA" sz="1500" b="1" kern="1200"/>
            <a:t>Ça peut être un choix de conception</a:t>
          </a:r>
          <a:r>
            <a:rPr lang="fr-CA" sz="1500" kern="1200"/>
            <a:t> d’utiliser une agglomération plus grossière et un balancement de charges adaptatif si la diminution des communications en vaut la peine.</a:t>
          </a:r>
          <a:endParaRPr lang="en-US" sz="1500" kern="1200"/>
        </a:p>
      </dsp:txBody>
      <dsp:txXfrm>
        <a:off x="65283" y="2911839"/>
        <a:ext cx="6667109" cy="1206764"/>
      </dsp:txXfrm>
    </dsp:sp>
    <dsp:sp modelId="{3E25E1C6-CA82-4615-8C70-2877BBD22766}">
      <dsp:nvSpPr>
        <dsp:cNvPr id="0" name=""/>
        <dsp:cNvSpPr/>
      </dsp:nvSpPr>
      <dsp:spPr>
        <a:xfrm>
          <a:off x="0" y="4227086"/>
          <a:ext cx="6797675" cy="1337330"/>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CA" sz="1500" kern="1200" dirty="0"/>
            <a:t>Exemples,</a:t>
          </a:r>
        </a:p>
        <a:p>
          <a:pPr marL="0" lvl="0" indent="0" algn="l" defTabSz="666750">
            <a:lnSpc>
              <a:spcPct val="90000"/>
            </a:lnSpc>
            <a:spcBef>
              <a:spcPct val="0"/>
            </a:spcBef>
            <a:spcAft>
              <a:spcPct val="35000"/>
            </a:spcAft>
            <a:buNone/>
          </a:pPr>
          <a:r>
            <a:rPr lang="fr-CA" sz="1500" kern="1200" dirty="0"/>
            <a:t>- Un algorithme local fonctionnant par vases communicants</a:t>
          </a:r>
          <a:endParaRPr lang="en-US" sz="1500" kern="1200" dirty="0"/>
        </a:p>
        <a:p>
          <a:pPr marL="0" lvl="0" indent="0" algn="l" defTabSz="666750">
            <a:lnSpc>
              <a:spcPct val="90000"/>
            </a:lnSpc>
            <a:spcBef>
              <a:spcPct val="0"/>
            </a:spcBef>
            <a:spcAft>
              <a:spcPct val="35000"/>
            </a:spcAft>
            <a:buNone/>
          </a:pPr>
          <a:r>
            <a:rPr lang="fr-CA" sz="1500" kern="1200" dirty="0"/>
            <a:t>- Une structure Patron-Employé</a:t>
          </a:r>
          <a:endParaRPr lang="en-US" sz="1500" kern="1200" dirty="0"/>
        </a:p>
        <a:p>
          <a:pPr marL="0" lvl="0" indent="0" algn="l" defTabSz="666750">
            <a:lnSpc>
              <a:spcPct val="90000"/>
            </a:lnSpc>
            <a:spcBef>
              <a:spcPct val="0"/>
            </a:spcBef>
            <a:spcAft>
              <a:spcPct val="35000"/>
            </a:spcAft>
            <a:buNone/>
          </a:pPr>
          <a:r>
            <a:rPr lang="fr-CA" sz="1500" kern="1200" dirty="0"/>
            <a:t>- Un arrangement décentralisé</a:t>
          </a:r>
          <a:endParaRPr lang="en-US" sz="1500" kern="1200" dirty="0"/>
        </a:p>
      </dsp:txBody>
      <dsp:txXfrm>
        <a:off x="65283" y="4292369"/>
        <a:ext cx="6667109" cy="120676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B3C00-7088-4585-9326-6DEDC7810AF3}">
      <dsp:nvSpPr>
        <dsp:cNvPr id="0" name=""/>
        <dsp:cNvSpPr/>
      </dsp:nvSpPr>
      <dsp:spPr>
        <a:xfrm>
          <a:off x="983787" y="425564"/>
          <a:ext cx="1048810" cy="10488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8DD8FA-2311-4845-AAC7-820D02D52BB6}">
      <dsp:nvSpPr>
        <dsp:cNvPr id="0" name=""/>
        <dsp:cNvSpPr/>
      </dsp:nvSpPr>
      <dsp:spPr>
        <a:xfrm>
          <a:off x="9891" y="1600577"/>
          <a:ext cx="2996602" cy="4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fr-CA" sz="1600" kern="1200"/>
            <a:t>Démarrage avec une granularité grossière</a:t>
          </a:r>
          <a:endParaRPr lang="en-US" sz="1600" kern="1200"/>
        </a:p>
      </dsp:txBody>
      <dsp:txXfrm>
        <a:off x="9891" y="1600577"/>
        <a:ext cx="2996602" cy="449490"/>
      </dsp:txXfrm>
    </dsp:sp>
    <dsp:sp modelId="{4D2D80D3-5562-4E71-8AE7-C2BB3CE41DF4}">
      <dsp:nvSpPr>
        <dsp:cNvPr id="0" name=""/>
        <dsp:cNvSpPr/>
      </dsp:nvSpPr>
      <dsp:spPr>
        <a:xfrm>
          <a:off x="9891" y="2108767"/>
          <a:ext cx="2996602" cy="1251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fr-CA" sz="1200" kern="1200"/>
            <a:t>On divise le travail en tâches grossières et déterminons une répartition statique des sous tâches à l’intérieur de celle-ci. </a:t>
          </a:r>
          <a:endParaRPr lang="en-US" sz="1200" kern="1200"/>
        </a:p>
        <a:p>
          <a:pPr marL="0" lvl="0" indent="0" algn="ctr" defTabSz="533400">
            <a:lnSpc>
              <a:spcPct val="90000"/>
            </a:lnSpc>
            <a:spcBef>
              <a:spcPct val="0"/>
            </a:spcBef>
            <a:spcAft>
              <a:spcPct val="35000"/>
            </a:spcAft>
            <a:buNone/>
          </a:pPr>
          <a:r>
            <a:rPr lang="fr-CA" sz="1200" kern="1200"/>
            <a:t>Les étapes devraient suivre les dépendances et sont souvent organisées en fonction d’une dimension du problème. Ainsi, les étapes sont successives dans l’ordre d’exécution.</a:t>
          </a:r>
          <a:endParaRPr lang="en-US" sz="1200" kern="1200"/>
        </a:p>
      </dsp:txBody>
      <dsp:txXfrm>
        <a:off x="9891" y="2108767"/>
        <a:ext cx="2996602" cy="1251748"/>
      </dsp:txXfrm>
    </dsp:sp>
    <dsp:sp modelId="{E33427AE-319C-4A8A-AE96-1F8ECC5EEF0E}">
      <dsp:nvSpPr>
        <dsp:cNvPr id="0" name=""/>
        <dsp:cNvSpPr/>
      </dsp:nvSpPr>
      <dsp:spPr>
        <a:xfrm>
          <a:off x="4504794" y="425564"/>
          <a:ext cx="1048810" cy="10488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095DBC-1C95-4DA8-B3D3-499626A0619C}">
      <dsp:nvSpPr>
        <dsp:cNvPr id="0" name=""/>
        <dsp:cNvSpPr/>
      </dsp:nvSpPr>
      <dsp:spPr>
        <a:xfrm>
          <a:off x="3530898" y="1600577"/>
          <a:ext cx="2996602" cy="4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fr-CA" sz="1600" kern="1200"/>
            <a:t>Adaptation à chaque étape</a:t>
          </a:r>
          <a:endParaRPr lang="en-US" sz="1600" kern="1200"/>
        </a:p>
      </dsp:txBody>
      <dsp:txXfrm>
        <a:off x="3530898" y="1600577"/>
        <a:ext cx="2996602" cy="449490"/>
      </dsp:txXfrm>
    </dsp:sp>
    <dsp:sp modelId="{15FE3BFF-E5C1-4975-AA3A-008386D8D12F}">
      <dsp:nvSpPr>
        <dsp:cNvPr id="0" name=""/>
        <dsp:cNvSpPr/>
      </dsp:nvSpPr>
      <dsp:spPr>
        <a:xfrm>
          <a:off x="3530898" y="2108767"/>
          <a:ext cx="2996602" cy="1251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fr-CA" sz="1200" kern="1200" dirty="0"/>
            <a:t>Après chaque opération, les tâches communiquent entre elles afin de rééquilibrer les charges.</a:t>
          </a:r>
          <a:endParaRPr lang="en-US" sz="1200" kern="1200" dirty="0"/>
        </a:p>
      </dsp:txBody>
      <dsp:txXfrm>
        <a:off x="3530898" y="2108767"/>
        <a:ext cx="2996602" cy="1251748"/>
      </dsp:txXfrm>
    </dsp:sp>
    <dsp:sp modelId="{6993B7F7-546F-4CB5-9436-B5FCEA4A5B45}">
      <dsp:nvSpPr>
        <dsp:cNvPr id="0" name=""/>
        <dsp:cNvSpPr/>
      </dsp:nvSpPr>
      <dsp:spPr>
        <a:xfrm>
          <a:off x="8025802" y="425564"/>
          <a:ext cx="1048810" cy="10488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53D350-AB71-4BFB-A99C-6884DB9B4FF0}">
      <dsp:nvSpPr>
        <dsp:cNvPr id="0" name=""/>
        <dsp:cNvSpPr/>
      </dsp:nvSpPr>
      <dsp:spPr>
        <a:xfrm>
          <a:off x="7051906" y="1600577"/>
          <a:ext cx="2996602" cy="4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kern="1200" err="1"/>
            <a:t>Peu</a:t>
          </a:r>
          <a:r>
            <a:rPr lang="en-US" sz="1600" kern="1200"/>
            <a:t> de variation entre les charges</a:t>
          </a:r>
        </a:p>
      </dsp:txBody>
      <dsp:txXfrm>
        <a:off x="7051906" y="1600577"/>
        <a:ext cx="2996602" cy="449490"/>
      </dsp:txXfrm>
    </dsp:sp>
    <dsp:sp modelId="{DBC17F24-BEEE-4D1D-8EBE-358EA668D743}">
      <dsp:nvSpPr>
        <dsp:cNvPr id="0" name=""/>
        <dsp:cNvSpPr/>
      </dsp:nvSpPr>
      <dsp:spPr>
        <a:xfrm>
          <a:off x="7051906" y="2108767"/>
          <a:ext cx="2996602" cy="1251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fr-CA" sz="1200" kern="1200" dirty="0"/>
            <a:t>Cette solution est idéale pour des problèmes où les charges changent peu.</a:t>
          </a:r>
        </a:p>
        <a:p>
          <a:pPr marL="0" lvl="0" indent="0" algn="ctr" defTabSz="533400">
            <a:lnSpc>
              <a:spcPct val="90000"/>
            </a:lnSpc>
            <a:spcBef>
              <a:spcPct val="0"/>
            </a:spcBef>
            <a:spcAft>
              <a:spcPct val="35000"/>
            </a:spcAft>
            <a:buNone/>
          </a:pPr>
          <a:r>
            <a:rPr lang="fr-CA" sz="1200" kern="1200" dirty="0"/>
            <a:t>Le mécanisme des vases communicants ne permet pas de s’adapter rapidement.</a:t>
          </a:r>
          <a:endParaRPr lang="en-US" sz="1200" kern="1200" dirty="0"/>
        </a:p>
      </dsp:txBody>
      <dsp:txXfrm>
        <a:off x="7051906" y="2108767"/>
        <a:ext cx="2996602" cy="125174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AD974-2A37-47D2-B3B6-3EB82FFB2247}">
      <dsp:nvSpPr>
        <dsp:cNvPr id="0" name=""/>
        <dsp:cNvSpPr/>
      </dsp:nvSpPr>
      <dsp:spPr>
        <a:xfrm>
          <a:off x="1816199" y="93039"/>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C798EA-7DF3-4552-826F-95A77AB6FA65}">
      <dsp:nvSpPr>
        <dsp:cNvPr id="0" name=""/>
        <dsp:cNvSpPr/>
      </dsp:nvSpPr>
      <dsp:spPr>
        <a:xfrm>
          <a:off x="2284199" y="56103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503988-2423-4E3E-8E8F-21366ECEE0F2}">
      <dsp:nvSpPr>
        <dsp:cNvPr id="0" name=""/>
        <dsp:cNvSpPr/>
      </dsp:nvSpPr>
      <dsp:spPr>
        <a:xfrm>
          <a:off x="1114199" y="29730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fr-CA" sz="1900" kern="1200" dirty="0"/>
            <a:t>Permet d’adresser le problème du goulot d’étranglement</a:t>
          </a:r>
          <a:endParaRPr lang="en-US" sz="1900" kern="1200" dirty="0"/>
        </a:p>
      </dsp:txBody>
      <dsp:txXfrm>
        <a:off x="1114199" y="2973040"/>
        <a:ext cx="3600000" cy="720000"/>
      </dsp:txXfrm>
    </dsp:sp>
    <dsp:sp modelId="{1E133AC4-C024-4747-B72D-7CECD2D334C4}">
      <dsp:nvSpPr>
        <dsp:cNvPr id="0" name=""/>
        <dsp:cNvSpPr/>
      </dsp:nvSpPr>
      <dsp:spPr>
        <a:xfrm>
          <a:off x="6046199" y="93039"/>
          <a:ext cx="2196000" cy="2196000"/>
        </a:xfrm>
        <a:prstGeom prst="ellipse">
          <a:avLst/>
        </a:prstGeom>
        <a:solidFill>
          <a:schemeClr val="accent1"/>
        </a:solidFill>
        <a:ln w="25400"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sp>
    <dsp:sp modelId="{DD1B6D05-1CB9-420D-9E8E-95F0987A2F05}">
      <dsp:nvSpPr>
        <dsp:cNvPr id="0" name=""/>
        <dsp:cNvSpPr/>
      </dsp:nvSpPr>
      <dsp:spPr>
        <a:xfrm>
          <a:off x="6514199" y="56103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C450FD-DC30-4175-A5C4-D7B91FB9085E}">
      <dsp:nvSpPr>
        <dsp:cNvPr id="0" name=""/>
        <dsp:cNvSpPr/>
      </dsp:nvSpPr>
      <dsp:spPr>
        <a:xfrm>
          <a:off x="5344199" y="29730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fr-CA" sz="1900" kern="1200" dirty="0">
              <a:solidFill>
                <a:schemeClr val="accent1"/>
              </a:solidFill>
            </a:rPr>
            <a:t>Plus complexe</a:t>
          </a:r>
          <a:endParaRPr lang="en-US" sz="1900" kern="1200" dirty="0">
            <a:solidFill>
              <a:schemeClr val="accent1"/>
            </a:solidFill>
          </a:endParaRPr>
        </a:p>
      </dsp:txBody>
      <dsp:txXfrm>
        <a:off x="5344199" y="2973040"/>
        <a:ext cx="3600000" cy="7200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C7041-15DB-44AB-A800-4EE08BA1988E}">
      <dsp:nvSpPr>
        <dsp:cNvPr id="0" name=""/>
        <dsp:cNvSpPr/>
      </dsp:nvSpPr>
      <dsp:spPr>
        <a:xfrm>
          <a:off x="929481" y="0"/>
          <a:ext cx="5051424" cy="5051424"/>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639693-94CF-44D4-B962-D46BEB724AAD}">
      <dsp:nvSpPr>
        <dsp:cNvPr id="0" name=""/>
        <dsp:cNvSpPr/>
      </dsp:nvSpPr>
      <dsp:spPr>
        <a:xfrm>
          <a:off x="1409366" y="479885"/>
          <a:ext cx="1970055" cy="1970055"/>
        </a:xfrm>
        <a:prstGeom prst="roundRect">
          <a:avLst/>
        </a:prstGeom>
        <a:solidFill>
          <a:schemeClr val="accent5"/>
        </a:solidFill>
        <a:ln w="2540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CA" sz="2000" kern="1200"/>
            <a:t>Plus résilient aux défaillances</a:t>
          </a:r>
          <a:endParaRPr lang="en-US" sz="2000" kern="1200"/>
        </a:p>
      </dsp:txBody>
      <dsp:txXfrm>
        <a:off x="1505536" y="576055"/>
        <a:ext cx="1777715" cy="1777715"/>
      </dsp:txXfrm>
    </dsp:sp>
    <dsp:sp modelId="{51C3CF0E-4BA1-495D-9937-086E04B062E1}">
      <dsp:nvSpPr>
        <dsp:cNvPr id="0" name=""/>
        <dsp:cNvSpPr/>
      </dsp:nvSpPr>
      <dsp:spPr>
        <a:xfrm>
          <a:off x="3530964" y="479885"/>
          <a:ext cx="1970055" cy="1970055"/>
        </a:xfrm>
        <a:prstGeom prst="roundRect">
          <a:avLst/>
        </a:prstGeom>
        <a:solidFill>
          <a:schemeClr val="accent4"/>
        </a:solidFill>
        <a:ln w="25400" cap="flat"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CA" sz="2000" kern="1200"/>
            <a:t>Pas de goulot d’étranglement</a:t>
          </a:r>
          <a:endParaRPr lang="en-US" sz="2000" kern="1200"/>
        </a:p>
      </dsp:txBody>
      <dsp:txXfrm>
        <a:off x="3627134" y="576055"/>
        <a:ext cx="1777715" cy="1777715"/>
      </dsp:txXfrm>
    </dsp:sp>
    <dsp:sp modelId="{82875E7E-1460-45EF-AA5B-06C099624BC5}">
      <dsp:nvSpPr>
        <dsp:cNvPr id="0" name=""/>
        <dsp:cNvSpPr/>
      </dsp:nvSpPr>
      <dsp:spPr>
        <a:xfrm>
          <a:off x="1409366" y="2601483"/>
          <a:ext cx="1970055" cy="1970055"/>
        </a:xfrm>
        <a:prstGeom prst="roundRect">
          <a:avLst/>
        </a:prstGeom>
        <a:solidFill>
          <a:srgbClr val="F646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CA" sz="2000" kern="1200"/>
            <a:t>Coût plus élevé du parallélisme</a:t>
          </a:r>
          <a:endParaRPr lang="en-US" sz="2000" kern="1200"/>
        </a:p>
      </dsp:txBody>
      <dsp:txXfrm>
        <a:off x="1505536" y="2697653"/>
        <a:ext cx="1777715" cy="1777715"/>
      </dsp:txXfrm>
    </dsp:sp>
    <dsp:sp modelId="{A9B79622-DA87-4692-B158-B2219B164D3F}">
      <dsp:nvSpPr>
        <dsp:cNvPr id="0" name=""/>
        <dsp:cNvSpPr/>
      </dsp:nvSpPr>
      <dsp:spPr>
        <a:xfrm>
          <a:off x="3530964" y="2601483"/>
          <a:ext cx="1970055" cy="1970055"/>
        </a:xfrm>
        <a:prstGeom prst="roundRect">
          <a:avLst/>
        </a:prstGeom>
        <a:solidFill>
          <a:srgbClr val="F06B3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CA" sz="2000" kern="1200"/>
            <a:t>Plus sensible aux utilisateurs malicieux </a:t>
          </a:r>
          <a:endParaRPr lang="en-US" sz="2000" kern="1200"/>
        </a:p>
      </dsp:txBody>
      <dsp:txXfrm>
        <a:off x="3627134" y="2697653"/>
        <a:ext cx="1777715" cy="17777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F5FF0-1123-45F5-B150-D088865AFF66}">
      <dsp:nvSpPr>
        <dsp:cNvPr id="0" name=""/>
        <dsp:cNvSpPr/>
      </dsp:nvSpPr>
      <dsp:spPr>
        <a:xfrm>
          <a:off x="1816199" y="93039"/>
          <a:ext cx="2196000" cy="2196000"/>
        </a:xfrm>
        <a:prstGeom prst="ellipse">
          <a:avLst/>
        </a:prstGeom>
        <a:solidFill>
          <a:schemeClr val="accent2"/>
        </a:solidFill>
        <a:ln>
          <a:noFill/>
        </a:ln>
        <a:effectLst/>
      </dsp:spPr>
      <dsp:style>
        <a:lnRef idx="0">
          <a:scrgbClr r="0" g="0" b="0"/>
        </a:lnRef>
        <a:fillRef idx="1">
          <a:scrgbClr r="0" g="0" b="0"/>
        </a:fillRef>
        <a:effectRef idx="0">
          <a:scrgbClr r="0" g="0" b="0"/>
        </a:effectRef>
        <a:fontRef idx="minor"/>
      </dsp:style>
    </dsp:sp>
    <dsp:sp modelId="{6E2A0B0C-8D17-41DC-8CD6-E33A97341091}">
      <dsp:nvSpPr>
        <dsp:cNvPr id="0" name=""/>
        <dsp:cNvSpPr/>
      </dsp:nvSpPr>
      <dsp:spPr>
        <a:xfrm>
          <a:off x="2284199" y="56103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929198-E798-4100-8936-69447FE0E07E}">
      <dsp:nvSpPr>
        <dsp:cNvPr id="0" name=""/>
        <dsp:cNvSpPr/>
      </dsp:nvSpPr>
      <dsp:spPr>
        <a:xfrm>
          <a:off x="1114199" y="29730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fr-CA" sz="2100" kern="1200" dirty="0"/>
            <a:t>Décomposition du problème en </a:t>
          </a:r>
          <a:r>
            <a:rPr lang="fr-CA" sz="2100" b="1" kern="1200" dirty="0"/>
            <a:t>tâches</a:t>
          </a:r>
          <a:endParaRPr lang="en-US" sz="2100" b="1" kern="1200" dirty="0"/>
        </a:p>
      </dsp:txBody>
      <dsp:txXfrm>
        <a:off x="1114199" y="2973040"/>
        <a:ext cx="3600000" cy="720000"/>
      </dsp:txXfrm>
    </dsp:sp>
    <dsp:sp modelId="{257B970A-428D-41E2-8ABC-6AF68E684B97}">
      <dsp:nvSpPr>
        <dsp:cNvPr id="0" name=""/>
        <dsp:cNvSpPr/>
      </dsp:nvSpPr>
      <dsp:spPr>
        <a:xfrm>
          <a:off x="6046199" y="93039"/>
          <a:ext cx="2196000" cy="2196000"/>
        </a:xfrm>
        <a:prstGeom prst="ellipse">
          <a:avLst/>
        </a:prstGeom>
        <a:solidFill>
          <a:schemeClr val="accent2"/>
        </a:solidFill>
        <a:ln>
          <a:noFill/>
        </a:ln>
        <a:effectLst/>
      </dsp:spPr>
      <dsp:style>
        <a:lnRef idx="0">
          <a:scrgbClr r="0" g="0" b="0"/>
        </a:lnRef>
        <a:fillRef idx="1">
          <a:scrgbClr r="0" g="0" b="0"/>
        </a:fillRef>
        <a:effectRef idx="0">
          <a:scrgbClr r="0" g="0" b="0"/>
        </a:effectRef>
        <a:fontRef idx="minor"/>
      </dsp:style>
    </dsp:sp>
    <dsp:sp modelId="{C3D343AE-FAE0-4B0D-8185-AEABE90A3309}">
      <dsp:nvSpPr>
        <dsp:cNvPr id="0" name=""/>
        <dsp:cNvSpPr/>
      </dsp:nvSpPr>
      <dsp:spPr>
        <a:xfrm>
          <a:off x="6514199" y="56103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51C3B0-F024-4C38-B636-44B370252935}">
      <dsp:nvSpPr>
        <dsp:cNvPr id="0" name=""/>
        <dsp:cNvSpPr/>
      </dsp:nvSpPr>
      <dsp:spPr>
        <a:xfrm>
          <a:off x="5344199" y="29730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fr-CA" sz="2100" kern="1200"/>
            <a:t>On souhaite la </a:t>
          </a:r>
          <a:r>
            <a:rPr lang="fr-CA" sz="2100" b="1" kern="1200"/>
            <a:t>granularité la plus fine</a:t>
          </a:r>
          <a:r>
            <a:rPr lang="fr-CA" sz="2100" kern="1200"/>
            <a:t> possible</a:t>
          </a:r>
          <a:endParaRPr lang="en-US" sz="2100" kern="1200"/>
        </a:p>
      </dsp:txBody>
      <dsp:txXfrm>
        <a:off x="5344199" y="2973040"/>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A0A6A-0438-4D02-9913-F4049B054191}">
      <dsp:nvSpPr>
        <dsp:cNvPr id="0" name=""/>
        <dsp:cNvSpPr/>
      </dsp:nvSpPr>
      <dsp:spPr>
        <a:xfrm>
          <a:off x="1519199" y="32588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681A9C-1721-4448-AD71-816718E2A1F5}">
      <dsp:nvSpPr>
        <dsp:cNvPr id="0" name=""/>
        <dsp:cNvSpPr/>
      </dsp:nvSpPr>
      <dsp:spPr>
        <a:xfrm>
          <a:off x="331199" y="274019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fr-CA" sz="2200" kern="1200" dirty="0"/>
            <a:t>Le produit du partitionnement est la décomposition des </a:t>
          </a:r>
          <a:r>
            <a:rPr lang="fr-CA" sz="2200" b="1" kern="1200" dirty="0"/>
            <a:t>tâches à exécuter</a:t>
          </a:r>
          <a:endParaRPr lang="en-US" sz="2200" kern="1200" dirty="0"/>
        </a:p>
      </dsp:txBody>
      <dsp:txXfrm>
        <a:off x="331199" y="2740191"/>
        <a:ext cx="4320000" cy="720000"/>
      </dsp:txXfrm>
    </dsp:sp>
    <dsp:sp modelId="{22EB5501-59DD-42D8-9EFD-B6F665322134}">
      <dsp:nvSpPr>
        <dsp:cNvPr id="0" name=""/>
        <dsp:cNvSpPr/>
      </dsp:nvSpPr>
      <dsp:spPr>
        <a:xfrm>
          <a:off x="6595199" y="32588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867A1D-F990-4B82-9552-B816BD4700DB}">
      <dsp:nvSpPr>
        <dsp:cNvPr id="0" name=""/>
        <dsp:cNvSpPr/>
      </dsp:nvSpPr>
      <dsp:spPr>
        <a:xfrm>
          <a:off x="5407199" y="274019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fr-CA" sz="2200" kern="1200" dirty="0"/>
            <a:t>Le</a:t>
          </a:r>
          <a:r>
            <a:rPr lang="fr-CA" sz="2200" b="1" kern="1200" dirty="0"/>
            <a:t> </a:t>
          </a:r>
          <a:r>
            <a:rPr lang="fr-CA" sz="2200" b="0" kern="1200" dirty="0"/>
            <a:t>nombre de tâches correspond au niveau de </a:t>
          </a:r>
          <a:r>
            <a:rPr lang="fr-CA" sz="2200" b="1" kern="1200" dirty="0" err="1"/>
            <a:t>concourrance</a:t>
          </a:r>
          <a:endParaRPr lang="en-US" sz="2200" kern="1200" dirty="0"/>
        </a:p>
      </dsp:txBody>
      <dsp:txXfrm>
        <a:off x="5407199" y="2740191"/>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B2DCF-4999-4DDC-BF9C-649974DDED0D}">
      <dsp:nvSpPr>
        <dsp:cNvPr id="0" name=""/>
        <dsp:cNvSpPr/>
      </dsp:nvSpPr>
      <dsp:spPr>
        <a:xfrm>
          <a:off x="0" y="615237"/>
          <a:ext cx="10058399" cy="1135824"/>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C660D6C0-A1F8-4075-81C4-09AC95849538}">
      <dsp:nvSpPr>
        <dsp:cNvPr id="0" name=""/>
        <dsp:cNvSpPr/>
      </dsp:nvSpPr>
      <dsp:spPr>
        <a:xfrm>
          <a:off x="343586" y="870798"/>
          <a:ext cx="624703" cy="624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0C980E-19AC-4626-A905-B60F2234C53A}">
      <dsp:nvSpPr>
        <dsp:cNvPr id="0" name=""/>
        <dsp:cNvSpPr/>
      </dsp:nvSpPr>
      <dsp:spPr>
        <a:xfrm>
          <a:off x="1311876" y="615237"/>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1111250">
            <a:lnSpc>
              <a:spcPct val="100000"/>
            </a:lnSpc>
            <a:spcBef>
              <a:spcPct val="0"/>
            </a:spcBef>
            <a:spcAft>
              <a:spcPct val="35000"/>
            </a:spcAft>
            <a:buNone/>
          </a:pPr>
          <a:r>
            <a:rPr lang="fr-CA" sz="2500" kern="1200"/>
            <a:t>La charge d’une tâche correspond à son </a:t>
          </a:r>
          <a:r>
            <a:rPr lang="fr-CA" sz="2500" b="1" kern="1200"/>
            <a:t>coût de traitement</a:t>
          </a:r>
          <a:br>
            <a:rPr lang="fr-CA" sz="2500" b="1" kern="1200"/>
          </a:br>
          <a:r>
            <a:rPr lang="fr-CA" sz="2500" kern="1200"/>
            <a:t>(en temps ou en ressources selon le facteur limitant)</a:t>
          </a:r>
          <a:endParaRPr lang="en-US" sz="2500" kern="1200"/>
        </a:p>
      </dsp:txBody>
      <dsp:txXfrm>
        <a:off x="1311876" y="615237"/>
        <a:ext cx="8746523" cy="1135824"/>
      </dsp:txXfrm>
    </dsp:sp>
    <dsp:sp modelId="{7F9E564F-5BBF-46AE-B61E-14543EA90D95}">
      <dsp:nvSpPr>
        <dsp:cNvPr id="0" name=""/>
        <dsp:cNvSpPr/>
      </dsp:nvSpPr>
      <dsp:spPr>
        <a:xfrm>
          <a:off x="0" y="2035018"/>
          <a:ext cx="10058399" cy="113582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5D6420F4-6D55-4F08-AA88-10407C8C6054}">
      <dsp:nvSpPr>
        <dsp:cNvPr id="0" name=""/>
        <dsp:cNvSpPr/>
      </dsp:nvSpPr>
      <dsp:spPr>
        <a:xfrm>
          <a:off x="343586" y="2290578"/>
          <a:ext cx="624703" cy="624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27F1BB-5098-47A3-9B11-36F2E630FF41}">
      <dsp:nvSpPr>
        <dsp:cNvPr id="0" name=""/>
        <dsp:cNvSpPr/>
      </dsp:nvSpPr>
      <dsp:spPr>
        <a:xfrm>
          <a:off x="1311876" y="2035018"/>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1111250">
            <a:lnSpc>
              <a:spcPct val="90000"/>
            </a:lnSpc>
            <a:spcBef>
              <a:spcPct val="0"/>
            </a:spcBef>
            <a:spcAft>
              <a:spcPct val="35000"/>
            </a:spcAft>
            <a:buNone/>
          </a:pPr>
          <a:r>
            <a:rPr lang="fr-CA" sz="2500" kern="1200" dirty="0"/>
            <a:t>Il est important de noter si les tâches sont de charges </a:t>
          </a:r>
          <a:r>
            <a:rPr lang="fr-CA" sz="2500" b="1" kern="1200" dirty="0"/>
            <a:t>égales ou inégales</a:t>
          </a:r>
          <a:r>
            <a:rPr lang="fr-CA" sz="2500" kern="1200" dirty="0"/>
            <a:t> et </a:t>
          </a:r>
          <a:r>
            <a:rPr lang="fr-CA" sz="2500" b="1" kern="1200" dirty="0"/>
            <a:t>prévisibles ou imprévisibles.</a:t>
          </a:r>
          <a:endParaRPr lang="en-US" sz="2500" kern="1200" dirty="0"/>
        </a:p>
      </dsp:txBody>
      <dsp:txXfrm>
        <a:off x="1311876" y="2035018"/>
        <a:ext cx="8746523" cy="11358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651D6-0088-4692-B2D1-867661D7D3E2}">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1373B4-FF8B-4E3C-9E80-1E165094E5D5}">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fr-CA" sz="3300" kern="1200" dirty="0"/>
            <a:t>On parle de communication entre les tâches pour décrire les </a:t>
          </a:r>
          <a:r>
            <a:rPr lang="fr-CA" sz="3300" b="1" kern="1200" dirty="0"/>
            <a:t>dépendances</a:t>
          </a:r>
          <a:endParaRPr lang="en-US" sz="3300" b="1" kern="1200" dirty="0"/>
        </a:p>
      </dsp:txBody>
      <dsp:txXfrm>
        <a:off x="560236" y="832323"/>
        <a:ext cx="4149382" cy="2576345"/>
      </dsp:txXfrm>
    </dsp:sp>
    <dsp:sp modelId="{448074A6-67E6-48F5-92EF-FC51416086EA}">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601DF0-157E-4ABF-8DE9-ADF49247F7C1}">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fr-CA" sz="3300" b="1" kern="1200" dirty="0"/>
            <a:t>Aucune décision</a:t>
          </a:r>
          <a:r>
            <a:rPr lang="fr-CA" sz="3300" kern="1200" dirty="0"/>
            <a:t> : Tout dépend du problème à résoudre et de l’étape précédente</a:t>
          </a:r>
          <a:endParaRPr lang="en-US" sz="3300" kern="1200" dirty="0"/>
        </a:p>
      </dsp:txBody>
      <dsp:txXfrm>
        <a:off x="5827635" y="832323"/>
        <a:ext cx="4149382" cy="25763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44F1E-2B51-41DC-91A4-12F012BD46E1}">
      <dsp:nvSpPr>
        <dsp:cNvPr id="0" name=""/>
        <dsp:cNvSpPr/>
      </dsp:nvSpPr>
      <dsp:spPr>
        <a:xfrm>
          <a:off x="1816199" y="93039"/>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FE0974-85EE-4C2A-B027-A6B859C9BAD6}">
      <dsp:nvSpPr>
        <dsp:cNvPr id="0" name=""/>
        <dsp:cNvSpPr/>
      </dsp:nvSpPr>
      <dsp:spPr>
        <a:xfrm>
          <a:off x="2284199" y="56103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3F6150-A9CD-41D0-A82A-955335720304}">
      <dsp:nvSpPr>
        <dsp:cNvPr id="0" name=""/>
        <dsp:cNvSpPr/>
      </dsp:nvSpPr>
      <dsp:spPr>
        <a:xfrm>
          <a:off x="1114199" y="29730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fr-CA" sz="2600" kern="1200" dirty="0"/>
            <a:t>Locale ou globale</a:t>
          </a:r>
          <a:endParaRPr lang="en-US" sz="2600" kern="1200" dirty="0"/>
        </a:p>
      </dsp:txBody>
      <dsp:txXfrm>
        <a:off x="1114199" y="2973040"/>
        <a:ext cx="3600000" cy="720000"/>
      </dsp:txXfrm>
    </dsp:sp>
    <dsp:sp modelId="{B93F5E29-C98E-4034-A50F-7560E99D00D5}">
      <dsp:nvSpPr>
        <dsp:cNvPr id="0" name=""/>
        <dsp:cNvSpPr/>
      </dsp:nvSpPr>
      <dsp:spPr>
        <a:xfrm>
          <a:off x="6046199" y="93039"/>
          <a:ext cx="2196000" cy="2196000"/>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CD94D350-4E3C-4C85-A0A2-963504EE6EEF}">
      <dsp:nvSpPr>
        <dsp:cNvPr id="0" name=""/>
        <dsp:cNvSpPr/>
      </dsp:nvSpPr>
      <dsp:spPr>
        <a:xfrm>
          <a:off x="6514199" y="56103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689539-8386-42FF-9498-9099032BE874}">
      <dsp:nvSpPr>
        <dsp:cNvPr id="0" name=""/>
        <dsp:cNvSpPr/>
      </dsp:nvSpPr>
      <dsp:spPr>
        <a:xfrm>
          <a:off x="5344199" y="29730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fr-CA" sz="2600" kern="1200" dirty="0">
              <a:solidFill>
                <a:schemeClr val="accent1"/>
              </a:solidFill>
            </a:rPr>
            <a:t>Statique ou dynamique</a:t>
          </a:r>
          <a:endParaRPr lang="en-US" sz="2600" kern="1200" dirty="0">
            <a:solidFill>
              <a:schemeClr val="accent1"/>
            </a:solidFill>
          </a:endParaRPr>
        </a:p>
      </dsp:txBody>
      <dsp:txXfrm>
        <a:off x="5344199" y="2973040"/>
        <a:ext cx="360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9CFD4-8EC6-4150-9BB9-BA4D7B0D9494}">
      <dsp:nvSpPr>
        <dsp:cNvPr id="0" name=""/>
        <dsp:cNvSpPr/>
      </dsp:nvSpPr>
      <dsp:spPr>
        <a:xfrm>
          <a:off x="0" y="615237"/>
          <a:ext cx="10058399" cy="11358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27CC20-F3DA-4983-A4BB-CA0176D5F4DF}">
      <dsp:nvSpPr>
        <dsp:cNvPr id="0" name=""/>
        <dsp:cNvSpPr/>
      </dsp:nvSpPr>
      <dsp:spPr>
        <a:xfrm>
          <a:off x="343586" y="870798"/>
          <a:ext cx="624703" cy="624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423263-F051-4414-BAE9-2D619591F054}">
      <dsp:nvSpPr>
        <dsp:cNvPr id="0" name=""/>
        <dsp:cNvSpPr/>
      </dsp:nvSpPr>
      <dsp:spPr>
        <a:xfrm>
          <a:off x="1311876" y="615237"/>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1022350">
            <a:lnSpc>
              <a:spcPct val="90000"/>
            </a:lnSpc>
            <a:spcBef>
              <a:spcPct val="0"/>
            </a:spcBef>
            <a:spcAft>
              <a:spcPct val="35000"/>
            </a:spcAft>
            <a:buNone/>
          </a:pPr>
          <a:r>
            <a:rPr lang="fr-CA" sz="2300" kern="1200"/>
            <a:t>Si les communications entre les tâches sont locales, elles seront aussi </a:t>
          </a:r>
          <a:r>
            <a:rPr lang="fr-CA" sz="2300" b="1" kern="1200"/>
            <a:t>dynamiques si elle sont dépendantes du traitement</a:t>
          </a:r>
          <a:r>
            <a:rPr lang="fr-CA" sz="2300" kern="1200"/>
            <a:t> lui-même.</a:t>
          </a:r>
          <a:endParaRPr lang="en-US" sz="2300" kern="1200"/>
        </a:p>
      </dsp:txBody>
      <dsp:txXfrm>
        <a:off x="1311876" y="615237"/>
        <a:ext cx="8746523" cy="1135824"/>
      </dsp:txXfrm>
    </dsp:sp>
    <dsp:sp modelId="{BA7C3A3C-5865-40F7-B588-B5872FD7FC92}">
      <dsp:nvSpPr>
        <dsp:cNvPr id="0" name=""/>
        <dsp:cNvSpPr/>
      </dsp:nvSpPr>
      <dsp:spPr>
        <a:xfrm>
          <a:off x="0" y="2035018"/>
          <a:ext cx="10058399" cy="113582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21D13B7F-4383-40BF-A686-95C7D643446C}">
      <dsp:nvSpPr>
        <dsp:cNvPr id="0" name=""/>
        <dsp:cNvSpPr/>
      </dsp:nvSpPr>
      <dsp:spPr>
        <a:xfrm>
          <a:off x="343586" y="2290578"/>
          <a:ext cx="624703" cy="624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B3F028-BEF5-4125-97C4-F5A3F072BC83}">
      <dsp:nvSpPr>
        <dsp:cNvPr id="0" name=""/>
        <dsp:cNvSpPr/>
      </dsp:nvSpPr>
      <dsp:spPr>
        <a:xfrm>
          <a:off x="1311876" y="2035018"/>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1022350">
            <a:lnSpc>
              <a:spcPct val="90000"/>
            </a:lnSpc>
            <a:spcBef>
              <a:spcPct val="0"/>
            </a:spcBef>
            <a:spcAft>
              <a:spcPct val="35000"/>
            </a:spcAft>
            <a:buNone/>
          </a:pPr>
          <a:r>
            <a:rPr lang="fr-CA" sz="2300" kern="1200"/>
            <a:t>Si on peut </a:t>
          </a:r>
          <a:r>
            <a:rPr lang="fr-CA" sz="2300" b="1" kern="1200"/>
            <a:t>prévoir les communications</a:t>
          </a:r>
          <a:r>
            <a:rPr lang="fr-CA" sz="2300" kern="1200"/>
            <a:t> avant de débuter le traitement, elles seront considérées comme statiques.</a:t>
          </a:r>
          <a:endParaRPr lang="en-US" sz="2300" kern="1200"/>
        </a:p>
      </dsp:txBody>
      <dsp:txXfrm>
        <a:off x="1311876" y="2035018"/>
        <a:ext cx="8746523" cy="11358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5ABC7-8FE4-4CD5-A649-978008E20A43}">
      <dsp:nvSpPr>
        <dsp:cNvPr id="0" name=""/>
        <dsp:cNvSpPr/>
      </dsp:nvSpPr>
      <dsp:spPr>
        <a:xfrm>
          <a:off x="1063980" y="719741"/>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EDEE69-D964-451A-82D6-B96E4AC31777}">
      <dsp:nvSpPr>
        <dsp:cNvPr id="0" name=""/>
        <dsp:cNvSpPr/>
      </dsp:nvSpPr>
      <dsp:spPr>
        <a:xfrm>
          <a:off x="285097"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fr-CA" sz="1200" b="1" kern="1200"/>
            <a:t>Regroupement des tâches</a:t>
          </a:r>
          <a:r>
            <a:rPr lang="fr-CA" sz="1200" kern="1200"/>
            <a:t> pour former des tâches plus grandes </a:t>
          </a:r>
          <a:r>
            <a:rPr lang="fr-CA" sz="1200" b="1" kern="1200"/>
            <a:t>selon les ressources</a:t>
          </a:r>
          <a:endParaRPr lang="en-US" sz="1200" kern="1200"/>
        </a:p>
      </dsp:txBody>
      <dsp:txXfrm>
        <a:off x="285097" y="2346338"/>
        <a:ext cx="2832300" cy="720000"/>
      </dsp:txXfrm>
    </dsp:sp>
    <dsp:sp modelId="{D2187387-E194-49FC-A742-B5B9B0E90572}">
      <dsp:nvSpPr>
        <dsp:cNvPr id="0" name=""/>
        <dsp:cNvSpPr/>
      </dsp:nvSpPr>
      <dsp:spPr>
        <a:xfrm>
          <a:off x="4391932" y="719741"/>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10BB76-D583-44C7-9463-0C115AF4ABDE}">
      <dsp:nvSpPr>
        <dsp:cNvPr id="0" name=""/>
        <dsp:cNvSpPr/>
      </dsp:nvSpPr>
      <dsp:spPr>
        <a:xfrm>
          <a:off x="3613050"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CA" sz="1200" kern="1200"/>
            <a:t>Cette étape sert </a:t>
          </a:r>
          <a:r>
            <a:rPr lang="en-CA" sz="1200" b="1" kern="1200"/>
            <a:t>uniquement à l’optimisation</a:t>
          </a:r>
          <a:endParaRPr lang="en-US" sz="1200" kern="1200"/>
        </a:p>
      </dsp:txBody>
      <dsp:txXfrm>
        <a:off x="3613050" y="2346338"/>
        <a:ext cx="2832300" cy="720000"/>
      </dsp:txXfrm>
    </dsp:sp>
    <dsp:sp modelId="{E25ED13A-A3E7-4659-862C-90AEAA2B11BB}">
      <dsp:nvSpPr>
        <dsp:cNvPr id="0" name=""/>
        <dsp:cNvSpPr/>
      </dsp:nvSpPr>
      <dsp:spPr>
        <a:xfrm>
          <a:off x="7719885" y="719741"/>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4BB662-95BA-48A2-AD33-E259C2B3CE33}">
      <dsp:nvSpPr>
        <dsp:cNvPr id="0" name=""/>
        <dsp:cNvSpPr/>
      </dsp:nvSpPr>
      <dsp:spPr>
        <a:xfrm>
          <a:off x="6941002"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fr-CA" sz="1200" kern="1200" dirty="0"/>
            <a:t>On parlera d’une </a:t>
          </a:r>
          <a:r>
            <a:rPr lang="fr-CA" sz="1200" b="1" kern="1200" dirty="0"/>
            <a:t>granularité de l’agglomération fine ou grossière </a:t>
          </a:r>
          <a:r>
            <a:rPr lang="fr-CA" sz="1200" kern="1200" dirty="0"/>
            <a:t>pour décrire la taille et le nombre final de tâches</a:t>
          </a:r>
          <a:endParaRPr lang="en-US" sz="1200" kern="1200" dirty="0"/>
        </a:p>
      </dsp:txBody>
      <dsp:txXfrm>
        <a:off x="6941002" y="2346338"/>
        <a:ext cx="283230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0BE84-1448-4832-8178-25E99D492D39}">
      <dsp:nvSpPr>
        <dsp:cNvPr id="0" name=""/>
        <dsp:cNvSpPr/>
      </dsp:nvSpPr>
      <dsp:spPr>
        <a:xfrm>
          <a:off x="-67584" y="0"/>
          <a:ext cx="8549640" cy="1703736"/>
        </a:xfrm>
        <a:prstGeom prst="roundRect">
          <a:avLst>
            <a:gd name="adj" fmla="val 10000"/>
          </a:avLst>
        </a:prstGeom>
        <a:solidFill>
          <a:schemeClr val="accent2"/>
        </a:solidFill>
        <a:ln w="25400" cap="flat"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fr-CA" sz="2300" kern="1200" dirty="0"/>
            <a:t>Si le partitionnement a…</a:t>
          </a:r>
          <a:endParaRPr lang="en-US" sz="2300" kern="1200" dirty="0"/>
        </a:p>
        <a:p>
          <a:pPr marL="171450" lvl="1" indent="-171450" algn="l" defTabSz="800100">
            <a:lnSpc>
              <a:spcPct val="90000"/>
            </a:lnSpc>
            <a:spcBef>
              <a:spcPct val="0"/>
            </a:spcBef>
            <a:spcAft>
              <a:spcPct val="15000"/>
            </a:spcAft>
            <a:buChar char="•"/>
          </a:pPr>
          <a:r>
            <a:rPr lang="fr-CA" sz="1800" kern="1200" dirty="0"/>
            <a:t>Des charges égales</a:t>
          </a:r>
          <a:endParaRPr lang="en-US" sz="1800" kern="1200" dirty="0"/>
        </a:p>
        <a:p>
          <a:pPr marL="171450" lvl="1" indent="-171450" algn="l" defTabSz="800100">
            <a:lnSpc>
              <a:spcPct val="90000"/>
            </a:lnSpc>
            <a:spcBef>
              <a:spcPct val="0"/>
            </a:spcBef>
            <a:spcAft>
              <a:spcPct val="15000"/>
            </a:spcAft>
            <a:buChar char="•"/>
          </a:pPr>
          <a:r>
            <a:rPr lang="fr-CA" sz="1800" kern="1200" dirty="0"/>
            <a:t>Des communications statiques</a:t>
          </a:r>
          <a:endParaRPr lang="en-US" sz="1800" kern="1200" dirty="0"/>
        </a:p>
      </dsp:txBody>
      <dsp:txXfrm>
        <a:off x="-17683" y="49901"/>
        <a:ext cx="6788695" cy="1603934"/>
      </dsp:txXfrm>
    </dsp:sp>
    <dsp:sp modelId="{F55E5C10-5A87-4218-8BF3-5314CE7FD4C9}">
      <dsp:nvSpPr>
        <dsp:cNvPr id="0" name=""/>
        <dsp:cNvSpPr/>
      </dsp:nvSpPr>
      <dsp:spPr>
        <a:xfrm>
          <a:off x="1306005" y="2082344"/>
          <a:ext cx="8819979" cy="1703736"/>
        </a:xfrm>
        <a:prstGeom prst="roundRect">
          <a:avLst>
            <a:gd name="adj" fmla="val 10000"/>
          </a:avLst>
        </a:prstGeom>
        <a:solidFill>
          <a:schemeClr val="accent1"/>
        </a:solidFill>
        <a:ln w="25400"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87630" tIns="86400" rIns="0" bIns="87630" numCol="1" spcCol="1270" anchor="ctr" anchorCtr="0">
          <a:noAutofit/>
        </a:bodyPr>
        <a:lstStyle/>
        <a:p>
          <a:pPr marL="0" lvl="0" indent="0" algn="l" defTabSz="1022350">
            <a:lnSpc>
              <a:spcPct val="90000"/>
            </a:lnSpc>
            <a:spcBef>
              <a:spcPct val="0"/>
            </a:spcBef>
            <a:spcAft>
              <a:spcPct val="35000"/>
            </a:spcAft>
            <a:buNone/>
          </a:pPr>
          <a:r>
            <a:rPr lang="fr-CA" sz="2300" kern="1200" dirty="0"/>
            <a:t>Nombre de tâches égal au nombre de processeurs</a:t>
          </a:r>
        </a:p>
        <a:p>
          <a:pPr marL="0" lvl="0" indent="0" algn="l" defTabSz="1022350">
            <a:lnSpc>
              <a:spcPct val="90000"/>
            </a:lnSpc>
            <a:spcBef>
              <a:spcPct val="0"/>
            </a:spcBef>
            <a:spcAft>
              <a:spcPct val="35000"/>
            </a:spcAft>
            <a:buNone/>
          </a:pPr>
          <a:r>
            <a:rPr lang="fr-CA" sz="2300" kern="1200" dirty="0"/>
            <a:t>On veut limiter les communications inter-tâches</a:t>
          </a:r>
          <a:endParaRPr lang="en-US" sz="2300" kern="1200" dirty="0"/>
        </a:p>
      </dsp:txBody>
      <dsp:txXfrm>
        <a:off x="1355906" y="2132245"/>
        <a:ext cx="6021265" cy="1603934"/>
      </dsp:txXfrm>
    </dsp:sp>
    <dsp:sp modelId="{51751B9B-D3A5-4A72-A3F2-B5DE1D6E148D}">
      <dsp:nvSpPr>
        <dsp:cNvPr id="0" name=""/>
        <dsp:cNvSpPr/>
      </dsp:nvSpPr>
      <dsp:spPr>
        <a:xfrm>
          <a:off x="7374626" y="1339325"/>
          <a:ext cx="1107428" cy="1107428"/>
        </a:xfrm>
        <a:prstGeom prst="downArrow">
          <a:avLst>
            <a:gd name="adj1" fmla="val 55000"/>
            <a:gd name="adj2" fmla="val 45000"/>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23797" y="1339325"/>
        <a:ext cx="609086" cy="8333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92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5977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233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030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884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397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989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4065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5/10/2020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607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5/10/2020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923393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037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5/10/2020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71018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cs.anl.gov/~itf/dbpp/"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r-CA" dirty="0"/>
              <a:t>Méthode PCAR</a:t>
            </a:r>
          </a:p>
        </p:txBody>
      </p:sp>
      <p:sp>
        <p:nvSpPr>
          <p:cNvPr id="3" name="Subtitle 2"/>
          <p:cNvSpPr>
            <a:spLocks noGrp="1"/>
          </p:cNvSpPr>
          <p:nvPr>
            <p:ph type="subTitle" idx="1"/>
          </p:nvPr>
        </p:nvSpPr>
        <p:spPr/>
        <p:txBody>
          <a:bodyPr/>
          <a:lstStyle/>
          <a:p>
            <a:r>
              <a:rPr lang="en-US" dirty="0"/>
              <a:t>LOG645 - </a:t>
            </a:r>
            <a:r>
              <a:rPr lang="fr-CA" dirty="0"/>
              <a:t>Architectures de calculs parallèles</a:t>
            </a:r>
            <a:endParaRPr lang="en-US" dirty="0"/>
          </a:p>
        </p:txBody>
      </p:sp>
    </p:spTree>
    <p:extLst>
      <p:ext uri="{BB962C8B-B14F-4D97-AF65-F5344CB8AC3E}">
        <p14:creationId xmlns:p14="http://schemas.microsoft.com/office/powerpoint/2010/main" val="3253640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8C75-4FAD-4A4F-85A2-B05BB952D66C}"/>
              </a:ext>
            </a:extLst>
          </p:cNvPr>
          <p:cNvSpPr>
            <a:spLocks noGrp="1"/>
          </p:cNvSpPr>
          <p:nvPr>
            <p:ph type="title"/>
          </p:nvPr>
        </p:nvSpPr>
        <p:spPr/>
        <p:txBody>
          <a:bodyPr>
            <a:normAutofit/>
          </a:bodyPr>
          <a:lstStyle/>
          <a:p>
            <a:r>
              <a:rPr lang="fr-CA" dirty="0"/>
              <a:t>Communication</a:t>
            </a:r>
            <a:endParaRPr lang="en-CA" dirty="0"/>
          </a:p>
        </p:txBody>
      </p:sp>
      <p:graphicFrame>
        <p:nvGraphicFramePr>
          <p:cNvPr id="5" name="Content Placeholder 2">
            <a:extLst>
              <a:ext uri="{FF2B5EF4-FFF2-40B4-BE49-F238E27FC236}">
                <a16:creationId xmlns:a16="http://schemas.microsoft.com/office/drawing/2014/main" id="{8DD2228A-535E-4C34-8681-6BBCBE832E3C}"/>
              </a:ext>
            </a:extLst>
          </p:cNvPr>
          <p:cNvGraphicFramePr>
            <a:graphicFrameLocks noGrp="1"/>
          </p:cNvGraphicFramePr>
          <p:nvPr>
            <p:ph idx="1"/>
            <p:extLst>
              <p:ext uri="{D42A27DB-BD31-4B8C-83A1-F6EECF244321}">
                <p14:modId xmlns:p14="http://schemas.microsoft.com/office/powerpoint/2010/main" val="179139424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21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0EEF-F54D-4A83-BC41-ACA6909F6F96}"/>
              </a:ext>
            </a:extLst>
          </p:cNvPr>
          <p:cNvSpPr>
            <a:spLocks noGrp="1"/>
          </p:cNvSpPr>
          <p:nvPr>
            <p:ph type="title"/>
          </p:nvPr>
        </p:nvSpPr>
        <p:spPr/>
        <p:txBody>
          <a:bodyPr>
            <a:normAutofit/>
          </a:bodyPr>
          <a:lstStyle/>
          <a:p>
            <a:r>
              <a:rPr lang="fr-CA" dirty="0"/>
              <a:t>Communication</a:t>
            </a:r>
            <a:br>
              <a:rPr lang="fr-CA" dirty="0"/>
            </a:br>
            <a:r>
              <a:rPr lang="fr-CA" dirty="0"/>
              <a:t>Caractéristiques des communications</a:t>
            </a:r>
            <a:endParaRPr lang="en-CA" dirty="0"/>
          </a:p>
        </p:txBody>
      </p:sp>
      <p:graphicFrame>
        <p:nvGraphicFramePr>
          <p:cNvPr id="10" name="Content Placeholder 6">
            <a:extLst>
              <a:ext uri="{FF2B5EF4-FFF2-40B4-BE49-F238E27FC236}">
                <a16:creationId xmlns:a16="http://schemas.microsoft.com/office/drawing/2014/main" id="{DD58F2E9-1186-4456-B16B-3CD20E406B6A}"/>
              </a:ext>
            </a:extLst>
          </p:cNvPr>
          <p:cNvGraphicFramePr>
            <a:graphicFrameLocks noGrp="1"/>
          </p:cNvGraphicFramePr>
          <p:nvPr>
            <p:ph idx="1"/>
            <p:extLst>
              <p:ext uri="{D42A27DB-BD31-4B8C-83A1-F6EECF244321}">
                <p14:modId xmlns:p14="http://schemas.microsoft.com/office/powerpoint/2010/main" val="197359646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312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F834F50-341F-42A5-8C78-91B137699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33EC967-C9F3-4E15-95C7-C2E77A1E1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58A9D3D4-1F89-47F0-A597-FE1A004D97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94837155-5FB8-4A96-864C-066D5C655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85918EE-77B5-4057-BB22-B9CE13905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8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2A0C810-4338-4092-BD95-519FB1D9D51B}"/>
              </a:ext>
            </a:extLst>
          </p:cNvPr>
          <p:cNvSpPr>
            <a:spLocks noGrp="1"/>
          </p:cNvSpPr>
          <p:nvPr>
            <p:ph type="title"/>
          </p:nvPr>
        </p:nvSpPr>
        <p:spPr>
          <a:xfrm>
            <a:off x="789676" y="516835"/>
            <a:ext cx="3325125" cy="1966169"/>
          </a:xfrm>
        </p:spPr>
        <p:txBody>
          <a:bodyPr vert="horz" lIns="91440" tIns="45720" rIns="91440" bIns="45720" rtlCol="0" anchor="b">
            <a:normAutofit/>
          </a:bodyPr>
          <a:lstStyle/>
          <a:p>
            <a:r>
              <a:rPr lang="en-US" sz="3600" dirty="0">
                <a:solidFill>
                  <a:srgbClr val="FFFFFF"/>
                </a:solidFill>
              </a:rPr>
              <a:t>Communication locale</a:t>
            </a:r>
          </a:p>
        </p:txBody>
      </p:sp>
      <p:sp>
        <p:nvSpPr>
          <p:cNvPr id="3" name="Content Placeholder 2">
            <a:extLst>
              <a:ext uri="{FF2B5EF4-FFF2-40B4-BE49-F238E27FC236}">
                <a16:creationId xmlns:a16="http://schemas.microsoft.com/office/drawing/2014/main" id="{8F3A96C4-89E4-4F3C-97F7-4B9A37117DF8}"/>
              </a:ext>
            </a:extLst>
          </p:cNvPr>
          <p:cNvSpPr>
            <a:spLocks noGrp="1"/>
          </p:cNvSpPr>
          <p:nvPr>
            <p:ph sz="half" idx="1"/>
          </p:nvPr>
        </p:nvSpPr>
        <p:spPr>
          <a:xfrm>
            <a:off x="789674" y="2516094"/>
            <a:ext cx="3325125" cy="3372877"/>
          </a:xfrm>
        </p:spPr>
        <p:txBody>
          <a:bodyPr vert="horz" lIns="0" tIns="45720" rIns="0" bIns="45720" rtlCol="0">
            <a:normAutofit/>
          </a:bodyPr>
          <a:lstStyle/>
          <a:p>
            <a:r>
              <a:rPr lang="en-US" sz="1800" dirty="0">
                <a:solidFill>
                  <a:srgbClr val="FFFFFF"/>
                </a:solidFill>
              </a:rPr>
              <a:t>Une </a:t>
            </a:r>
            <a:r>
              <a:rPr lang="en-US" sz="1800">
                <a:solidFill>
                  <a:srgbClr val="FFFFFF"/>
                </a:solidFill>
              </a:rPr>
              <a:t>tâche</a:t>
            </a:r>
            <a:r>
              <a:rPr lang="en-US" sz="1800" dirty="0">
                <a:solidFill>
                  <a:srgbClr val="FFFFFF"/>
                </a:solidFill>
              </a:rPr>
              <a:t> communique avec </a:t>
            </a:r>
            <a:r>
              <a:rPr lang="en-US" sz="1800">
                <a:solidFill>
                  <a:srgbClr val="FFFFFF"/>
                </a:solidFill>
              </a:rPr>
              <a:t>peu</a:t>
            </a:r>
            <a:r>
              <a:rPr lang="en-US" sz="1800" dirty="0">
                <a:solidFill>
                  <a:srgbClr val="FFFFFF"/>
                </a:solidFill>
              </a:rPr>
              <a:t> </a:t>
            </a:r>
            <a:r>
              <a:rPr lang="en-US" sz="1800">
                <a:solidFill>
                  <a:srgbClr val="FFFFFF"/>
                </a:solidFill>
              </a:rPr>
              <a:t>d’autres</a:t>
            </a:r>
            <a:r>
              <a:rPr lang="en-US" sz="1800" dirty="0">
                <a:solidFill>
                  <a:srgbClr val="FFFFFF"/>
                </a:solidFill>
              </a:rPr>
              <a:t> </a:t>
            </a:r>
            <a:r>
              <a:rPr lang="en-US" sz="1800">
                <a:solidFill>
                  <a:srgbClr val="FFFFFF"/>
                </a:solidFill>
              </a:rPr>
              <a:t>tâches</a:t>
            </a:r>
            <a:endParaRPr lang="en-US" sz="1800" dirty="0">
              <a:solidFill>
                <a:srgbClr val="FFFFFF"/>
              </a:solidFill>
            </a:endParaRPr>
          </a:p>
          <a:p>
            <a:endParaRPr lang="en-US" sz="1800" dirty="0">
              <a:solidFill>
                <a:srgbClr val="FFFFFF"/>
              </a:solidFill>
            </a:endParaRPr>
          </a:p>
        </p:txBody>
      </p:sp>
      <p:sp>
        <p:nvSpPr>
          <p:cNvPr id="25" name="Rectangle 24">
            <a:extLst>
              <a:ext uri="{FF2B5EF4-FFF2-40B4-BE49-F238E27FC236}">
                <a16:creationId xmlns:a16="http://schemas.microsoft.com/office/drawing/2014/main" id="{9DC7B070-A583-45C7-AF93-0E8F020E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0272" y="0"/>
            <a:ext cx="64008" cy="6858000"/>
          </a:xfrm>
          <a:prstGeom prst="rect">
            <a:avLst/>
          </a:prstGeom>
          <a:solidFill>
            <a:srgbClr val="F500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Content Placeholder 9">
            <a:extLst>
              <a:ext uri="{FF2B5EF4-FFF2-40B4-BE49-F238E27FC236}">
                <a16:creationId xmlns:a16="http://schemas.microsoft.com/office/drawing/2014/main" id="{B35C10A0-AAC0-4827-AC81-C0E4171BEEA3}"/>
              </a:ext>
            </a:extLst>
          </p:cNvPr>
          <p:cNvPicPr>
            <a:picLocks noGrp="1" noChangeAspect="1"/>
          </p:cNvPicPr>
          <p:nvPr>
            <p:ph sz="half" idx="2"/>
          </p:nvPr>
        </p:nvPicPr>
        <p:blipFill>
          <a:blip r:embed="rId2"/>
          <a:stretch>
            <a:fillRect/>
          </a:stretch>
        </p:blipFill>
        <p:spPr>
          <a:xfrm>
            <a:off x="6084603" y="630203"/>
            <a:ext cx="4741231" cy="2726208"/>
          </a:xfrm>
          <a:prstGeom prst="rect">
            <a:avLst/>
          </a:prstGeom>
        </p:spPr>
      </p:pic>
      <p:pic>
        <p:nvPicPr>
          <p:cNvPr id="5" name="Picture 4">
            <a:extLst>
              <a:ext uri="{FF2B5EF4-FFF2-40B4-BE49-F238E27FC236}">
                <a16:creationId xmlns:a16="http://schemas.microsoft.com/office/drawing/2014/main" id="{16FCCA15-AA89-416D-BFEA-869F7912309A}"/>
              </a:ext>
            </a:extLst>
          </p:cNvPr>
          <p:cNvPicPr>
            <a:picLocks noChangeAspect="1"/>
          </p:cNvPicPr>
          <p:nvPr/>
        </p:nvPicPr>
        <p:blipFill>
          <a:blip r:embed="rId3"/>
          <a:stretch>
            <a:fillRect/>
          </a:stretch>
        </p:blipFill>
        <p:spPr>
          <a:xfrm>
            <a:off x="5364202" y="4283094"/>
            <a:ext cx="6182033" cy="1190040"/>
          </a:xfrm>
          <a:prstGeom prst="rect">
            <a:avLst/>
          </a:prstGeom>
        </p:spPr>
      </p:pic>
    </p:spTree>
    <p:extLst>
      <p:ext uri="{BB962C8B-B14F-4D97-AF65-F5344CB8AC3E}">
        <p14:creationId xmlns:p14="http://schemas.microsoft.com/office/powerpoint/2010/main" val="1693081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E3B1B8-DC38-48E8-8C31-EF790659B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E63FFFE-1DB2-4A0F-B495-35782F162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2BB9A07-8AB8-4D82-B3BC-B500DDEC7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C265E12-17A9-40EE-8579-4EA0A4F634EB}"/>
              </a:ext>
            </a:extLst>
          </p:cNvPr>
          <p:cNvPicPr>
            <a:picLocks noGrp="1" noChangeAspect="1"/>
          </p:cNvPicPr>
          <p:nvPr>
            <p:ph sz="half" idx="2"/>
          </p:nvPr>
        </p:nvPicPr>
        <p:blipFill>
          <a:blip r:embed="rId2"/>
          <a:stretch>
            <a:fillRect/>
          </a:stretch>
        </p:blipFill>
        <p:spPr>
          <a:xfrm>
            <a:off x="633999" y="1001797"/>
            <a:ext cx="10925102" cy="2840525"/>
          </a:xfrm>
          <a:prstGeom prst="rect">
            <a:avLst/>
          </a:prstGeom>
        </p:spPr>
      </p:pic>
      <p:sp>
        <p:nvSpPr>
          <p:cNvPr id="18" name="Rectangle 17">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F0EEFF0-6387-4F9A-9BFF-21EDDEB9E499}"/>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solidFill>
                  <a:srgbClr val="FFFFFF"/>
                </a:solidFill>
              </a:rPr>
              <a:t>Communication globale</a:t>
            </a:r>
          </a:p>
        </p:txBody>
      </p:sp>
      <p:sp>
        <p:nvSpPr>
          <p:cNvPr id="20" name="Rectangle 19">
            <a:extLst>
              <a:ext uri="{FF2B5EF4-FFF2-40B4-BE49-F238E27FC236}">
                <a16:creationId xmlns:a16="http://schemas.microsoft.com/office/drawing/2014/main" id="{4AF746F9-E85F-4BED-9D7E-562262E8B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55490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13B058-0119-4F86-8B9F-856B6C368607}"/>
              </a:ext>
            </a:extLst>
          </p:cNvPr>
          <p:cNvSpPr>
            <a:spLocks noGrp="1"/>
          </p:cNvSpPr>
          <p:nvPr>
            <p:ph sz="half" idx="1"/>
          </p:nvPr>
        </p:nvSpPr>
        <p:spPr>
          <a:xfrm>
            <a:off x="6064301" y="4905300"/>
            <a:ext cx="5493699" cy="1554485"/>
          </a:xfrm>
        </p:spPr>
        <p:txBody>
          <a:bodyPr vert="horz" lIns="0" tIns="45720" rIns="0" bIns="45720" rtlCol="0" anchor="ctr">
            <a:normAutofit/>
          </a:bodyPr>
          <a:lstStyle/>
          <a:p>
            <a:r>
              <a:rPr lang="en-US" sz="1600">
                <a:solidFill>
                  <a:srgbClr val="FFFFFF"/>
                </a:solidFill>
              </a:rPr>
              <a:t>Une tâche communique avec un grand nombre d’autres tâches</a:t>
            </a:r>
          </a:p>
          <a:p>
            <a:r>
              <a:rPr lang="en-US" sz="1600">
                <a:solidFill>
                  <a:srgbClr val="FFFFFF"/>
                </a:solidFill>
              </a:rPr>
              <a:t>Souvent dû à un mauvais partitionnement, mais parfois inévitable</a:t>
            </a:r>
          </a:p>
          <a:p>
            <a:r>
              <a:rPr lang="en-US" sz="1600">
                <a:solidFill>
                  <a:srgbClr val="FFFFFF"/>
                </a:solidFill>
              </a:rPr>
              <a:t>Par exemple, une architecture Patron-Employé</a:t>
            </a:r>
          </a:p>
        </p:txBody>
      </p:sp>
    </p:spTree>
    <p:extLst>
      <p:ext uri="{BB962C8B-B14F-4D97-AF65-F5344CB8AC3E}">
        <p14:creationId xmlns:p14="http://schemas.microsoft.com/office/powerpoint/2010/main" val="2319983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8B2D4-5838-45A2-AA13-14E626574820}"/>
              </a:ext>
            </a:extLst>
          </p:cNvPr>
          <p:cNvSpPr>
            <a:spLocks noGrp="1"/>
          </p:cNvSpPr>
          <p:nvPr>
            <p:ph type="title"/>
          </p:nvPr>
        </p:nvSpPr>
        <p:spPr/>
        <p:txBody>
          <a:bodyPr>
            <a:normAutofit/>
          </a:bodyPr>
          <a:lstStyle/>
          <a:p>
            <a:r>
              <a:rPr lang="fr-CA" dirty="0"/>
              <a:t>Communication </a:t>
            </a:r>
            <a:br>
              <a:rPr lang="fr-CA" dirty="0"/>
            </a:br>
            <a:r>
              <a:rPr lang="fr-CA" dirty="0"/>
              <a:t>Statique ou dynamique</a:t>
            </a:r>
            <a:endParaRPr lang="en-CA" dirty="0"/>
          </a:p>
        </p:txBody>
      </p:sp>
      <p:graphicFrame>
        <p:nvGraphicFramePr>
          <p:cNvPr id="5" name="Content Placeholder 2">
            <a:extLst>
              <a:ext uri="{FF2B5EF4-FFF2-40B4-BE49-F238E27FC236}">
                <a16:creationId xmlns:a16="http://schemas.microsoft.com/office/drawing/2014/main" id="{6C34D769-7D19-4055-A75A-016CCC71917E}"/>
              </a:ext>
            </a:extLst>
          </p:cNvPr>
          <p:cNvGraphicFramePr>
            <a:graphicFrameLocks noGrp="1"/>
          </p:cNvGraphicFramePr>
          <p:nvPr>
            <p:ph idx="1"/>
            <p:extLst>
              <p:ext uri="{D42A27DB-BD31-4B8C-83A1-F6EECF244321}">
                <p14:modId xmlns:p14="http://schemas.microsoft.com/office/powerpoint/2010/main" val="419424846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3219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AFE2D-DCB5-4A02-87B4-7F67F8EC9B89}"/>
              </a:ext>
            </a:extLst>
          </p:cNvPr>
          <p:cNvSpPr>
            <a:spLocks noGrp="1"/>
          </p:cNvSpPr>
          <p:nvPr>
            <p:ph type="title"/>
          </p:nvPr>
        </p:nvSpPr>
        <p:spPr>
          <a:xfrm>
            <a:off x="1097280" y="286603"/>
            <a:ext cx="10058400" cy="1450757"/>
          </a:xfrm>
        </p:spPr>
        <p:txBody>
          <a:bodyPr>
            <a:normAutofit/>
          </a:bodyPr>
          <a:lstStyle/>
          <a:p>
            <a:r>
              <a:rPr lang="fr-CA" dirty="0"/>
              <a:t>Agglomération</a:t>
            </a:r>
          </a:p>
        </p:txBody>
      </p:sp>
      <p:graphicFrame>
        <p:nvGraphicFramePr>
          <p:cNvPr id="7" name="Content Placeholder 2">
            <a:extLst>
              <a:ext uri="{FF2B5EF4-FFF2-40B4-BE49-F238E27FC236}">
                <a16:creationId xmlns:a16="http://schemas.microsoft.com/office/drawing/2014/main" id="{C66CB596-FE6E-4B1A-A358-13881FA66DF8}"/>
              </a:ext>
            </a:extLst>
          </p:cNvPr>
          <p:cNvGraphicFramePr>
            <a:graphicFrameLocks noGrp="1"/>
          </p:cNvGraphicFramePr>
          <p:nvPr>
            <p:ph idx="1"/>
            <p:extLst>
              <p:ext uri="{D42A27DB-BD31-4B8C-83A1-F6EECF244321}">
                <p14:modId xmlns:p14="http://schemas.microsoft.com/office/powerpoint/2010/main" val="247988905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2881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1BEFB-2B66-4815-987C-7957F666AA88}"/>
              </a:ext>
            </a:extLst>
          </p:cNvPr>
          <p:cNvSpPr>
            <a:spLocks noGrp="1"/>
          </p:cNvSpPr>
          <p:nvPr>
            <p:ph type="title"/>
          </p:nvPr>
        </p:nvSpPr>
        <p:spPr/>
        <p:txBody>
          <a:bodyPr>
            <a:normAutofit/>
          </a:bodyPr>
          <a:lstStyle/>
          <a:p>
            <a:r>
              <a:rPr lang="fr-CA" dirty="0"/>
              <a:t>Agglomération égale</a:t>
            </a:r>
            <a:endParaRPr lang="en-CA" dirty="0"/>
          </a:p>
        </p:txBody>
      </p:sp>
      <p:graphicFrame>
        <p:nvGraphicFramePr>
          <p:cNvPr id="5" name="Content Placeholder 2">
            <a:extLst>
              <a:ext uri="{FF2B5EF4-FFF2-40B4-BE49-F238E27FC236}">
                <a16:creationId xmlns:a16="http://schemas.microsoft.com/office/drawing/2014/main" id="{0D8070E9-D649-48EB-A6C7-2648DAB85539}"/>
              </a:ext>
            </a:extLst>
          </p:cNvPr>
          <p:cNvGraphicFramePr>
            <a:graphicFrameLocks noGrp="1"/>
          </p:cNvGraphicFramePr>
          <p:nvPr>
            <p:ph idx="1"/>
            <p:extLst>
              <p:ext uri="{D42A27DB-BD31-4B8C-83A1-F6EECF244321}">
                <p14:modId xmlns:p14="http://schemas.microsoft.com/office/powerpoint/2010/main" val="427389706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2232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E0C156-9FA5-4E80-B4E5-74158F8B8F8D}"/>
              </a:ext>
            </a:extLst>
          </p:cNvPr>
          <p:cNvSpPr>
            <a:spLocks noGrp="1"/>
          </p:cNvSpPr>
          <p:nvPr>
            <p:ph type="title"/>
          </p:nvPr>
        </p:nvSpPr>
        <p:spPr/>
        <p:txBody>
          <a:bodyPr vert="horz" lIns="91440" tIns="45720" rIns="91440" bIns="45720" rtlCol="0" anchor="b">
            <a:normAutofit/>
          </a:bodyPr>
          <a:lstStyle/>
          <a:p>
            <a:r>
              <a:rPr lang="en-US"/>
              <a:t>Agglomération égale</a:t>
            </a:r>
            <a:br>
              <a:rPr lang="en-US"/>
            </a:br>
            <a:r>
              <a:rPr lang="en-US"/>
              <a:t>Stratégies</a:t>
            </a:r>
          </a:p>
        </p:txBody>
      </p:sp>
      <p:sp>
        <p:nvSpPr>
          <p:cNvPr id="5" name="Content Placeholder 4">
            <a:extLst>
              <a:ext uri="{FF2B5EF4-FFF2-40B4-BE49-F238E27FC236}">
                <a16:creationId xmlns:a16="http://schemas.microsoft.com/office/drawing/2014/main" id="{0141F9E5-2D37-476E-93DB-0814B118A154}"/>
              </a:ext>
            </a:extLst>
          </p:cNvPr>
          <p:cNvSpPr>
            <a:spLocks noGrp="1"/>
          </p:cNvSpPr>
          <p:nvPr>
            <p:ph sz="half" idx="1"/>
          </p:nvPr>
        </p:nvSpPr>
        <p:spPr>
          <a:xfrm>
            <a:off x="1097279" y="1845734"/>
            <a:ext cx="6454987" cy="4023360"/>
          </a:xfrm>
        </p:spPr>
        <p:txBody>
          <a:bodyPr vert="horz" lIns="0" tIns="45720" rIns="0" bIns="45720" rtlCol="0">
            <a:normAutofit/>
          </a:bodyPr>
          <a:lstStyle/>
          <a:p>
            <a:r>
              <a:rPr lang="en-US"/>
              <a:t>Dans ce type d’agglomérations, on tente de regrouper les tâches issues du partitionnement de façon égales</a:t>
            </a:r>
          </a:p>
          <a:p>
            <a:r>
              <a:rPr lang="en-US"/>
              <a:t>Il est possible d’avoir des tâches inégales aux bordures du domaine du problème.</a:t>
            </a:r>
          </a:p>
          <a:p>
            <a:endParaRPr lang="en-US"/>
          </a:p>
        </p:txBody>
      </p:sp>
      <p:pic>
        <p:nvPicPr>
          <p:cNvPr id="10" name="Content Placeholder 9">
            <a:extLst>
              <a:ext uri="{FF2B5EF4-FFF2-40B4-BE49-F238E27FC236}">
                <a16:creationId xmlns:a16="http://schemas.microsoft.com/office/drawing/2014/main" id="{03E9C480-49C4-4F17-A4B1-717594942C34}"/>
              </a:ext>
            </a:extLst>
          </p:cNvPr>
          <p:cNvPicPr>
            <a:picLocks noGrp="1" noChangeAspect="1"/>
          </p:cNvPicPr>
          <p:nvPr>
            <p:ph sz="half" idx="2"/>
          </p:nvPr>
        </p:nvPicPr>
        <p:blipFill>
          <a:blip r:embed="rId2"/>
          <a:stretch>
            <a:fillRect/>
          </a:stretch>
        </p:blipFill>
        <p:spPr>
          <a:xfrm>
            <a:off x="8364593" y="1916318"/>
            <a:ext cx="2447063" cy="3471012"/>
          </a:xfrm>
          <a:prstGeom prst="rect">
            <a:avLst/>
          </a:prstGeom>
        </p:spPr>
      </p:pic>
    </p:spTree>
    <p:extLst>
      <p:ext uri="{BB962C8B-B14F-4D97-AF65-F5344CB8AC3E}">
        <p14:creationId xmlns:p14="http://schemas.microsoft.com/office/powerpoint/2010/main" val="1542017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1BEFB-2B66-4815-987C-7957F666AA88}"/>
              </a:ext>
            </a:extLst>
          </p:cNvPr>
          <p:cNvSpPr>
            <a:spLocks noGrp="1"/>
          </p:cNvSpPr>
          <p:nvPr>
            <p:ph type="title"/>
          </p:nvPr>
        </p:nvSpPr>
        <p:spPr/>
        <p:txBody>
          <a:bodyPr>
            <a:normAutofit/>
          </a:bodyPr>
          <a:lstStyle/>
          <a:p>
            <a:r>
              <a:rPr lang="fr-CA" dirty="0"/>
              <a:t>Agglomération inégale</a:t>
            </a:r>
            <a:endParaRPr lang="en-CA" dirty="0"/>
          </a:p>
        </p:txBody>
      </p:sp>
      <p:graphicFrame>
        <p:nvGraphicFramePr>
          <p:cNvPr id="5" name="Content Placeholder 2">
            <a:extLst>
              <a:ext uri="{FF2B5EF4-FFF2-40B4-BE49-F238E27FC236}">
                <a16:creationId xmlns:a16="http://schemas.microsoft.com/office/drawing/2014/main" id="{0D8070E9-D649-48EB-A6C7-2648DAB85539}"/>
              </a:ext>
            </a:extLst>
          </p:cNvPr>
          <p:cNvGraphicFramePr>
            <a:graphicFrameLocks noGrp="1"/>
          </p:cNvGraphicFramePr>
          <p:nvPr>
            <p:ph idx="1"/>
            <p:extLst>
              <p:ext uri="{D42A27DB-BD31-4B8C-83A1-F6EECF244321}">
                <p14:modId xmlns:p14="http://schemas.microsoft.com/office/powerpoint/2010/main" val="417530418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7576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D4B0-C44E-42F8-B412-BA8C84E6C697}"/>
              </a:ext>
            </a:extLst>
          </p:cNvPr>
          <p:cNvSpPr>
            <a:spLocks noGrp="1"/>
          </p:cNvSpPr>
          <p:nvPr>
            <p:ph type="title"/>
          </p:nvPr>
        </p:nvSpPr>
        <p:spPr>
          <a:xfrm>
            <a:off x="7561943" y="634947"/>
            <a:ext cx="3987799" cy="1092254"/>
          </a:xfrm>
        </p:spPr>
        <p:txBody>
          <a:bodyPr vert="horz" lIns="91440" tIns="45720" rIns="91440" bIns="45720" rtlCol="0" anchor="b">
            <a:normAutofit/>
          </a:bodyPr>
          <a:lstStyle/>
          <a:p>
            <a:r>
              <a:rPr lang="en-US" sz="3400" dirty="0" err="1"/>
              <a:t>Agglomération</a:t>
            </a:r>
            <a:r>
              <a:rPr lang="en-US" sz="3400" dirty="0"/>
              <a:t> </a:t>
            </a:r>
            <a:r>
              <a:rPr lang="en-US" sz="3400" dirty="0" err="1"/>
              <a:t>inégale</a:t>
            </a:r>
            <a:br>
              <a:rPr lang="en-US" sz="3400" dirty="0"/>
            </a:br>
            <a:r>
              <a:rPr lang="en-US" sz="3400" dirty="0" err="1"/>
              <a:t>Bissection</a:t>
            </a:r>
            <a:r>
              <a:rPr lang="en-US" sz="3400" dirty="0"/>
              <a:t> </a:t>
            </a:r>
            <a:r>
              <a:rPr lang="en-US" sz="3400" dirty="0" err="1"/>
              <a:t>récursive</a:t>
            </a:r>
            <a:endParaRPr lang="en-US" sz="3400" dirty="0"/>
          </a:p>
        </p:txBody>
      </p:sp>
      <p:sp>
        <p:nvSpPr>
          <p:cNvPr id="3" name="Content Placeholder 2">
            <a:extLst>
              <a:ext uri="{FF2B5EF4-FFF2-40B4-BE49-F238E27FC236}">
                <a16:creationId xmlns:a16="http://schemas.microsoft.com/office/drawing/2014/main" id="{478D91D3-6E95-4F26-B752-49BC1ACD0CC8}"/>
              </a:ext>
            </a:extLst>
          </p:cNvPr>
          <p:cNvSpPr>
            <a:spLocks noGrp="1"/>
          </p:cNvSpPr>
          <p:nvPr>
            <p:ph sz="half" idx="1"/>
          </p:nvPr>
        </p:nvSpPr>
        <p:spPr>
          <a:xfrm>
            <a:off x="7561943" y="1973943"/>
            <a:ext cx="3987799" cy="3895151"/>
          </a:xfrm>
        </p:spPr>
        <p:txBody>
          <a:bodyPr vert="horz" lIns="0" tIns="45720" rIns="0" bIns="45720" rtlCol="0">
            <a:normAutofit/>
          </a:bodyPr>
          <a:lstStyle/>
          <a:p>
            <a:r>
              <a:rPr lang="en-US" sz="1500" dirty="0" err="1"/>
              <a:t>S’applique</a:t>
            </a:r>
            <a:r>
              <a:rPr lang="en-US" sz="1500" dirty="0"/>
              <a:t> </a:t>
            </a:r>
            <a:r>
              <a:rPr lang="en-US" sz="1500" dirty="0" err="1"/>
              <a:t>lorsque</a:t>
            </a:r>
            <a:r>
              <a:rPr lang="en-US" sz="1500" dirty="0"/>
              <a:t> le </a:t>
            </a:r>
            <a:r>
              <a:rPr lang="en-US" sz="1500" dirty="0" err="1"/>
              <a:t>problème</a:t>
            </a:r>
            <a:r>
              <a:rPr lang="en-US" sz="1500" dirty="0"/>
              <a:t> a des </a:t>
            </a:r>
            <a:r>
              <a:rPr lang="en-US" sz="1500" b="1" dirty="0"/>
              <a:t>charges </a:t>
            </a:r>
            <a:r>
              <a:rPr lang="en-US" sz="1500" b="1" dirty="0" err="1"/>
              <a:t>statiques</a:t>
            </a:r>
            <a:r>
              <a:rPr lang="en-US" sz="1500" b="1" dirty="0"/>
              <a:t> et </a:t>
            </a:r>
            <a:r>
              <a:rPr lang="en-US" sz="1500" b="1" dirty="0" err="1"/>
              <a:t>prévisibles</a:t>
            </a:r>
            <a:r>
              <a:rPr lang="en-US" sz="1500" dirty="0"/>
              <a:t>.</a:t>
            </a:r>
          </a:p>
          <a:p>
            <a:pPr lvl="1"/>
            <a:r>
              <a:rPr lang="en-US" sz="1500" dirty="0"/>
              <a:t>On </a:t>
            </a:r>
            <a:r>
              <a:rPr lang="en-US" sz="1500" dirty="0" err="1"/>
              <a:t>divise</a:t>
            </a:r>
            <a:r>
              <a:rPr lang="en-US" sz="1500" dirty="0"/>
              <a:t> le </a:t>
            </a:r>
            <a:r>
              <a:rPr lang="en-US" sz="1500" dirty="0" err="1"/>
              <a:t>problème</a:t>
            </a:r>
            <a:r>
              <a:rPr lang="en-US" sz="1500" dirty="0"/>
              <a:t> </a:t>
            </a:r>
            <a:r>
              <a:rPr lang="en-US" sz="1500" dirty="0" err="1"/>
              <a:t>en</a:t>
            </a:r>
            <a:r>
              <a:rPr lang="en-US" sz="1500" dirty="0"/>
              <a:t> deux sur un des dimensions du </a:t>
            </a:r>
            <a:r>
              <a:rPr lang="en-US" sz="1500" dirty="0" err="1"/>
              <a:t>problème</a:t>
            </a:r>
            <a:r>
              <a:rPr lang="en-US" sz="1500" dirty="0"/>
              <a:t> de </a:t>
            </a:r>
            <a:r>
              <a:rPr lang="en-US" sz="1500" dirty="0" err="1"/>
              <a:t>sorte</a:t>
            </a:r>
            <a:r>
              <a:rPr lang="en-US" sz="1500" dirty="0"/>
              <a:t> </a:t>
            </a:r>
            <a:r>
              <a:rPr lang="en-US" sz="1500" dirty="0" err="1"/>
              <a:t>créer</a:t>
            </a:r>
            <a:r>
              <a:rPr lang="en-US" sz="1500" dirty="0"/>
              <a:t> deux sections de charge </a:t>
            </a:r>
            <a:r>
              <a:rPr lang="en-US" sz="1500" dirty="0" err="1"/>
              <a:t>égale</a:t>
            </a:r>
            <a:r>
              <a:rPr lang="en-US" sz="1500" dirty="0"/>
              <a:t>.</a:t>
            </a:r>
          </a:p>
          <a:p>
            <a:pPr lvl="1"/>
            <a:r>
              <a:rPr lang="en-US" sz="1500" dirty="0"/>
              <a:t>On </a:t>
            </a:r>
            <a:r>
              <a:rPr lang="en-US" sz="1500" dirty="0" err="1"/>
              <a:t>divise</a:t>
            </a:r>
            <a:r>
              <a:rPr lang="en-US" sz="1500" dirty="0"/>
              <a:t> </a:t>
            </a:r>
            <a:r>
              <a:rPr lang="en-US" sz="1500" dirty="0" err="1"/>
              <a:t>ensuite</a:t>
            </a:r>
            <a:r>
              <a:rPr lang="en-US" sz="1500" dirty="0"/>
              <a:t> </a:t>
            </a:r>
            <a:r>
              <a:rPr lang="en-US" sz="1500" dirty="0" err="1"/>
              <a:t>chaque</a:t>
            </a:r>
            <a:r>
              <a:rPr lang="en-US" sz="1500" dirty="0"/>
              <a:t> section </a:t>
            </a:r>
            <a:r>
              <a:rPr lang="en-US" sz="1500" dirty="0" err="1"/>
              <a:t>en</a:t>
            </a:r>
            <a:r>
              <a:rPr lang="en-US" sz="1500" dirty="0"/>
              <a:t> deux </a:t>
            </a:r>
            <a:r>
              <a:rPr lang="en-US" sz="1500" dirty="0" err="1"/>
              <a:t>afin</a:t>
            </a:r>
            <a:r>
              <a:rPr lang="en-US" sz="1500" dirty="0"/>
              <a:t> de </a:t>
            </a:r>
            <a:r>
              <a:rPr lang="en-US" sz="1500" dirty="0" err="1"/>
              <a:t>doubler</a:t>
            </a:r>
            <a:r>
              <a:rPr lang="en-US" sz="1500" dirty="0"/>
              <a:t> le </a:t>
            </a:r>
            <a:r>
              <a:rPr lang="en-US" sz="1500" dirty="0" err="1"/>
              <a:t>nombre</a:t>
            </a:r>
            <a:r>
              <a:rPr lang="en-US" sz="1500" dirty="0"/>
              <a:t> de sections qui </a:t>
            </a:r>
            <a:r>
              <a:rPr lang="en-US" sz="1500" dirty="0" err="1"/>
              <a:t>auront</a:t>
            </a:r>
            <a:r>
              <a:rPr lang="en-US" sz="1500" dirty="0"/>
              <a:t> à nouveau </a:t>
            </a:r>
            <a:r>
              <a:rPr lang="en-US" sz="1500" dirty="0" err="1"/>
              <a:t>une</a:t>
            </a:r>
            <a:r>
              <a:rPr lang="en-US" sz="1500" dirty="0"/>
              <a:t> charge </a:t>
            </a:r>
            <a:r>
              <a:rPr lang="en-US" sz="1500" dirty="0" err="1"/>
              <a:t>égale</a:t>
            </a:r>
            <a:r>
              <a:rPr lang="en-US" sz="1500" dirty="0"/>
              <a:t>.</a:t>
            </a:r>
          </a:p>
          <a:p>
            <a:pPr lvl="1"/>
            <a:r>
              <a:rPr lang="en-US" sz="1500" dirty="0"/>
              <a:t>On </a:t>
            </a:r>
            <a:r>
              <a:rPr lang="en-US" sz="1500" dirty="0" err="1"/>
              <a:t>répète</a:t>
            </a:r>
            <a:r>
              <a:rPr lang="en-US" sz="1500" dirty="0"/>
              <a:t> </a:t>
            </a:r>
            <a:r>
              <a:rPr lang="en-US" sz="1500" dirty="0" err="1"/>
              <a:t>l’operation</a:t>
            </a:r>
            <a:r>
              <a:rPr lang="en-US" sz="1500" dirty="0"/>
              <a:t> </a:t>
            </a:r>
            <a:r>
              <a:rPr lang="en-US" sz="1500" dirty="0" err="1"/>
              <a:t>jusqu’à</a:t>
            </a:r>
            <a:r>
              <a:rPr lang="en-US" sz="1500" dirty="0"/>
              <a:t> </a:t>
            </a:r>
            <a:r>
              <a:rPr lang="en-US" sz="1500" dirty="0" err="1"/>
              <a:t>atteindre</a:t>
            </a:r>
            <a:r>
              <a:rPr lang="en-US" sz="1500" dirty="0"/>
              <a:t> le </a:t>
            </a:r>
            <a:r>
              <a:rPr lang="en-US" sz="1500" dirty="0" err="1"/>
              <a:t>nombre</a:t>
            </a:r>
            <a:r>
              <a:rPr lang="en-US" sz="1500" dirty="0"/>
              <a:t> de </a:t>
            </a:r>
            <a:r>
              <a:rPr lang="en-US" sz="1500" dirty="0" err="1"/>
              <a:t>tâches</a:t>
            </a:r>
            <a:r>
              <a:rPr lang="en-US" sz="1500" dirty="0"/>
              <a:t> </a:t>
            </a:r>
            <a:r>
              <a:rPr lang="en-US" sz="1500" dirty="0" err="1"/>
              <a:t>souhaitées</a:t>
            </a:r>
            <a:r>
              <a:rPr lang="en-US" sz="1500" dirty="0"/>
              <a:t>, </a:t>
            </a:r>
            <a:r>
              <a:rPr lang="en-US" sz="1500" dirty="0" err="1"/>
              <a:t>préférablement</a:t>
            </a:r>
            <a:r>
              <a:rPr lang="en-US" sz="1500" dirty="0"/>
              <a:t> le </a:t>
            </a:r>
            <a:r>
              <a:rPr lang="en-US" sz="1500" dirty="0" err="1"/>
              <a:t>nombre</a:t>
            </a:r>
            <a:r>
              <a:rPr lang="en-US" sz="1500" dirty="0"/>
              <a:t> de </a:t>
            </a:r>
            <a:r>
              <a:rPr lang="en-US" sz="1500" dirty="0" err="1"/>
              <a:t>processeurs</a:t>
            </a:r>
            <a:r>
              <a:rPr lang="en-US" sz="1500" dirty="0"/>
              <a:t> </a:t>
            </a:r>
            <a:r>
              <a:rPr lang="en-US" sz="1500" dirty="0" err="1"/>
              <a:t>ou</a:t>
            </a:r>
            <a:r>
              <a:rPr lang="en-US" sz="1500" dirty="0"/>
              <a:t> un multiple de </a:t>
            </a:r>
            <a:r>
              <a:rPr lang="en-US" sz="1500" dirty="0" err="1"/>
              <a:t>celui</a:t>
            </a:r>
            <a:r>
              <a:rPr lang="en-US" sz="1500" dirty="0"/>
              <a:t>-ci.</a:t>
            </a:r>
          </a:p>
          <a:p>
            <a:r>
              <a:rPr lang="en-US" sz="1500" dirty="0"/>
              <a:t>À droite, un </a:t>
            </a:r>
            <a:r>
              <a:rPr lang="en-US" sz="1500" dirty="0" err="1"/>
              <a:t>exemple</a:t>
            </a:r>
            <a:r>
              <a:rPr lang="en-US" sz="1500" dirty="0"/>
              <a:t> de simulation de la circulation avec un </a:t>
            </a:r>
            <a:r>
              <a:rPr lang="en-US" sz="1500" dirty="0" err="1"/>
              <a:t>résultat</a:t>
            </a:r>
            <a:r>
              <a:rPr lang="en-US" sz="1500" dirty="0"/>
              <a:t> de 8 taches </a:t>
            </a:r>
            <a:r>
              <a:rPr lang="en-US" sz="1500" dirty="0" err="1"/>
              <a:t>en</a:t>
            </a:r>
            <a:r>
              <a:rPr lang="en-US" sz="1500" dirty="0"/>
              <a:t> 3 </a:t>
            </a:r>
            <a:r>
              <a:rPr lang="en-US" sz="1500" dirty="0" err="1"/>
              <a:t>étapes</a:t>
            </a:r>
            <a:r>
              <a:rPr lang="en-US" sz="1500" dirty="0"/>
              <a:t> (de la </a:t>
            </a:r>
            <a:r>
              <a:rPr lang="en-US" sz="1500" dirty="0" err="1"/>
              <a:t>ligne</a:t>
            </a:r>
            <a:r>
              <a:rPr lang="en-US" sz="1500" dirty="0"/>
              <a:t> la plus </a:t>
            </a:r>
            <a:r>
              <a:rPr lang="en-US" sz="1500" dirty="0" err="1"/>
              <a:t>épaisse</a:t>
            </a:r>
            <a:r>
              <a:rPr lang="en-US" sz="1500" dirty="0"/>
              <a:t> à la plus mince).</a:t>
            </a:r>
          </a:p>
        </p:txBody>
      </p:sp>
      <p:pic>
        <p:nvPicPr>
          <p:cNvPr id="5" name="Content Placeholder 4" descr="A close up of a map&#10;&#10;Description automatically generated">
            <a:extLst>
              <a:ext uri="{FF2B5EF4-FFF2-40B4-BE49-F238E27FC236}">
                <a16:creationId xmlns:a16="http://schemas.microsoft.com/office/drawing/2014/main" id="{864DFC68-921A-4EE7-8505-FCCED0059B53}"/>
              </a:ext>
            </a:extLst>
          </p:cNvPr>
          <p:cNvPicPr>
            <a:picLocks noGrp="1" noChangeAspect="1"/>
          </p:cNvPicPr>
          <p:nvPr>
            <p:ph sz="half" idx="2"/>
          </p:nvPr>
        </p:nvPicPr>
        <p:blipFill rotWithShape="1">
          <a:blip r:embed="rId2"/>
          <a:stretch/>
        </p:blipFill>
        <p:spPr>
          <a:xfrm>
            <a:off x="348342" y="941230"/>
            <a:ext cx="6824351" cy="4837438"/>
          </a:xfrm>
          <a:prstGeom prst="rect">
            <a:avLst/>
          </a:prstGeom>
        </p:spPr>
      </p:pic>
    </p:spTree>
    <p:extLst>
      <p:ext uri="{BB962C8B-B14F-4D97-AF65-F5344CB8AC3E}">
        <p14:creationId xmlns:p14="http://schemas.microsoft.com/office/powerpoint/2010/main" val="287623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CD0DC2E5-AF5C-41BE-940B-24EB543E72B7}"/>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t>Origines</a:t>
            </a:r>
          </a:p>
        </p:txBody>
      </p:sp>
      <p:sp>
        <p:nvSpPr>
          <p:cNvPr id="7" name="Content Placeholder 6">
            <a:extLst>
              <a:ext uri="{FF2B5EF4-FFF2-40B4-BE49-F238E27FC236}">
                <a16:creationId xmlns:a16="http://schemas.microsoft.com/office/drawing/2014/main" id="{183FAF44-75FB-4A86-A9BC-DF4DF62E3A1E}"/>
              </a:ext>
            </a:extLst>
          </p:cNvPr>
          <p:cNvSpPr>
            <a:spLocks noGrp="1"/>
          </p:cNvSpPr>
          <p:nvPr>
            <p:ph sz="half" idx="1"/>
          </p:nvPr>
        </p:nvSpPr>
        <p:spPr>
          <a:xfrm>
            <a:off x="1097279" y="1845734"/>
            <a:ext cx="6454987" cy="4023360"/>
          </a:xfrm>
        </p:spPr>
        <p:txBody>
          <a:bodyPr vert="horz" lIns="0" tIns="45720" rIns="0" bIns="45720" rtlCol="0">
            <a:normAutofit/>
          </a:bodyPr>
          <a:lstStyle/>
          <a:p>
            <a:r>
              <a:rPr lang="en-US"/>
              <a:t>La méthode a été formalisée par Ian Foster dans les années 90.</a:t>
            </a:r>
          </a:p>
          <a:p>
            <a:r>
              <a:rPr lang="en-US"/>
              <a:t>Disponible en ligne (anglais)</a:t>
            </a:r>
          </a:p>
          <a:p>
            <a:r>
              <a:rPr lang="en-US">
                <a:hlinkClick r:id="rId2"/>
              </a:rPr>
              <a:t>https://www.mcs.anl.gov/~itf/dbpp/</a:t>
            </a:r>
            <a:endParaRPr lang="en-US"/>
          </a:p>
          <a:p>
            <a:r>
              <a:rPr lang="en-US"/>
              <a:t>Certaines illustrations ci-includes proviennent ou sont adaptées de ce livre.</a:t>
            </a:r>
          </a:p>
          <a:p>
            <a:endParaRPr lang="en-US"/>
          </a:p>
        </p:txBody>
      </p:sp>
      <p:pic>
        <p:nvPicPr>
          <p:cNvPr id="14" name="Content Placeholder 13">
            <a:extLst>
              <a:ext uri="{FF2B5EF4-FFF2-40B4-BE49-F238E27FC236}">
                <a16:creationId xmlns:a16="http://schemas.microsoft.com/office/drawing/2014/main" id="{86E955D1-8C24-496C-99B8-6F8D61B717CE}"/>
              </a:ext>
            </a:extLst>
          </p:cNvPr>
          <p:cNvPicPr>
            <a:picLocks noGrp="1" noChangeAspect="1"/>
          </p:cNvPicPr>
          <p:nvPr>
            <p:ph sz="half" idx="2"/>
          </p:nvPr>
        </p:nvPicPr>
        <p:blipFill rotWithShape="1">
          <a:blip r:embed="rId3"/>
          <a:srcRect t="13421" r="-4" b="8523"/>
          <a:stretch/>
        </p:blipFill>
        <p:spPr>
          <a:xfrm>
            <a:off x="8020570" y="1916318"/>
            <a:ext cx="3135109" cy="3471012"/>
          </a:xfrm>
          <a:prstGeom prst="rect">
            <a:avLst/>
          </a:prstGeom>
        </p:spPr>
      </p:pic>
    </p:spTree>
    <p:extLst>
      <p:ext uri="{BB962C8B-B14F-4D97-AF65-F5344CB8AC3E}">
        <p14:creationId xmlns:p14="http://schemas.microsoft.com/office/powerpoint/2010/main" val="1345507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1BEFB-2B66-4815-987C-7957F666AA88}"/>
              </a:ext>
            </a:extLst>
          </p:cNvPr>
          <p:cNvSpPr>
            <a:spLocks noGrp="1"/>
          </p:cNvSpPr>
          <p:nvPr>
            <p:ph type="title"/>
          </p:nvPr>
        </p:nvSpPr>
        <p:spPr/>
        <p:txBody>
          <a:bodyPr>
            <a:normAutofit/>
          </a:bodyPr>
          <a:lstStyle/>
          <a:p>
            <a:r>
              <a:rPr lang="fr-CA" dirty="0"/>
              <a:t>Agglomération limitée pour </a:t>
            </a:r>
            <a:br>
              <a:rPr lang="fr-CA" dirty="0"/>
            </a:br>
            <a:r>
              <a:rPr lang="fr-CA" dirty="0"/>
              <a:t>Répartition dynamique</a:t>
            </a:r>
            <a:endParaRPr lang="en-CA" dirty="0"/>
          </a:p>
        </p:txBody>
      </p:sp>
      <p:graphicFrame>
        <p:nvGraphicFramePr>
          <p:cNvPr id="5" name="Content Placeholder 2">
            <a:extLst>
              <a:ext uri="{FF2B5EF4-FFF2-40B4-BE49-F238E27FC236}">
                <a16:creationId xmlns:a16="http://schemas.microsoft.com/office/drawing/2014/main" id="{0D8070E9-D649-48EB-A6C7-2648DAB85539}"/>
              </a:ext>
            </a:extLst>
          </p:cNvPr>
          <p:cNvGraphicFramePr>
            <a:graphicFrameLocks noGrp="1"/>
          </p:cNvGraphicFramePr>
          <p:nvPr>
            <p:ph idx="1"/>
            <p:extLst>
              <p:ext uri="{D42A27DB-BD31-4B8C-83A1-F6EECF244321}">
                <p14:modId xmlns:p14="http://schemas.microsoft.com/office/powerpoint/2010/main" val="340209965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6226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524D23D-2386-42D6-8174-57FBFD8AB48A}"/>
              </a:ext>
            </a:extLst>
          </p:cNvPr>
          <p:cNvSpPr>
            <a:spLocks noGrp="1"/>
          </p:cNvSpPr>
          <p:nvPr>
            <p:ph type="title"/>
          </p:nvPr>
        </p:nvSpPr>
        <p:spPr>
          <a:xfrm>
            <a:off x="492370" y="516835"/>
            <a:ext cx="3084844" cy="5772840"/>
          </a:xfrm>
        </p:spPr>
        <p:txBody>
          <a:bodyPr anchor="ctr">
            <a:normAutofit/>
          </a:bodyPr>
          <a:lstStyle/>
          <a:p>
            <a:r>
              <a:rPr lang="fr-CA" sz="3600">
                <a:solidFill>
                  <a:srgbClr val="FFFFFF"/>
                </a:solidFill>
              </a:rPr>
              <a:t>Répartition</a:t>
            </a:r>
            <a:endParaRPr lang="en-CA" sz="3600">
              <a:solidFill>
                <a:srgbClr val="FFFFFF"/>
              </a:solidFill>
            </a:endParaRP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17CCFDCE-DE7F-4BA6-94B9-5ACF21D35E87}"/>
              </a:ext>
            </a:extLst>
          </p:cNvPr>
          <p:cNvGraphicFramePr>
            <a:graphicFrameLocks noGrp="1"/>
          </p:cNvGraphicFramePr>
          <p:nvPr>
            <p:ph idx="1"/>
            <p:extLst>
              <p:ext uri="{D42A27DB-BD31-4B8C-83A1-F6EECF244321}">
                <p14:modId xmlns:p14="http://schemas.microsoft.com/office/powerpoint/2010/main" val="354568393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3161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CE8966D-EDD6-4891-90F6-00B5F2277BBB}"/>
              </a:ext>
            </a:extLst>
          </p:cNvPr>
          <p:cNvSpPr>
            <a:spLocks noGrp="1"/>
          </p:cNvSpPr>
          <p:nvPr>
            <p:ph type="title"/>
          </p:nvPr>
        </p:nvSpPr>
        <p:spPr>
          <a:xfrm>
            <a:off x="492370" y="516835"/>
            <a:ext cx="3084844" cy="5772840"/>
          </a:xfrm>
        </p:spPr>
        <p:txBody>
          <a:bodyPr anchor="ctr">
            <a:normAutofit/>
          </a:bodyPr>
          <a:lstStyle/>
          <a:p>
            <a:r>
              <a:rPr lang="fr-CA" sz="3600">
                <a:solidFill>
                  <a:srgbClr val="FFFFFF"/>
                </a:solidFill>
              </a:rPr>
              <a:t>Répartition statique simple</a:t>
            </a: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4565B96-FFDC-44BF-B435-FA96C6D33E65}"/>
              </a:ext>
            </a:extLst>
          </p:cNvPr>
          <p:cNvGraphicFramePr>
            <a:graphicFrameLocks noGrp="1"/>
          </p:cNvGraphicFramePr>
          <p:nvPr>
            <p:ph idx="1"/>
            <p:extLst>
              <p:ext uri="{D42A27DB-BD31-4B8C-83A1-F6EECF244321}">
                <p14:modId xmlns:p14="http://schemas.microsoft.com/office/powerpoint/2010/main" val="12579729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9642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C251-AE28-4B2A-9A42-266FA7C311A0}"/>
              </a:ext>
            </a:extLst>
          </p:cNvPr>
          <p:cNvSpPr>
            <a:spLocks noGrp="1"/>
          </p:cNvSpPr>
          <p:nvPr>
            <p:ph type="title"/>
          </p:nvPr>
        </p:nvSpPr>
        <p:spPr>
          <a:xfrm>
            <a:off x="1097280" y="286603"/>
            <a:ext cx="10058400" cy="1450757"/>
          </a:xfrm>
        </p:spPr>
        <p:txBody>
          <a:bodyPr>
            <a:normAutofit/>
          </a:bodyPr>
          <a:lstStyle/>
          <a:p>
            <a:r>
              <a:rPr lang="fr-CA" dirty="0"/>
              <a:t>Répartition</a:t>
            </a:r>
            <a:br>
              <a:rPr lang="fr-CA" dirty="0"/>
            </a:br>
            <a:r>
              <a:rPr lang="fr-CA" dirty="0"/>
              <a:t>Balancement de charges</a:t>
            </a:r>
          </a:p>
        </p:txBody>
      </p:sp>
      <p:graphicFrame>
        <p:nvGraphicFramePr>
          <p:cNvPr id="5" name="Content Placeholder 2">
            <a:extLst>
              <a:ext uri="{FF2B5EF4-FFF2-40B4-BE49-F238E27FC236}">
                <a16:creationId xmlns:a16="http://schemas.microsoft.com/office/drawing/2014/main" id="{062D4E78-4F70-46D9-92F2-BCF561A77516}"/>
              </a:ext>
            </a:extLst>
          </p:cNvPr>
          <p:cNvGraphicFramePr>
            <a:graphicFrameLocks noGrp="1"/>
          </p:cNvGraphicFramePr>
          <p:nvPr>
            <p:ph idx="1"/>
            <p:extLst>
              <p:ext uri="{D42A27DB-BD31-4B8C-83A1-F6EECF244321}">
                <p14:modId xmlns:p14="http://schemas.microsoft.com/office/powerpoint/2010/main" val="187462948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9190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0998680-FD0D-41D0-ACD9-2B6105DC09C2}"/>
              </a:ext>
            </a:extLst>
          </p:cNvPr>
          <p:cNvSpPr>
            <a:spLocks noGrp="1"/>
          </p:cNvSpPr>
          <p:nvPr>
            <p:ph type="title"/>
          </p:nvPr>
        </p:nvSpPr>
        <p:spPr>
          <a:xfrm>
            <a:off x="492370" y="516835"/>
            <a:ext cx="3084844" cy="5772840"/>
          </a:xfrm>
        </p:spPr>
        <p:txBody>
          <a:bodyPr anchor="ctr">
            <a:normAutofit/>
          </a:bodyPr>
          <a:lstStyle/>
          <a:p>
            <a:r>
              <a:rPr lang="fr-CA" sz="3600">
                <a:solidFill>
                  <a:srgbClr val="FFFFFF"/>
                </a:solidFill>
              </a:rPr>
              <a:t>Répartition</a:t>
            </a:r>
            <a:br>
              <a:rPr lang="fr-CA" sz="3600">
                <a:solidFill>
                  <a:srgbClr val="FFFFFF"/>
                </a:solidFill>
              </a:rPr>
            </a:br>
            <a:r>
              <a:rPr lang="fr-CA" sz="3600">
                <a:solidFill>
                  <a:srgbClr val="FFFFFF"/>
                </a:solidFill>
              </a:rPr>
              <a:t>Balancement de charges statique</a:t>
            </a: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7FBFB1AE-F533-4CEA-A2B7-CED627A60927}"/>
              </a:ext>
            </a:extLst>
          </p:cNvPr>
          <p:cNvGraphicFramePr>
            <a:graphicFrameLocks noGrp="1"/>
          </p:cNvGraphicFramePr>
          <p:nvPr>
            <p:ph idx="1"/>
            <p:extLst>
              <p:ext uri="{D42A27DB-BD31-4B8C-83A1-F6EECF244321}">
                <p14:modId xmlns:p14="http://schemas.microsoft.com/office/powerpoint/2010/main" val="372566384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1472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EA4927E-DA2D-4FA1-89A0-41868920BEF8}"/>
              </a:ext>
            </a:extLst>
          </p:cNvPr>
          <p:cNvSpPr>
            <a:spLocks noGrp="1"/>
          </p:cNvSpPr>
          <p:nvPr>
            <p:ph type="title"/>
          </p:nvPr>
        </p:nvSpPr>
        <p:spPr>
          <a:xfrm>
            <a:off x="492370" y="516835"/>
            <a:ext cx="3084844" cy="5772840"/>
          </a:xfrm>
        </p:spPr>
        <p:txBody>
          <a:bodyPr anchor="ctr">
            <a:normAutofit/>
          </a:bodyPr>
          <a:lstStyle/>
          <a:p>
            <a:r>
              <a:rPr lang="fr-CA" sz="3600">
                <a:solidFill>
                  <a:srgbClr val="FFFFFF"/>
                </a:solidFill>
              </a:rPr>
              <a:t>Répartition</a:t>
            </a:r>
            <a:br>
              <a:rPr lang="fr-CA" sz="3600">
                <a:solidFill>
                  <a:srgbClr val="FFFFFF"/>
                </a:solidFill>
              </a:rPr>
            </a:br>
            <a:r>
              <a:rPr lang="fr-CA" sz="3600">
                <a:solidFill>
                  <a:srgbClr val="FFFFFF"/>
                </a:solidFill>
              </a:rPr>
              <a:t>Balancement de charges adaptatif</a:t>
            </a:r>
          </a:p>
        </p:txBody>
      </p:sp>
      <p:sp>
        <p:nvSpPr>
          <p:cNvPr id="14"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8B8A6E74-300D-4818-A053-E4853E79F7CA}"/>
              </a:ext>
            </a:extLst>
          </p:cNvPr>
          <p:cNvGraphicFramePr>
            <a:graphicFrameLocks noGrp="1"/>
          </p:cNvGraphicFramePr>
          <p:nvPr>
            <p:ph idx="1"/>
            <p:extLst>
              <p:ext uri="{D42A27DB-BD31-4B8C-83A1-F6EECF244321}">
                <p14:modId xmlns:p14="http://schemas.microsoft.com/office/powerpoint/2010/main" val="140750618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4361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C5CEC-504F-4892-8765-C0C35F3396FA}"/>
              </a:ext>
            </a:extLst>
          </p:cNvPr>
          <p:cNvSpPr>
            <a:spLocks noGrp="1"/>
          </p:cNvSpPr>
          <p:nvPr>
            <p:ph type="title"/>
          </p:nvPr>
        </p:nvSpPr>
        <p:spPr>
          <a:xfrm>
            <a:off x="1097280" y="286603"/>
            <a:ext cx="10058400" cy="1450757"/>
          </a:xfrm>
        </p:spPr>
        <p:txBody>
          <a:bodyPr>
            <a:normAutofit/>
          </a:bodyPr>
          <a:lstStyle/>
          <a:p>
            <a:r>
              <a:rPr lang="fr-CA" dirty="0"/>
              <a:t>Répartition</a:t>
            </a:r>
            <a:br>
              <a:rPr lang="fr-CA" dirty="0"/>
            </a:br>
            <a:r>
              <a:rPr lang="fr-CA" dirty="0"/>
              <a:t>Vases communicants</a:t>
            </a:r>
          </a:p>
        </p:txBody>
      </p:sp>
      <p:graphicFrame>
        <p:nvGraphicFramePr>
          <p:cNvPr id="5" name="Content Placeholder 2">
            <a:extLst>
              <a:ext uri="{FF2B5EF4-FFF2-40B4-BE49-F238E27FC236}">
                <a16:creationId xmlns:a16="http://schemas.microsoft.com/office/drawing/2014/main" id="{EF21545E-A8E9-4723-AD09-14DC2E57F337}"/>
              </a:ext>
            </a:extLst>
          </p:cNvPr>
          <p:cNvGraphicFramePr>
            <a:graphicFrameLocks noGrp="1"/>
          </p:cNvGraphicFramePr>
          <p:nvPr>
            <p:ph idx="1"/>
            <p:extLst>
              <p:ext uri="{D42A27DB-BD31-4B8C-83A1-F6EECF244321}">
                <p14:modId xmlns:p14="http://schemas.microsoft.com/office/powerpoint/2010/main" val="105052771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1238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DE3B1B8-DC38-48E8-8C31-EF790659B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E63FFFE-1DB2-4A0F-B495-35782F162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32BB9A07-8AB8-4D82-B3BC-B500DDEC7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map&#10;&#10;Description automatically generated">
            <a:extLst>
              <a:ext uri="{FF2B5EF4-FFF2-40B4-BE49-F238E27FC236}">
                <a16:creationId xmlns:a16="http://schemas.microsoft.com/office/drawing/2014/main" id="{802CFD97-9E39-4836-BFB7-C404B8E550CD}"/>
              </a:ext>
            </a:extLst>
          </p:cNvPr>
          <p:cNvPicPr>
            <a:picLocks noGrp="1" noChangeAspect="1"/>
          </p:cNvPicPr>
          <p:nvPr>
            <p:ph sz="half" idx="2"/>
          </p:nvPr>
        </p:nvPicPr>
        <p:blipFill>
          <a:blip r:embed="rId2"/>
          <a:stretch>
            <a:fillRect/>
          </a:stretch>
        </p:blipFill>
        <p:spPr>
          <a:xfrm>
            <a:off x="2466915" y="643538"/>
            <a:ext cx="7259270" cy="3557043"/>
          </a:xfrm>
          <a:prstGeom prst="rect">
            <a:avLst/>
          </a:prstGeom>
        </p:spPr>
      </p:pic>
      <p:sp>
        <p:nvSpPr>
          <p:cNvPr id="19" name="Rectangle 18">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C79877A-D1A1-48CF-A963-E48F122C6C4C}"/>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solidFill>
                  <a:srgbClr val="FFFFFF"/>
                </a:solidFill>
              </a:rPr>
              <a:t>Répartition</a:t>
            </a:r>
            <a:br>
              <a:rPr lang="en-US" sz="4000">
                <a:solidFill>
                  <a:srgbClr val="FFFFFF"/>
                </a:solidFill>
              </a:rPr>
            </a:br>
            <a:r>
              <a:rPr lang="en-US" sz="4000">
                <a:solidFill>
                  <a:srgbClr val="FFFFFF"/>
                </a:solidFill>
              </a:rPr>
              <a:t>Patron-Employé</a:t>
            </a:r>
          </a:p>
        </p:txBody>
      </p:sp>
      <p:sp>
        <p:nvSpPr>
          <p:cNvPr id="21" name="Rectangle 20">
            <a:extLst>
              <a:ext uri="{FF2B5EF4-FFF2-40B4-BE49-F238E27FC236}">
                <a16:creationId xmlns:a16="http://schemas.microsoft.com/office/drawing/2014/main" id="{4AF746F9-E85F-4BED-9D7E-562262E8B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55490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A7A58E4-D285-479D-9317-F46810EDC250}"/>
              </a:ext>
            </a:extLst>
          </p:cNvPr>
          <p:cNvSpPr>
            <a:spLocks noGrp="1"/>
          </p:cNvSpPr>
          <p:nvPr>
            <p:ph sz="half" idx="1"/>
          </p:nvPr>
        </p:nvSpPr>
        <p:spPr>
          <a:xfrm>
            <a:off x="6064301" y="4905300"/>
            <a:ext cx="5493699" cy="1554485"/>
          </a:xfrm>
        </p:spPr>
        <p:txBody>
          <a:bodyPr vert="horz" lIns="0" tIns="45720" rIns="0" bIns="45720" rtlCol="0" anchor="ctr">
            <a:normAutofit/>
          </a:bodyPr>
          <a:lstStyle/>
          <a:p>
            <a:r>
              <a:rPr lang="en-US" dirty="0" err="1">
                <a:solidFill>
                  <a:srgbClr val="FFFFFF"/>
                </a:solidFill>
              </a:rPr>
              <a:t>Rééquilibrer</a:t>
            </a:r>
            <a:r>
              <a:rPr lang="en-US" dirty="0">
                <a:solidFill>
                  <a:srgbClr val="FFFFFF"/>
                </a:solidFill>
              </a:rPr>
              <a:t> les </a:t>
            </a:r>
            <a:r>
              <a:rPr lang="en-US" dirty="0" err="1">
                <a:solidFill>
                  <a:srgbClr val="FFFFFF"/>
                </a:solidFill>
              </a:rPr>
              <a:t>tâches</a:t>
            </a:r>
            <a:r>
              <a:rPr lang="en-US" dirty="0">
                <a:solidFill>
                  <a:srgbClr val="FFFFFF"/>
                </a:solidFill>
              </a:rPr>
              <a:t> </a:t>
            </a:r>
            <a:r>
              <a:rPr lang="en-US" dirty="0" err="1">
                <a:solidFill>
                  <a:srgbClr val="FFFFFF"/>
                </a:solidFill>
              </a:rPr>
              <a:t>dynamiquement</a:t>
            </a:r>
            <a:r>
              <a:rPr lang="en-US" dirty="0">
                <a:solidFill>
                  <a:srgbClr val="FFFFFF"/>
                </a:solidFill>
              </a:rPr>
              <a:t> et </a:t>
            </a:r>
            <a:r>
              <a:rPr lang="en-US" dirty="0" err="1">
                <a:solidFill>
                  <a:srgbClr val="FFFFFF"/>
                </a:solidFill>
              </a:rPr>
              <a:t>automatiquement</a:t>
            </a:r>
            <a:endParaRPr lang="en-US" dirty="0">
              <a:solidFill>
                <a:srgbClr val="FFFFFF"/>
              </a:solidFill>
            </a:endParaRPr>
          </a:p>
          <a:p>
            <a:r>
              <a:rPr lang="en-US" dirty="0" err="1">
                <a:solidFill>
                  <a:srgbClr val="FFFFFF"/>
                </a:solidFill>
              </a:rPr>
              <a:t>Risque</a:t>
            </a:r>
            <a:r>
              <a:rPr lang="en-US" dirty="0">
                <a:solidFill>
                  <a:srgbClr val="FFFFFF"/>
                </a:solidFill>
              </a:rPr>
              <a:t> de </a:t>
            </a:r>
            <a:r>
              <a:rPr lang="en-US" dirty="0" err="1">
                <a:solidFill>
                  <a:srgbClr val="FFFFFF"/>
                </a:solidFill>
              </a:rPr>
              <a:t>goulot</a:t>
            </a:r>
            <a:r>
              <a:rPr lang="en-US" dirty="0">
                <a:solidFill>
                  <a:srgbClr val="FFFFFF"/>
                </a:solidFill>
              </a:rPr>
              <a:t> </a:t>
            </a:r>
            <a:r>
              <a:rPr lang="en-US" dirty="0" err="1">
                <a:solidFill>
                  <a:srgbClr val="FFFFFF"/>
                </a:solidFill>
              </a:rPr>
              <a:t>d’étranglement</a:t>
            </a:r>
            <a:endParaRPr lang="en-US" dirty="0">
              <a:solidFill>
                <a:srgbClr val="FFFFFF"/>
              </a:solidFill>
            </a:endParaRPr>
          </a:p>
          <a:p>
            <a:r>
              <a:rPr lang="en-US" dirty="0">
                <a:solidFill>
                  <a:srgbClr val="FFFFFF"/>
                </a:solidFill>
              </a:rPr>
              <a:t>Point unique de </a:t>
            </a:r>
            <a:r>
              <a:rPr lang="en-US" dirty="0" err="1">
                <a:solidFill>
                  <a:srgbClr val="FFFFFF"/>
                </a:solidFill>
              </a:rPr>
              <a:t>défaillance</a:t>
            </a:r>
            <a:endParaRPr lang="en-US" dirty="0">
              <a:solidFill>
                <a:srgbClr val="FFFFFF"/>
              </a:solidFill>
            </a:endParaRPr>
          </a:p>
        </p:txBody>
      </p:sp>
    </p:spTree>
    <p:extLst>
      <p:ext uri="{BB962C8B-B14F-4D97-AF65-F5344CB8AC3E}">
        <p14:creationId xmlns:p14="http://schemas.microsoft.com/office/powerpoint/2010/main" val="3530167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2F15-CB77-453B-AF6C-2BEA6515F88A}"/>
              </a:ext>
            </a:extLst>
          </p:cNvPr>
          <p:cNvSpPr>
            <a:spLocks noGrp="1"/>
          </p:cNvSpPr>
          <p:nvPr>
            <p:ph type="title"/>
          </p:nvPr>
        </p:nvSpPr>
        <p:spPr>
          <a:xfrm>
            <a:off x="1097280" y="286603"/>
            <a:ext cx="10058400" cy="1450757"/>
          </a:xfrm>
        </p:spPr>
        <p:txBody>
          <a:bodyPr>
            <a:normAutofit/>
          </a:bodyPr>
          <a:lstStyle/>
          <a:p>
            <a:r>
              <a:rPr lang="fr-CA" dirty="0"/>
              <a:t>Répartition</a:t>
            </a:r>
            <a:br>
              <a:rPr lang="fr-CA" dirty="0"/>
            </a:br>
            <a:r>
              <a:rPr lang="fr-CA" dirty="0"/>
              <a:t>Patron-Employé </a:t>
            </a:r>
            <a:r>
              <a:rPr lang="fr-CA" dirty="0" err="1"/>
              <a:t>Hierarchique</a:t>
            </a:r>
            <a:endParaRPr lang="fr-CA" dirty="0"/>
          </a:p>
        </p:txBody>
      </p:sp>
      <p:graphicFrame>
        <p:nvGraphicFramePr>
          <p:cNvPr id="8" name="Content Placeholder 4">
            <a:extLst>
              <a:ext uri="{FF2B5EF4-FFF2-40B4-BE49-F238E27FC236}">
                <a16:creationId xmlns:a16="http://schemas.microsoft.com/office/drawing/2014/main" id="{0BAAABFD-ECBD-4B8D-97C9-4F986D065F98}"/>
              </a:ext>
            </a:extLst>
          </p:cNvPr>
          <p:cNvGraphicFramePr>
            <a:graphicFrameLocks noGrp="1"/>
          </p:cNvGraphicFramePr>
          <p:nvPr>
            <p:ph idx="1"/>
            <p:extLst>
              <p:ext uri="{D42A27DB-BD31-4B8C-83A1-F6EECF244321}">
                <p14:modId xmlns:p14="http://schemas.microsoft.com/office/powerpoint/2010/main" val="19526248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1312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F13A48F-2958-4B90-87D1-CC73BE9ABD3C}"/>
              </a:ext>
            </a:extLst>
          </p:cNvPr>
          <p:cNvSpPr>
            <a:spLocks noGrp="1"/>
          </p:cNvSpPr>
          <p:nvPr>
            <p:ph type="title"/>
          </p:nvPr>
        </p:nvSpPr>
        <p:spPr>
          <a:xfrm>
            <a:off x="8177212" y="634946"/>
            <a:ext cx="3372529" cy="5055904"/>
          </a:xfrm>
        </p:spPr>
        <p:txBody>
          <a:bodyPr anchor="ctr">
            <a:normAutofit/>
          </a:bodyPr>
          <a:lstStyle/>
          <a:p>
            <a:r>
              <a:rPr lang="fr-CA" dirty="0"/>
              <a:t>Répartition</a:t>
            </a:r>
            <a:br>
              <a:rPr lang="fr-CA" dirty="0"/>
            </a:br>
            <a:r>
              <a:rPr lang="fr-CA" dirty="0"/>
              <a:t>Arrangement décentralisé</a:t>
            </a:r>
          </a:p>
        </p:txBody>
      </p:sp>
      <p:cxnSp>
        <p:nvCxnSpPr>
          <p:cNvPr id="12" name="Straight Connector 11">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194563F-A66F-4B71-9C8D-5610CF13D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403595A-19F1-44C4-8C24-6E498B5F7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891E065-DB06-488C-8198-C7EB9AB81185}"/>
              </a:ext>
            </a:extLst>
          </p:cNvPr>
          <p:cNvGraphicFramePr>
            <a:graphicFrameLocks noGrp="1"/>
          </p:cNvGraphicFramePr>
          <p:nvPr>
            <p:ph idx="1"/>
            <p:extLst>
              <p:ext uri="{D42A27DB-BD31-4B8C-83A1-F6EECF244321}">
                <p14:modId xmlns:p14="http://schemas.microsoft.com/office/powerpoint/2010/main" val="307327739"/>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002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23B0C6C-D0C4-43D9-8F92-AE6A689C0D59}"/>
              </a:ext>
            </a:extLst>
          </p:cNvPr>
          <p:cNvSpPr>
            <a:spLocks noGrp="1"/>
          </p:cNvSpPr>
          <p:nvPr>
            <p:ph type="title"/>
          </p:nvPr>
        </p:nvSpPr>
        <p:spPr/>
        <p:txBody>
          <a:bodyPr>
            <a:normAutofit/>
          </a:bodyPr>
          <a:lstStyle/>
          <a:p>
            <a:r>
              <a:rPr lang="fr-CA" dirty="0"/>
              <a:t>Deux phases</a:t>
            </a:r>
            <a:endParaRPr lang="en-CA" dirty="0"/>
          </a:p>
        </p:txBody>
      </p:sp>
      <p:graphicFrame>
        <p:nvGraphicFramePr>
          <p:cNvPr id="10" name="Content Placeholder 7">
            <a:extLst>
              <a:ext uri="{FF2B5EF4-FFF2-40B4-BE49-F238E27FC236}">
                <a16:creationId xmlns:a16="http://schemas.microsoft.com/office/drawing/2014/main" id="{F35F4F8B-E0FB-498C-A84C-C801D9203FB5}"/>
              </a:ext>
            </a:extLst>
          </p:cNvPr>
          <p:cNvGraphicFramePr>
            <a:graphicFrameLocks noGrp="1"/>
          </p:cNvGraphicFramePr>
          <p:nvPr>
            <p:ph idx="1"/>
            <p:extLst>
              <p:ext uri="{D42A27DB-BD31-4B8C-83A1-F6EECF244321}">
                <p14:modId xmlns:p14="http://schemas.microsoft.com/office/powerpoint/2010/main" val="280485502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004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79">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2" name="Straight Connector 8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4" name="Rectangle 83">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480D64B-09C5-4CEB-885B-78C300EE7E0F}"/>
              </a:ext>
            </a:extLst>
          </p:cNvPr>
          <p:cNvSpPr>
            <a:spLocks noGrp="1"/>
          </p:cNvSpPr>
          <p:nvPr>
            <p:ph type="title"/>
          </p:nvPr>
        </p:nvSpPr>
        <p:spPr>
          <a:xfrm>
            <a:off x="4974771" y="634946"/>
            <a:ext cx="6574972" cy="1450757"/>
          </a:xfrm>
        </p:spPr>
        <p:txBody>
          <a:bodyPr vert="horz" lIns="91440" tIns="45720" rIns="91440" bIns="45720" rtlCol="0" anchor="b">
            <a:normAutofit/>
          </a:bodyPr>
          <a:lstStyle/>
          <a:p>
            <a:r>
              <a:rPr lang="en-US"/>
              <a:t>Étapes</a:t>
            </a:r>
            <a:endParaRPr lang="en-US" dirty="0"/>
          </a:p>
        </p:txBody>
      </p:sp>
      <p:pic>
        <p:nvPicPr>
          <p:cNvPr id="1026" name="Picture 2" descr="A close up of text on a white background&#10;&#10;Description automatically generated">
            <a:extLst>
              <a:ext uri="{FF2B5EF4-FFF2-40B4-BE49-F238E27FC236}">
                <a16:creationId xmlns:a16="http://schemas.microsoft.com/office/drawing/2014/main" id="{9A659782-F32E-4E09-B684-310A456EB549}"/>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tretch/>
        </p:blipFill>
        <p:spPr bwMode="auto">
          <a:xfrm>
            <a:off x="504012" y="640081"/>
            <a:ext cx="4067175" cy="5229225"/>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Straight Connector 85">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33" name="Content Placeholder 4">
            <a:extLst>
              <a:ext uri="{FF2B5EF4-FFF2-40B4-BE49-F238E27FC236}">
                <a16:creationId xmlns:a16="http://schemas.microsoft.com/office/drawing/2014/main" id="{770695C0-34C4-4DAA-BD95-FC96B3D4A23A}"/>
              </a:ext>
            </a:extLst>
          </p:cNvPr>
          <p:cNvSpPr>
            <a:spLocks noGrp="1"/>
          </p:cNvSpPr>
          <p:nvPr>
            <p:ph sz="half" idx="1"/>
          </p:nvPr>
        </p:nvSpPr>
        <p:spPr>
          <a:xfrm>
            <a:off x="4974769" y="2198914"/>
            <a:ext cx="6574973" cy="3670180"/>
          </a:xfrm>
        </p:spPr>
        <p:txBody>
          <a:bodyPr vert="horz" lIns="0" tIns="45720" rIns="0" bIns="45720" rtlCol="0">
            <a:normAutofit/>
          </a:bodyPr>
          <a:lstStyle/>
          <a:p>
            <a:r>
              <a:rPr lang="en-US" dirty="0"/>
              <a:t>Le </a:t>
            </a:r>
            <a:r>
              <a:rPr lang="en-US" b="1" dirty="0" err="1"/>
              <a:t>Partitionnement</a:t>
            </a:r>
            <a:r>
              <a:rPr lang="en-US" dirty="0"/>
              <a:t> et la </a:t>
            </a:r>
            <a:r>
              <a:rPr lang="en-US" b="1" dirty="0"/>
              <a:t>Communication</a:t>
            </a:r>
            <a:r>
              <a:rPr lang="en-US" dirty="0"/>
              <a:t> correspondent à </a:t>
            </a:r>
            <a:r>
              <a:rPr lang="en-US" dirty="0" err="1"/>
              <a:t>l’</a:t>
            </a:r>
            <a:r>
              <a:rPr lang="en-US" b="1" dirty="0" err="1"/>
              <a:t>Analyse</a:t>
            </a:r>
            <a:r>
              <a:rPr lang="en-US" dirty="0"/>
              <a:t> du </a:t>
            </a:r>
            <a:r>
              <a:rPr lang="en-US" dirty="0" err="1"/>
              <a:t>problème</a:t>
            </a:r>
            <a:r>
              <a:rPr lang="en-US" dirty="0"/>
              <a:t>.</a:t>
            </a:r>
          </a:p>
          <a:p>
            <a:r>
              <a:rPr lang="en-US" dirty="0" err="1"/>
              <a:t>L’</a:t>
            </a:r>
            <a:r>
              <a:rPr lang="en-US" b="1" dirty="0" err="1"/>
              <a:t>Agglomération</a:t>
            </a:r>
            <a:r>
              <a:rPr lang="en-US" dirty="0"/>
              <a:t> et la </a:t>
            </a:r>
            <a:r>
              <a:rPr lang="en-US" b="1" dirty="0" err="1"/>
              <a:t>Répartition</a:t>
            </a:r>
            <a:r>
              <a:rPr lang="en-US" dirty="0"/>
              <a:t> correspondent à la </a:t>
            </a:r>
            <a:r>
              <a:rPr lang="en-US" b="1" dirty="0"/>
              <a:t>Conception</a:t>
            </a:r>
            <a:r>
              <a:rPr lang="en-US" dirty="0"/>
              <a:t> de </a:t>
            </a:r>
            <a:r>
              <a:rPr lang="en-US" dirty="0" err="1"/>
              <a:t>l’algorithme</a:t>
            </a:r>
            <a:r>
              <a:rPr lang="en-US" dirty="0"/>
              <a:t>.</a:t>
            </a:r>
          </a:p>
        </p:txBody>
      </p:sp>
      <p:sp>
        <p:nvSpPr>
          <p:cNvPr id="88" name="Rectangle 87">
            <a:extLst>
              <a:ext uri="{FF2B5EF4-FFF2-40B4-BE49-F238E27FC236}">
                <a16:creationId xmlns:a16="http://schemas.microsoft.com/office/drawing/2014/main" id="{CADA4CA0-9A57-4FBE-A9E5-24DFC23C3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Rectangle 89">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608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BDF1B7-983B-4A73-8F06-3D8E7EC4B552}"/>
              </a:ext>
            </a:extLst>
          </p:cNvPr>
          <p:cNvSpPr>
            <a:spLocks noGrp="1"/>
          </p:cNvSpPr>
          <p:nvPr>
            <p:ph type="title"/>
          </p:nvPr>
        </p:nvSpPr>
        <p:spPr/>
        <p:txBody>
          <a:bodyPr>
            <a:normAutofit/>
          </a:bodyPr>
          <a:lstStyle/>
          <a:p>
            <a:r>
              <a:rPr lang="fr-CA" dirty="0"/>
              <a:t>Partitionnement</a:t>
            </a:r>
            <a:endParaRPr lang="en-CA" dirty="0"/>
          </a:p>
        </p:txBody>
      </p:sp>
      <p:graphicFrame>
        <p:nvGraphicFramePr>
          <p:cNvPr id="8" name="Content Placeholder 5">
            <a:extLst>
              <a:ext uri="{FF2B5EF4-FFF2-40B4-BE49-F238E27FC236}">
                <a16:creationId xmlns:a16="http://schemas.microsoft.com/office/drawing/2014/main" id="{660969F4-AB4B-410D-800B-3D13FCD11202}"/>
              </a:ext>
            </a:extLst>
          </p:cNvPr>
          <p:cNvGraphicFramePr>
            <a:graphicFrameLocks noGrp="1"/>
          </p:cNvGraphicFramePr>
          <p:nvPr>
            <p:ph idx="1"/>
            <p:extLst>
              <p:ext uri="{D42A27DB-BD31-4B8C-83A1-F6EECF244321}">
                <p14:modId xmlns:p14="http://schemas.microsoft.com/office/powerpoint/2010/main" val="115866498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8673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E4888-30ED-4E1D-8F6D-2550BFB82CA8}"/>
              </a:ext>
            </a:extLst>
          </p:cNvPr>
          <p:cNvSpPr>
            <a:spLocks noGrp="1"/>
          </p:cNvSpPr>
          <p:nvPr>
            <p:ph type="title"/>
          </p:nvPr>
        </p:nvSpPr>
        <p:spPr/>
        <p:txBody>
          <a:bodyPr vert="horz" lIns="91440" tIns="45720" rIns="91440" bIns="45720" rtlCol="0" anchor="b">
            <a:normAutofit/>
          </a:bodyPr>
          <a:lstStyle/>
          <a:p>
            <a:r>
              <a:rPr lang="en-US" dirty="0" err="1"/>
              <a:t>Partitionnement</a:t>
            </a:r>
            <a:br>
              <a:rPr lang="en-US" dirty="0"/>
            </a:br>
            <a:r>
              <a:rPr lang="en-US" dirty="0" err="1"/>
              <a:t>Décomposition</a:t>
            </a:r>
            <a:r>
              <a:rPr lang="en-US" dirty="0"/>
              <a:t> par </a:t>
            </a:r>
            <a:r>
              <a:rPr lang="en-US" dirty="0" err="1"/>
              <a:t>domaine</a:t>
            </a:r>
            <a:endParaRPr lang="en-US" dirty="0"/>
          </a:p>
        </p:txBody>
      </p:sp>
      <p:sp>
        <p:nvSpPr>
          <p:cNvPr id="15" name="Content Placeholder 14">
            <a:extLst>
              <a:ext uri="{FF2B5EF4-FFF2-40B4-BE49-F238E27FC236}">
                <a16:creationId xmlns:a16="http://schemas.microsoft.com/office/drawing/2014/main" id="{4FC36D2A-AD12-4B05-B703-B3A1F9F433B6}"/>
              </a:ext>
            </a:extLst>
          </p:cNvPr>
          <p:cNvSpPr>
            <a:spLocks noGrp="1"/>
          </p:cNvSpPr>
          <p:nvPr>
            <p:ph sz="half" idx="1"/>
          </p:nvPr>
        </p:nvSpPr>
        <p:spPr>
          <a:xfrm>
            <a:off x="1097279" y="1845734"/>
            <a:ext cx="6454987" cy="4023360"/>
          </a:xfrm>
        </p:spPr>
        <p:txBody>
          <a:bodyPr vert="horz" lIns="0" tIns="45720" rIns="0" bIns="45720" rtlCol="0">
            <a:normAutofit/>
          </a:bodyPr>
          <a:lstStyle/>
          <a:p>
            <a:r>
              <a:rPr lang="en-US" dirty="0"/>
              <a:t>On </a:t>
            </a:r>
            <a:r>
              <a:rPr lang="en-US" dirty="0" err="1"/>
              <a:t>décompose</a:t>
            </a:r>
            <a:r>
              <a:rPr lang="en-US" dirty="0"/>
              <a:t> le </a:t>
            </a:r>
            <a:r>
              <a:rPr lang="en-US" dirty="0" err="1"/>
              <a:t>problème</a:t>
            </a:r>
            <a:r>
              <a:rPr lang="en-US" dirty="0"/>
              <a:t> </a:t>
            </a:r>
            <a:r>
              <a:rPr lang="en-US" dirty="0" err="1"/>
              <a:t>selon</a:t>
            </a:r>
            <a:r>
              <a:rPr lang="en-US" dirty="0"/>
              <a:t> les </a:t>
            </a:r>
            <a:r>
              <a:rPr lang="en-US" dirty="0" err="1"/>
              <a:t>données</a:t>
            </a:r>
            <a:r>
              <a:rPr lang="en-US" dirty="0"/>
              <a:t> à </a:t>
            </a:r>
            <a:r>
              <a:rPr lang="en-US" dirty="0" err="1"/>
              <a:t>traiter</a:t>
            </a:r>
            <a:r>
              <a:rPr lang="en-US" dirty="0"/>
              <a:t>, </a:t>
            </a:r>
            <a:r>
              <a:rPr lang="en-US" b="1" dirty="0" err="1"/>
              <a:t>une</a:t>
            </a:r>
            <a:r>
              <a:rPr lang="en-US" b="1" dirty="0"/>
              <a:t> </a:t>
            </a:r>
            <a:r>
              <a:rPr lang="en-US" b="1" dirty="0" err="1"/>
              <a:t>tâche</a:t>
            </a:r>
            <a:r>
              <a:rPr lang="en-US" b="1" dirty="0"/>
              <a:t> par </a:t>
            </a:r>
            <a:r>
              <a:rPr lang="en-US" b="1" dirty="0" err="1"/>
              <a:t>donnée</a:t>
            </a:r>
            <a:endParaRPr lang="en-US" b="1" dirty="0"/>
          </a:p>
          <a:p>
            <a:r>
              <a:rPr lang="en-US" dirty="0"/>
              <a:t>Correspond à un </a:t>
            </a:r>
            <a:r>
              <a:rPr lang="en-US" b="1" dirty="0" err="1"/>
              <a:t>parallélisme</a:t>
            </a:r>
            <a:r>
              <a:rPr lang="en-US" b="1" dirty="0"/>
              <a:t> de </a:t>
            </a:r>
            <a:r>
              <a:rPr lang="en-US" b="1" dirty="0" err="1"/>
              <a:t>données</a:t>
            </a:r>
            <a:endParaRPr lang="en-US" b="1" dirty="0"/>
          </a:p>
          <a:p>
            <a:r>
              <a:rPr lang="en-US" dirty="0"/>
              <a:t>On </a:t>
            </a:r>
            <a:r>
              <a:rPr lang="en-US" dirty="0" err="1"/>
              <a:t>distinguera</a:t>
            </a:r>
            <a:r>
              <a:rPr lang="en-US" dirty="0"/>
              <a:t> le </a:t>
            </a:r>
            <a:r>
              <a:rPr lang="en-US" b="1" dirty="0" err="1"/>
              <a:t>domaine</a:t>
            </a:r>
            <a:r>
              <a:rPr lang="en-US" b="1" dirty="0"/>
              <a:t> du </a:t>
            </a:r>
            <a:r>
              <a:rPr lang="en-US" b="1" dirty="0" err="1"/>
              <a:t>problème</a:t>
            </a:r>
            <a:r>
              <a:rPr lang="en-US" dirty="0"/>
              <a:t> et le </a:t>
            </a:r>
            <a:r>
              <a:rPr lang="en-US" b="1" dirty="0" err="1"/>
              <a:t>domaine</a:t>
            </a:r>
            <a:r>
              <a:rPr lang="en-US" b="1" dirty="0"/>
              <a:t> </a:t>
            </a:r>
            <a:r>
              <a:rPr lang="en-US" b="1" dirty="0" err="1"/>
              <a:t>d’itéraration</a:t>
            </a:r>
            <a:r>
              <a:rPr lang="en-US" dirty="0"/>
              <a:t> qui </a:t>
            </a:r>
            <a:r>
              <a:rPr lang="en-US" dirty="0" err="1"/>
              <a:t>peuvent</a:t>
            </a:r>
            <a:r>
              <a:rPr lang="en-US" dirty="0"/>
              <a:t> </a:t>
            </a:r>
            <a:r>
              <a:rPr lang="en-US" dirty="0" err="1"/>
              <a:t>être</a:t>
            </a:r>
            <a:r>
              <a:rPr lang="en-US" dirty="0"/>
              <a:t> </a:t>
            </a:r>
            <a:r>
              <a:rPr lang="en-US" dirty="0" err="1"/>
              <a:t>différents</a:t>
            </a:r>
            <a:endParaRPr lang="en-US" dirty="0"/>
          </a:p>
          <a:p>
            <a:endParaRPr lang="en-US" b="1" dirty="0"/>
          </a:p>
        </p:txBody>
      </p:sp>
      <p:pic>
        <p:nvPicPr>
          <p:cNvPr id="17" name="Content Placeholder 16">
            <a:extLst>
              <a:ext uri="{FF2B5EF4-FFF2-40B4-BE49-F238E27FC236}">
                <a16:creationId xmlns:a16="http://schemas.microsoft.com/office/drawing/2014/main" id="{E5806AB2-4D5A-4FC4-B471-0CC6C9504B16}"/>
              </a:ext>
            </a:extLst>
          </p:cNvPr>
          <p:cNvPicPr>
            <a:picLocks noGrp="1" noChangeAspect="1"/>
          </p:cNvPicPr>
          <p:nvPr>
            <p:ph sz="half" idx="2"/>
          </p:nvPr>
        </p:nvPicPr>
        <p:blipFill>
          <a:blip r:embed="rId2"/>
          <a:stretch>
            <a:fillRect/>
          </a:stretch>
        </p:blipFill>
        <p:spPr>
          <a:xfrm>
            <a:off x="9031259" y="1916318"/>
            <a:ext cx="1113730" cy="3471012"/>
          </a:xfrm>
          <a:prstGeom prst="rect">
            <a:avLst/>
          </a:prstGeom>
        </p:spPr>
      </p:pic>
    </p:spTree>
    <p:extLst>
      <p:ext uri="{BB962C8B-B14F-4D97-AF65-F5344CB8AC3E}">
        <p14:creationId xmlns:p14="http://schemas.microsoft.com/office/powerpoint/2010/main" val="198258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714C-C1F6-49A0-94EB-33ECAFBBD31A}"/>
              </a:ext>
            </a:extLst>
          </p:cNvPr>
          <p:cNvSpPr>
            <a:spLocks noGrp="1"/>
          </p:cNvSpPr>
          <p:nvPr>
            <p:ph type="title"/>
          </p:nvPr>
        </p:nvSpPr>
        <p:spPr/>
        <p:txBody>
          <a:bodyPr/>
          <a:lstStyle/>
          <a:p>
            <a:r>
              <a:rPr lang="en-US" dirty="0" err="1"/>
              <a:t>Partitionnement</a:t>
            </a:r>
            <a:br>
              <a:rPr lang="en-US" dirty="0"/>
            </a:br>
            <a:r>
              <a:rPr lang="en-US" dirty="0" err="1"/>
              <a:t>Décomposition</a:t>
            </a:r>
            <a:r>
              <a:rPr lang="en-US" dirty="0"/>
              <a:t> par </a:t>
            </a:r>
            <a:r>
              <a:rPr lang="en-US" dirty="0" err="1"/>
              <a:t>fonction</a:t>
            </a:r>
            <a:endParaRPr lang="en-CA" dirty="0"/>
          </a:p>
        </p:txBody>
      </p:sp>
      <p:sp>
        <p:nvSpPr>
          <p:cNvPr id="3" name="Content Placeholder 2">
            <a:extLst>
              <a:ext uri="{FF2B5EF4-FFF2-40B4-BE49-F238E27FC236}">
                <a16:creationId xmlns:a16="http://schemas.microsoft.com/office/drawing/2014/main" id="{E3DBEBCF-256F-4DEB-B4BE-E09784151C04}"/>
              </a:ext>
            </a:extLst>
          </p:cNvPr>
          <p:cNvSpPr>
            <a:spLocks noGrp="1"/>
          </p:cNvSpPr>
          <p:nvPr>
            <p:ph sz="half" idx="1"/>
          </p:nvPr>
        </p:nvSpPr>
        <p:spPr/>
        <p:txBody>
          <a:bodyPr/>
          <a:lstStyle/>
          <a:p>
            <a:r>
              <a:rPr lang="fr-CA" dirty="0"/>
              <a:t>On décompose le problème par </a:t>
            </a:r>
            <a:r>
              <a:rPr lang="fr-CA" b="1" dirty="0"/>
              <a:t>opérations à accomplir</a:t>
            </a:r>
          </a:p>
          <a:p>
            <a:r>
              <a:rPr lang="fr-CA" dirty="0"/>
              <a:t>Correspond à un </a:t>
            </a:r>
            <a:r>
              <a:rPr lang="fr-CA" b="1" dirty="0"/>
              <a:t>parallélisme de tâches</a:t>
            </a:r>
          </a:p>
        </p:txBody>
      </p:sp>
      <p:pic>
        <p:nvPicPr>
          <p:cNvPr id="5" name="Content Placeholder 4">
            <a:extLst>
              <a:ext uri="{FF2B5EF4-FFF2-40B4-BE49-F238E27FC236}">
                <a16:creationId xmlns:a16="http://schemas.microsoft.com/office/drawing/2014/main" id="{EADFA8D3-26C4-49B1-B3B6-964B7F6EFBE1}"/>
              </a:ext>
            </a:extLst>
          </p:cNvPr>
          <p:cNvPicPr>
            <a:picLocks noGrp="1" noChangeAspect="1"/>
          </p:cNvPicPr>
          <p:nvPr>
            <p:ph sz="half" idx="2"/>
          </p:nvPr>
        </p:nvPicPr>
        <p:blipFill>
          <a:blip r:embed="rId2"/>
          <a:stretch>
            <a:fillRect/>
          </a:stretch>
        </p:blipFill>
        <p:spPr>
          <a:xfrm>
            <a:off x="6218238" y="2257082"/>
            <a:ext cx="4937125" cy="3201086"/>
          </a:xfrm>
          <a:prstGeom prst="rect">
            <a:avLst/>
          </a:prstGeom>
        </p:spPr>
      </p:pic>
    </p:spTree>
    <p:extLst>
      <p:ext uri="{BB962C8B-B14F-4D97-AF65-F5344CB8AC3E}">
        <p14:creationId xmlns:p14="http://schemas.microsoft.com/office/powerpoint/2010/main" val="43974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AE77-C141-47D5-85A7-96D48FFB78BF}"/>
              </a:ext>
            </a:extLst>
          </p:cNvPr>
          <p:cNvSpPr>
            <a:spLocks noGrp="1"/>
          </p:cNvSpPr>
          <p:nvPr>
            <p:ph type="title"/>
          </p:nvPr>
        </p:nvSpPr>
        <p:spPr/>
        <p:txBody>
          <a:bodyPr>
            <a:normAutofit/>
          </a:bodyPr>
          <a:lstStyle/>
          <a:p>
            <a:r>
              <a:rPr lang="fr-CA" dirty="0"/>
              <a:t>Partitionnement</a:t>
            </a:r>
            <a:br>
              <a:rPr lang="fr-CA" dirty="0"/>
            </a:br>
            <a:r>
              <a:rPr lang="fr-CA" dirty="0"/>
              <a:t>Résultat</a:t>
            </a:r>
            <a:endParaRPr lang="en-CA" dirty="0"/>
          </a:p>
        </p:txBody>
      </p:sp>
      <p:graphicFrame>
        <p:nvGraphicFramePr>
          <p:cNvPr id="7" name="Content Placeholder 4">
            <a:extLst>
              <a:ext uri="{FF2B5EF4-FFF2-40B4-BE49-F238E27FC236}">
                <a16:creationId xmlns:a16="http://schemas.microsoft.com/office/drawing/2014/main" id="{1DD930E8-8C8C-4609-9F79-3C272138477A}"/>
              </a:ext>
            </a:extLst>
          </p:cNvPr>
          <p:cNvGraphicFramePr>
            <a:graphicFrameLocks noGrp="1"/>
          </p:cNvGraphicFramePr>
          <p:nvPr>
            <p:ph idx="1"/>
            <p:extLst>
              <p:ext uri="{D42A27DB-BD31-4B8C-83A1-F6EECF244321}">
                <p14:modId xmlns:p14="http://schemas.microsoft.com/office/powerpoint/2010/main" val="427315953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5654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614AF-A535-42CC-B1BC-3CD006067BEB}"/>
              </a:ext>
            </a:extLst>
          </p:cNvPr>
          <p:cNvSpPr>
            <a:spLocks noGrp="1"/>
          </p:cNvSpPr>
          <p:nvPr>
            <p:ph type="title"/>
          </p:nvPr>
        </p:nvSpPr>
        <p:spPr/>
        <p:txBody>
          <a:bodyPr>
            <a:normAutofit/>
          </a:bodyPr>
          <a:lstStyle/>
          <a:p>
            <a:r>
              <a:rPr lang="fr-CA"/>
              <a:t>Partitionnement</a:t>
            </a:r>
            <a:br>
              <a:rPr lang="fr-CA"/>
            </a:br>
            <a:r>
              <a:rPr lang="fr-CA"/>
              <a:t>Balancement des charges</a:t>
            </a:r>
            <a:endParaRPr lang="en-CA" dirty="0"/>
          </a:p>
        </p:txBody>
      </p:sp>
      <p:graphicFrame>
        <p:nvGraphicFramePr>
          <p:cNvPr id="5" name="Content Placeholder 2">
            <a:extLst>
              <a:ext uri="{FF2B5EF4-FFF2-40B4-BE49-F238E27FC236}">
                <a16:creationId xmlns:a16="http://schemas.microsoft.com/office/drawing/2014/main" id="{DBB325DE-F19E-4F67-8E43-03210597145E}"/>
              </a:ext>
            </a:extLst>
          </p:cNvPr>
          <p:cNvGraphicFramePr>
            <a:graphicFrameLocks noGrp="1"/>
          </p:cNvGraphicFramePr>
          <p:nvPr>
            <p:ph idx="1"/>
            <p:extLst>
              <p:ext uri="{D42A27DB-BD31-4B8C-83A1-F6EECF244321}">
                <p14:modId xmlns:p14="http://schemas.microsoft.com/office/powerpoint/2010/main" val="14976001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72146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7</TotalTime>
  <Words>1095</Words>
  <Application>Microsoft Office PowerPoint</Application>
  <PresentationFormat>Widescreen</PresentationFormat>
  <Paragraphs>123</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Calibri</vt:lpstr>
      <vt:lpstr>Calibri Light</vt:lpstr>
      <vt:lpstr>Retrospect</vt:lpstr>
      <vt:lpstr>Méthode PCAR</vt:lpstr>
      <vt:lpstr>Origines</vt:lpstr>
      <vt:lpstr>Deux phases</vt:lpstr>
      <vt:lpstr>Étapes</vt:lpstr>
      <vt:lpstr>Partitionnement</vt:lpstr>
      <vt:lpstr>Partitionnement Décomposition par domaine</vt:lpstr>
      <vt:lpstr>Partitionnement Décomposition par fonction</vt:lpstr>
      <vt:lpstr>Partitionnement Résultat</vt:lpstr>
      <vt:lpstr>Partitionnement Balancement des charges</vt:lpstr>
      <vt:lpstr>Communication</vt:lpstr>
      <vt:lpstr>Communication Caractéristiques des communications</vt:lpstr>
      <vt:lpstr>Communication locale</vt:lpstr>
      <vt:lpstr>Communication globale</vt:lpstr>
      <vt:lpstr>Communication  Statique ou dynamique</vt:lpstr>
      <vt:lpstr>Agglomération</vt:lpstr>
      <vt:lpstr>Agglomération égale</vt:lpstr>
      <vt:lpstr>Agglomération égale Stratégies</vt:lpstr>
      <vt:lpstr>Agglomération inégale</vt:lpstr>
      <vt:lpstr>Agglomération inégale Bissection récursive</vt:lpstr>
      <vt:lpstr>Agglomération limitée pour  Répartition dynamique</vt:lpstr>
      <vt:lpstr>Répartition</vt:lpstr>
      <vt:lpstr>Répartition statique simple</vt:lpstr>
      <vt:lpstr>Répartition Balancement de charges</vt:lpstr>
      <vt:lpstr>Répartition Balancement de charges statique</vt:lpstr>
      <vt:lpstr>Répartition Balancement de charges adaptatif</vt:lpstr>
      <vt:lpstr>Répartition Vases communicants</vt:lpstr>
      <vt:lpstr>Répartition Patron-Employé</vt:lpstr>
      <vt:lpstr>Répartition Patron-Employé Hierarchique</vt:lpstr>
      <vt:lpstr>Répartition Arrangement décentralisé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Méthode PCAR</dc:title>
  <dc:creator>Kevin Coulombe</dc:creator>
  <cp:lastModifiedBy>Kevin Coulombe</cp:lastModifiedBy>
  <cp:revision>2</cp:revision>
  <dcterms:created xsi:type="dcterms:W3CDTF">2020-05-10T18:30:54Z</dcterms:created>
  <dcterms:modified xsi:type="dcterms:W3CDTF">2020-05-10T18:38:24Z</dcterms:modified>
</cp:coreProperties>
</file>