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288F9-111C-4CDA-AF6A-6D6A375CD16A}" v="3" dt="2023-06-04T22:30:52.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l shiffer" userId="794ff9581d041baf" providerId="LiveId" clId="{29C288F9-111C-4CDA-AF6A-6D6A375CD16A}"/>
    <pc:docChg chg="modSld">
      <pc:chgData name="Ariel shiffer" userId="794ff9581d041baf" providerId="LiveId" clId="{29C288F9-111C-4CDA-AF6A-6D6A375CD16A}" dt="2023-06-04T22:30:52.785" v="4"/>
      <pc:docMkLst>
        <pc:docMk/>
      </pc:docMkLst>
      <pc:sldChg chg="addSp delSp delDesignElem">
        <pc:chgData name="Ariel shiffer" userId="794ff9581d041baf" providerId="LiveId" clId="{29C288F9-111C-4CDA-AF6A-6D6A375CD16A}" dt="2023-06-04T22:30:52.785" v="4"/>
        <pc:sldMkLst>
          <pc:docMk/>
          <pc:sldMk cId="1252866328" sldId="256"/>
        </pc:sldMkLst>
        <pc:spChg chg="add del">
          <ac:chgData name="Ariel shiffer" userId="794ff9581d041baf" providerId="LiveId" clId="{29C288F9-111C-4CDA-AF6A-6D6A375CD16A}" dt="2023-06-04T22:30:52.785" v="4"/>
          <ac:spMkLst>
            <pc:docMk/>
            <pc:sldMk cId="1252866328" sldId="256"/>
            <ac:spMk id="9" creationId="{4958DF84-F5C6-794F-8945-485D6C107518}"/>
          </ac:spMkLst>
        </pc:spChg>
        <pc:spChg chg="add del">
          <ac:chgData name="Ariel shiffer" userId="794ff9581d041baf" providerId="LiveId" clId="{29C288F9-111C-4CDA-AF6A-6D6A375CD16A}" dt="2023-06-04T22:30:52.785" v="4"/>
          <ac:spMkLst>
            <pc:docMk/>
            <pc:sldMk cId="1252866328" sldId="256"/>
            <ac:spMk id="11" creationId="{4AF0997A-7C0F-4AD2-BA90-5FE341A17796}"/>
          </ac:spMkLst>
        </pc:spChg>
        <pc:spChg chg="add del">
          <ac:chgData name="Ariel shiffer" userId="794ff9581d041baf" providerId="LiveId" clId="{29C288F9-111C-4CDA-AF6A-6D6A375CD16A}" dt="2023-06-04T22:30:52.785" v="4"/>
          <ac:spMkLst>
            <pc:docMk/>
            <pc:sldMk cId="1252866328" sldId="256"/>
            <ac:spMk id="13" creationId="{72E67446-732B-4F72-8560-6FABB6CB25A3}"/>
          </ac:spMkLst>
        </pc:spChg>
      </pc:sldChg>
      <pc:sldChg chg="modSp">
        <pc:chgData name="Ariel shiffer" userId="794ff9581d041baf" providerId="LiveId" clId="{29C288F9-111C-4CDA-AF6A-6D6A375CD16A}" dt="2023-06-04T22:30:52.785" v="4"/>
        <pc:sldMkLst>
          <pc:docMk/>
          <pc:sldMk cId="1508674713" sldId="257"/>
        </pc:sldMkLst>
        <pc:spChg chg="mod">
          <ac:chgData name="Ariel shiffer" userId="794ff9581d041baf" providerId="LiveId" clId="{29C288F9-111C-4CDA-AF6A-6D6A375CD16A}" dt="2023-06-04T22:30:52.785" v="4"/>
          <ac:spMkLst>
            <pc:docMk/>
            <pc:sldMk cId="1508674713" sldId="257"/>
            <ac:spMk id="2" creationId="{75A39497-B671-220D-45A2-CA90A95A0BE8}"/>
          </ac:spMkLst>
        </pc:spChg>
        <pc:spChg chg="mod">
          <ac:chgData name="Ariel shiffer" userId="794ff9581d041baf" providerId="LiveId" clId="{29C288F9-111C-4CDA-AF6A-6D6A375CD16A}" dt="2023-06-04T22:30:52.785" v="4"/>
          <ac:spMkLst>
            <pc:docMk/>
            <pc:sldMk cId="1508674713" sldId="257"/>
            <ac:spMk id="3" creationId="{65399C5B-11AF-3FD1-9155-332ED6E8E658}"/>
          </ac:spMkLst>
        </pc:spChg>
      </pc:sldChg>
      <pc:sldChg chg="modSp">
        <pc:chgData name="Ariel shiffer" userId="794ff9581d041baf" providerId="LiveId" clId="{29C288F9-111C-4CDA-AF6A-6D6A375CD16A}" dt="2023-06-04T22:30:52.785" v="4"/>
        <pc:sldMkLst>
          <pc:docMk/>
          <pc:sldMk cId="1669716534" sldId="263"/>
        </pc:sldMkLst>
        <pc:spChg chg="mod">
          <ac:chgData name="Ariel shiffer" userId="794ff9581d041baf" providerId="LiveId" clId="{29C288F9-111C-4CDA-AF6A-6D6A375CD16A}" dt="2023-06-04T22:30:52.785" v="4"/>
          <ac:spMkLst>
            <pc:docMk/>
            <pc:sldMk cId="1669716534" sldId="263"/>
            <ac:spMk id="2" creationId="{572547BB-7097-D2AE-8174-0A3B6168E5FE}"/>
          </ac:spMkLst>
        </pc:spChg>
        <pc:spChg chg="mod">
          <ac:chgData name="Ariel shiffer" userId="794ff9581d041baf" providerId="LiveId" clId="{29C288F9-111C-4CDA-AF6A-6D6A375CD16A}" dt="2023-06-04T22:30:52.785" v="4"/>
          <ac:spMkLst>
            <pc:docMk/>
            <pc:sldMk cId="1669716534" sldId="263"/>
            <ac:spMk id="3" creationId="{0F2A56C3-DBBE-8494-7D82-4F31E9095054}"/>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5:56.4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1,'1989'0,"-1937"2,53 10,47 2,458-15,-583 3,1 0,34 9,-33-5,51 3,628-7,-344-5,-207 1,174 5,-167 21,-140-22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27.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46,'389'-17,"215"3,-380 17,-116-2,-34 2,0-4,97-13,-137 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28.7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69,'195'2,"207"-5,-282-11,9-1,-91 13,42-10,-43 6,47-1,332 6,-192 2,-175-6,-31-1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39.3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0,'153'12,"-39"-2,678-2,-487-10,-255 4,59 11,-57-6,53 1,113 6,17-1,-180-13,1 2,68 12,525 70,-26-69,-396-18,1224 4,-1419-1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41.0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0,'3020'0,"-2996"0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59.3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2968 568,'-119'2,"-132"-5,27-26,141 17,-46-3,71 10,-1-3,-84-22,85 16,-1 2,-77-5,-110-4,173 14,-2-6,54 8,-1 1,-30-2,11 6,8 0,0-2,0-1,-36-8,30 4,-57-3,-8-2,66 8,-63-1,11 2,13-10,55 8,1 1,-28-1,33 5,-1-1,1 0,0-1,0-1,1-1,-1 0,1-1,-17-8,7 2,10 5,0 0,1-1,-1-1,-23-17,36 23,-1-1,1 1,-1 0,1-1,-1 0,1 1,0-1,0 0,1 0,-1 0,1 0,-1-1,1 1,0 0,0 0,0-1,1 1,-1-1,1 1,0-1,0 1,0 0,0-1,1 1,-1-1,1 1,0-1,2-3,-1 1,1 1,0 0,1 0,-1 0,1 0,0 0,0 1,1 0,-1 0,1 0,0 1,0-1,0 1,0 0,1 1,-1-1,1 1,0 0,11-2,6-1,0 1,-1 1,44-1,14 3,175 5,-135 10,-60-7,66 1,-91-6,53 9,4 0,41 4,-77-7,65 1,-60-9,6-1,-1 3,85 13,-80-6,1-4,121-6,-73-1,-91 1,1-2,32-7,-30 4,50-3,159 10,-238-1,1 0,0 1,0 0,0-1,0 1,-1 0,1 1,0-1,-1 1,7 3,-9-4,0 0,-1 0,1 0,0-1,-1 1,1 0,0 0,-1 0,0 0,1 1,-1-1,1 0,-1 0,0 0,0 0,0 0,1 0,-1 1,0-1,-1 0,1 0,0 0,0 0,0 0,-1 0,1 1,0-1,-1 0,1 0,-1 0,1 0,-1 0,0 0,1-1,-1 1,0 0,0 0,0 0,0-1,-1 2,-17 17,-2-1,0-1,0 0,-2-2,0-1,-1 0,-44 17,37-21,0-1,-1-1,-46 4,-11 3,5-2,0-4,0-3,-102-7,-50 2,180 4,-82 20,32-5,11-5,-175 5,-268-22,522 3,1 1,-1 0,-22 7,-20 3,36-9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01.4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3017 3,'-119'0,"5"-3,0 6,-175 26,21-2,207-23,-134 23,134-16,0-3,-72 1,-853-10,958-1,0-1,-33-7,-41-4,-151 13,133 2,96-1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09.9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4034 36,'-51'-12,"10"2,1 5,0 3,0 1,0 1,1 3,-67 12,-8-1,78-11,-50 9,38-4,0-3,1-2,-90-6,32 1,-1170 2,1222-3,-53-9,-53-2,115 14,-1-2,-67-12,43 5,1 3,-1 3,-73 6,13 0,-591-3,696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15.7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5389 86,'-633'17,"-236"-3,551-16,298 2,-21 1,0-2,-1-2,1-1,-46-12,3-4,-1 3,0 5,-1 3,-93 2,-40-6,-2 0,-1384 14,1571 0,-60 12,58-7,-57 2,-358-9,427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22.5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4090 32,'-4'-3,"1"1,-1-1,0 1,0 0,0 0,0 0,0 1,0-1,0 1,-1 0,-6 0,-54-5,49 6,-536-4,279 7,197-3,-101-1,-329 39,343-15,0-7,-167-6,219-12,-181 4,187 11,62-6,-48 1,-598-7,331-3,333 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26.5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2903 31,'-91'-2,"-101"5,161 1,0 2,-36 11,41-9,0-2,0 0,-48 3,-853-8,436-4,456 2,-60-12,57 7,-44-2,57 6,-47-10,48 7,-50-4,6 8,19 1,0-2,-68-11,80 7,0 2,-58 1,71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5:58.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0 118,'78'1,"77"-2,-135 0,-1-2,1 0,-1-1,0-1,31-12,-29 7,114-43,-115 48,0 0,0 1,0 1,0 1,26 0,104 2,121 5,-188 8,15 1,-44-9,80 19,-89-15,1-1,86 4,-108-13,-1 2,0 0,-1 2,38 9,-41-7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35.5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3835 172,'-849'0,"802"-2,-54-10,-25-1,74 8,-94-20,98 15,0 2,-62-3,-151-17,15 1,123 25,-167-13,126 3,-189 11,158 3,-457-2,628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37.4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3891 132,'-47'-11,"6"0,-76 3,-138 7,117 3,-116 4,-259 40,427-38,-139-6,135-5,-110 13,-13 5,-223-11,220-7,33-11,16 0,130 14,-36-1,-106-15,136 9,12 3,0-1,0-2,-52-18,-95-60,155 76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41.7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3807 2,'-139'-2,"-148"5,241 3,-67 17,-17 3,-7 2,104-19,0-1,-1-2,-61 3,-156-9,-297-3,257-11,-168-2,-52 18,476-4,-60-10,57 5,-46-1,-339 9,399-1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7:58.7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1634 34,'-1'2,"1"0,-1-1,0 1,0 0,0-1,0 1,0-1,0 1,0-1,-1 0,1 0,0 1,-1-1,1 0,-1 0,1 0,-1 0,0 0,1-1,-1 1,0 0,-2 0,-41 12,44-12,-46 7,-1-2,0-2,-1-2,-84-8,16-8,72 7,-64-2,-224-7,320 15,-186-27,143 20,0 3,0 3,-63 4,16 0,79-2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3:13.2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4687 430,'-21'2,"-1"0,-36 9,35-6,0-1,-27 1,18-3,0 1,0 2,1 1,-45 14,48-12,-1-2,1-2,-54 3,-92-9,59-1,-2204 3,2117-15,-10 1,-433 15,624-2,0-1,-39-10,37 7,1 1,-29-1,31 4,1 0,-1-1,1-1,-1-1,-34-11,48 12,0 1,0-1,0 0,0 0,1-1,-1 0,1 0,0 0,0 0,1-1,-1 0,1 0,0 0,1 0,-1-1,1 1,0-1,0 0,1 0,-1 0,0-8,1 7,1 0,0 0,0 0,1 0,0-1,0 1,0 0,1 0,0 0,1 0,0 0,0 0,0 0,1 1,0-1,0 1,1 0,-1-1,2 2,4-8,0 5,-1-1,1 1,1 0,0 1,0 0,0 1,1 0,0 0,0 1,0 1,14-4,0 0,-1 2,1 0,0 2,47-3,107-6,17-1,-144 14,6 1,1-2,100-16,-92 9,0 2,-1 3,77 6,-14 0,-40-4,-1 0,-1 3,101 15,-93 0,0-5,105 0,-34-15,199 5,-232 12,33 1,-119-14,-6-2,-1 1,1 3,-1 2,0 1,54 15,-65-13,1-2,-1 0,35 0,32 6,-26-3,1-4,128-6,-70-1,-104 0,0-1,-1-1,1 0,33-12,-32 8,2 1,-1 1,30-2,-8 2,-31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3:24.7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1987 1866,'-102'-1,"-383"18,409-9,1-3,-1-3,0-4,-106-16,100 7,57 9,0 0,1-3,-1 0,1-1,-32-13,-110-46,91 38,-119-62,140 67,45 20,1-1,0 0,-1-1,1 0,1 0,-1 0,-11-9,19 12,-1 1,1-1,0 1,-1-1,1 1,-1-1,1 0,0 1,-1-1,1 0,0 1,0-1,-1 1,1-1,0 0,0 0,0 1,0-1,0 0,0 1,0-1,0 0,0 1,0-1,1 0,-1 1,0-1,0 0,0 1,1-1,-1 0,0 1,1-1,-1 1,1-1,-1 1,1-1,-1 1,1-1,-1 1,1-1,-1 1,1 0,0-1,-1 1,2 0,34-18,-31 16,56-20,0 3,88-15,130-6,275 27,-346 16,-124-2,97-3,-107-15,-39 8,-31 7,0 1,1-1,-1 0,0 0,0 0,0 0,-1-1,1 0,0 0,-1 0,0 0,0 0,0-1,0 1,0-1,-1 0,3-6,-4 9,0-1,-1 1,1-1,0 0,-1 1,0-1,0 0,1 0,-1 1,0-1,0 0,0 0,-1 1,1-1,0 0,-1 1,1-1,-2-3,1 3,-1 0,1 1,-1-1,0 0,1 1,-1-1,0 1,0-1,0 1,0 0,0 0,0 0,0 0,0 0,-1 1,1-1,0 1,-3-1,-33-4,1 2,-1 1,-59 6,15-1,-29 0,25 0,-140-12,184 1,-74-23,80 20,1 2,-1 1,-40-4,37 9,-115-13,118 10,11 2,-1-1,1-1,-31-12,8-2,-72-40,105 51,1-1,0-1,1 0,0-1,1 0,1-1,-15-19,26 32,0-1,-1 0,1 1,0-1,0 0,0 1,-1-1,1 0,0 1,0-1,0 0,0 1,0-1,0 0,0 0,0 1,0-1,1 0,-1 1,0-1,0 0,1 1,-1-1,0 1,1-1,-1 0,1 1,-1-1,0 1,1-1,-1 1,1-1,0 1,-1-1,1 1,-1 0,1-1,0 1,-1 0,1 0,0-1,0 1,35-8,650-46,30 47,-436 8,-257 1,-1 0,1 2,0 0,28 10,-22-6,49 8,67-6,163-10,-120-3,1089 3,-1457-12,59 1,30 6,-673-25,743 30,-642 24,140-15,307-12,178 3,-39 1,1-4,-81-13,25 1,81 10,-75-16,42 1,-106-30,161 40,1-1,1-1,0-1,-38-25,48 28,0 1,0 1,-1 1,-1 0,1 1,-1 1,-35-4,29 5,0-1,1-2,-40-14,62 20,0 0,-1 0,1-1,0 1,-1 0,1-1,0 1,0-1,0 0,0 0,1 1,-1-1,0 0,1-1,0 1,-1 0,1 0,0-1,0 1,0 0,0-4,1 4,0 0,0 0,0 0,1 0,-1 0,1 0,0 0,-1 0,1 0,0 1,0-1,0 0,0 0,0 1,1-1,-1 1,1-1,-1 1,1 0,-1-1,1 1,0 0,-1 0,1 0,0 0,0 0,3 0,24-9,1 1,1 1,-1 2,1 1,45-1,-50 4,347-29,-308 25,69-11,-47 8,-1 4,114 7,-129 0,-723-2,625-1,-1-1,1-2,0-1,0 0,0-2,1-2,0 0,1-2,0 0,0-2,-35-24,24 16,28 17,1 0,0 0,0 0,0-1,1 0,0-1,0 1,-10-12,7 6,-1 0,0 1,-21-16,-3-2,34 27,-1 0,0 1,1-1,-1 1,1-1,-1 0,1 0,-1 1,1-1,-1 0,1 0,0 0,-1 1,1-1,0 0,0 0,-1 0,1 0,0 0,0 1,0-1,0 0,0 0,1 0,-1 0,0 0,0 0,0 1,1-1,-1 0,0 0,1 0,-1 1,1-1,-1 0,1 0,-1 1,1-1,0 0,-1 1,1-1,0 1,0-1,-1 1,1-1,0 1,0 0,-1-1,1 1,0 0,0 0,2-1,52-15,196-13,-184 23,377 0,-250 8,-32-2,-138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3:36.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5337 1423,'-143'2,"-159"-5,176-10,-45-2,53 13,-221-31,282 24,-1 3,0 3,0 2,-60 7,-225 49,-26-14,311-37,-217 25,-104 4,-596-31,472-5,-160 3,660 1,-1-1,1 0,-1 0,1-1,-1 1,1-1,0 1,-1-1,1 0,0 0,-1-1,1 1,0-1,0 0,0 1,0-1,0-1,1 1,-4-3,4 1,0 0,0 0,0 0,0 0,1 0,0 0,0 0,0 0,1-1,-1 1,1 0,0-1,0 1,0 0,2-7,1-6,0 0,2 0,0 0,1 1,0 0,2 0,-1 0,2 1,0 0,1 1,1 0,0 0,23-21,-28 30,0 1,1 0,-1 0,1 1,0-1,0 1,0 1,0 0,0 0,0 0,1 0,13 0,11 1,54 4,-44 0,123 1,225 18,-48 14,415-8,-697-25,0 3,0 3,83 23,-44-9,263 46,-258-54,160 1,-153-11,133 23,-92-8,230 6,-300-23,78 9,89 2,-210-14,140-7,-152 4,0-1,-1-2,1-1,41-16,16-6,-53 19,1-1,40-21,-63 27,-1 0,0 0,0-1,0 0,-1 0,0-1,0 1,-1-2,0 1,0-1,0 0,7-15,-12 19,1-1,-1 0,0 0,0 0,0 0,-1 0,1 0,-1 0,0 0,-1 1,0-1,1 0,-1 0,-1 0,1 0,-1 1,0-1,0 0,0 1,-1 0,1-1,-1 1,0 0,0 1,-1-1,-4-4,-7-7,0 2,0 0,-1 1,-1 1,-23-13,12 11,1 0,-2 2,0 2,-57-13,-122-4,77 12,60 4,-19-3,-122-2,34 14,-177 4,113 25,153-15,-125 4,-252-47,50 1,319 26,1-4,-112-22,121 17,1 4,-1 4,-97 8,27-1,-482-3,568-4,-135-25,89 10,87 14,-133-23,145 24,1-1,-1-1,1-1,1 0,-1-1,-27-18,42 25,-1-1,1 0,0 0,-1 0,1 0,0 0,0 0,0 0,0-1,1 1,-1-1,1 1,-1-1,1 0,0 1,0-1,0 0,1 0,-1 0,0 0,1 0,0 0,0 0,0 0,0 0,0 0,2-4,-1 3,1 1,-1 0,1-1,0 1,0 0,0 0,1 1,-1-1,1 0,0 1,-1-1,1 1,0 0,0 0,0 0,1 1,-1-1,0 1,1-1,-1 1,7-1,41-7,1 2,58-1,68-8,-40 0,0 6,182 10,-139 3,-130-1,56 10,-1 0,73 3,668 30,-819-45,324-18,-217 6,207 10,-163 4,-41 2,260 39,-318-34,0-3,128-8,-67-1,778 3,-883-2,60-11,-57 7,45-2,780 6,-419 5,-402-1,-30-1,1 0,-1-1,0 0,0-1,1 0,-1-1,14-4,-26 5,1 1,0-1,-1 0,1 1,0-1,-1 0,1 0,-1 0,1-1,-1 1,0 0,1-1,-1 1,0 0,1-3,-1 3,-1 0,0 0,0 0,0 1,1-1,-1 0,0 0,0 0,0 0,0 0,0 0,-1 0,1 0,0 0,0 1,-1-1,1 0,0 0,-1 0,1 0,-2-1,0-1,-1 1,1-1,-1 0,0 1,0 0,0 0,0 0,0 0,-1 0,1 0,-1 1,1 0,-5-2,-43-6,0 1,-63 0,56 4,-2-2,1 3,-1 3,0 2,-81 13,56-2,58-11,0 2,-44 12,39-7,-1-1,0-1,-63 3,-103-10,-41 4,92 12,-290-9,168-37,50 3,38 3,-72-6,-477 26,385 7,-823-3,1045-6,-191-34,27 2,-97-12,216 25,80 19,64 6,1-2,-1 0,-46-12,67 12,0 1,0-1,0-1,1 1,-1 0,1-1,-1 0,1 1,0-1,0-1,0 1,1 0,-1-1,1 1,0-1,0 0,0 0,0 0,1 0,-1 0,-1-7,2 4,-1-1,1 1,1 0,-1 0,1-1,0 1,1 0,0 0,0 0,1-1,-1 1,5-8,-5 12,1 0,0 0,0 1,0-1,0 1,1-1,-1 1,1 0,-1 0,1 0,0 0,-1 0,1 1,0-1,0 1,1 0,5-2,62-8,-52 9,602-40,4 42,-259 3,856-3,-1168 2,-1 4,62 13,60 6,4-23,4 0,-49 11,79 3,601-17,-760-2,66-11,-17 1,-67 8,60-17,-3 0,-61 18,0 1,48 3,-51 1,1-1,-1-2,42-7,-29 3,-1 1,1 2,56 2,45-2,-119-1,-6-2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3:46.9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4184 1501,'-1'1,"1"0,0 0,-1 0,1 0,-1 0,1 0,-1 0,0 0,1 0,-1 0,0 0,0 0,0-1,1 1,-1 0,0 0,0-1,0 1,0-1,0 1,0-1,-1 1,1-1,0 0,0 1,0-1,-2 0,-41 6,31-4,-36 8,-68 22,26-6,42-16,-1-3,1-3,-1-1,-62-5,41 1,-79 8,-266 28,-254-22,415-16,-860 3,1093-1,0-2,1 0,-1-1,-37-13,35 9,1 2,-1 0,-37-3,22 7,-1-1,0-2,-67-18,98 21,1-1,-1 0,0 0,1-1,0 0,0-1,0 0,1 0,-1 0,-9-11,14 12,-1-1,1 1,0-1,1 0,-1-1,1 1,0 0,0-1,0 1,1-1,0 1,0-1,1 0,-1 1,1-1,0 0,2-11,-1 13,0-1,1 0,-1 0,1 1,0-1,0 1,1 0,-1-1,1 1,0 0,0 0,0 1,0-1,1 1,0-1,-1 1,1 0,0 1,1-1,-1 1,0-1,8-1,10-5,0 2,1 0,31-4,-40 8,334-63,-280 58,1 4,-1 2,0 4,90 13,106 2,68-4,-58 0,-190-10,-37 0,-1-2,0-2,56-9,-53 1,-1 2,74-1,1265 9,-1373-2,1-1,-1 0,0 0,-1-2,1 1,0-2,-1 0,0-1,0 0,-1-1,1 0,-2-1,1 0,-1-1,0 0,11-13,-19 19,-1-1,1 1,-1-1,1 0,-1 0,0 0,-1 0,1 0,-1 0,1 0,-1 0,-1-1,1 1,-1 0,1-1,-1 1,0-1,-1 1,1 0,-1-1,0 1,0 0,0 0,-1-1,1 1,-1 0,0 0,0 1,0-1,-1 0,1 1,-1-1,-4-3,-2-2,0-1,-1 2,0-1,-1 1,0 1,0 0,-1 1,1 0,-26-9,-46-13,45 14,0 1,0 2,-1 1,0 3,-54-4,36 8,0 4,1 1,-1 4,1 1,-67 19,58-6,0-3,-1-2,-1-4,-109 5,-1377-20,1518 3,-64-12,62 6,-48-1,50 7,-202-14,179 9,-88 3,-11 0,40-10,-68-3,178 16,-1 0,1 0,0-1,0 0,0 0,0-1,0 1,1-2,-1 1,0-1,-7-4,10 4,0-1,0 0,0 1,0-1,1 0,0-1,0 1,0-1,0 1,1-1,0 0,0 0,0 0,0 0,-1-8,-1-4,1 1,0-1,1 1,1-1,1 0,0 0,1 0,1 1,7-33,-7 42,0 1,1-1,0 0,0 1,0 0,1-1,0 2,0-1,0 0,1 1,0 0,0 0,0 0,1 0,0 1,0 0,0 0,0 1,0 0,1 0,0 0,-1 1,1 0,0 0,11-1,132-14,233 2,-259 15,557 18,-93-3,-88-7,-248 8,502 13,-721-27,62 10,18 2,-102-14,1 0,-1 0,1-2,-1 1,0-1,1-1,15-5,-23 6,1 0,-1-1,0 1,0-1,0 0,-1-1,1 1,-1 0,0-1,0 0,0 0,0 0,0 0,-1 0,0 0,0-1,0 1,0-1,-1 0,0 1,0-1,0 0,0 0,-1 0,0 0,0 1,-2-11,1 1,0 0,-2 0,0 1,-1-1,0 1,0-1,-2 1,-10-19,8 19,0 0,-1 1,0 0,-1 0,0 1,0 0,-1 1,-1 1,0 0,0 0,-1 1,0 0,0 2,-1-1,0 1,0 1,0 1,-1 0,1 1,-1 0,0 1,-24 0,-107 8,-1 6,-146 32,247-36,-249 19,145-17,-500 2,400-14,-1215 2,1659 2,220-5,-308-11,-69 8,58-2,273 10,186-4,-315-26,-162 15,110-3,1395 15,-723 3,-784-2,116-16,-146 11,63 1,8 0,-116 5,1-1,0 0,0 0,0 0,0 0,-1 0,1-1,0 1,0 0,0 0,-1 0,1-1,0 1,0-1,-1 1,1 0,0-1,0 1,-1-1,1 1,0-2,-10-8,-31-6,3 8,1 1,-1 1,-49 0,-117 7,94 2,4-4,4 0,-168 20,92-5,125-13,1 3,-82 15,-134 40,180-37,-86 28,155-43,-1 1,2 1,-1 0,1 1,1 1,-30 25,39-28,1-1,0 1,0 1,1-1,0 1,1-1,0 1,0 1,1-1,0 0,0 1,0 10,-2 14,1-1,2 41,1-23,4 119,-2-163,-1 0,2-1,-1 1,1 0,0 0,1-1,-1 1,1-1,1 0,-1 0,1 0,0 0,0 0,1-1,0 0,0 0,0 0,0-1,1 1,7 3,0-1,1 0,0-1,0 0,1-1,-1-1,1 0,0-1,17 1,112 14,1 0,159 0,-223-17,88-4,-152 1,0-2,0 0,0 0,16-8,-15 5,0 1,0 1,26-3,0 3,355-23,-370 26,0 0,33-8,-30 4,50-2,493 9,-523 1,56 10,49 3,-126-15,-1 1,0 1,48 11,-46-7,0-2,0-2,57-1,-62-2,-2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3:56.10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3385 0,'-299'22,"172"-13,-146-9,109-2,-2333 2,2473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3:59.134"/>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01.2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87,'88'1,"2"0,0-3,96-15,-121 9,1 4,103 6,66-4,-159-12,-55 9,0 1,30-1,320 4,-177 3,-169-4,-1 0,36-9,28-3,-64 13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4:02.21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5194 1,'-653'0,"612"2,-58 10,-31 2,-433-13,269-2,271 2,0 1,-34 8,-32 4,-175-15,-42 3,214 12,60-8,-53 3,-63-7,-215 12,152-4,-285-24,288 4,-69 10,-52-4,196-9,-60-3,133 16,35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04:05.62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3457 2,'-142'-2,"-158"5,199 10,61-6,-45 1,-339-8,201-1,187 3,0 2,0 1,-45 13,45-9,1-2,-1-1,-47 1,-822-8,875-1,1-1,-33-7,30 4,-50-3,-472 10,504-6,32-1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4:29.283"/>
    </inkml:context>
    <inkml:brush xml:id="br0">
      <inkml:brushProperty name="width" value="0.05" units="cm"/>
      <inkml:brushProperty name="height" value="0.05" units="cm"/>
      <inkml:brushProperty name="color" value="#E71224"/>
    </inkml:brush>
  </inkml:definitions>
  <inkml:trace contextRef="#ctx0" brushRef="#br0">169 370 24575,'0'-17'0,"0"0"0,1 1 0,1-1 0,7-27 0,-6 35 0,0 1 0,1-1 0,0 1 0,0-1 0,1 1 0,0 1 0,1-1 0,0 1 0,12-13 0,-4 8 0,0 1 0,1 0 0,0 1 0,1 0 0,0 1 0,0 1 0,1 1 0,0 0 0,0 1 0,30-6 0,14 1 0,108-7 0,-80 14 0,-46 3 0,0-1 0,48-10 0,-54 6 0,0 2 0,0 1 0,1 2 0,-1 2 0,1 1 0,73 15 0,-28-4 0,-49-9 0,0 1 0,-1 2 0,0 1 0,54 22 0,-29-5 0,-36-16 0,0 0 0,-1 1 0,-1 1 0,0 1 0,0 0 0,24 22 0,-38-29 0,-1 1 0,0-1 0,0 1 0,0 0 0,-1 1 0,0-1 0,0 1 0,0 0 0,-1 0 0,0 0 0,2 10 0,-1-2 0,-2 1 0,0-1 0,-1 1 0,-2 24 0,1-14 0,0 1 0,-1 0 0,-1 0 0,-12 52 0,12-71 0,-1 0 0,0 1 0,-1-1 0,0 0 0,0 0 0,-1-1 0,0 1 0,0-1 0,-1 0 0,1-1 0,-2 1 0,1-1 0,-1 0 0,0-1 0,0 1 0,-8 3 0,-8 4 0,0-2 0,0-1 0,-1 0 0,0-2 0,-1-1 0,0-1 0,-35 4 0,-16-3 0,-87-4 0,2-1 0,30 12 0,-50 1 0,138-15 0,-119-6 0,144 4 0,-1-1 0,1-1 0,0-1 0,1 0 0,-1-1 0,-28-15 0,-39-21 0,43 22 0,-47-30 0,15 10 0,55 31 0,1-1 0,-1-1 0,2 0 0,-24-20 0,36 27 0,1-1 0,-1 0 0,1-1 0,0 1 0,0-1 0,0 0 0,1 0 0,0 0 0,0 0 0,0 0 0,1-1 0,0 1 0,0-1 0,1 0 0,0 0 0,0 1 0,1-14 0,0 12-50,1 0 0,0 0 0,1 0-1,4-13 1,-2 8-1064,2-6-5712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4:32.451"/>
    </inkml:context>
    <inkml:brush xml:id="br0">
      <inkml:brushProperty name="width" value="0.05" units="cm"/>
      <inkml:brushProperty name="height" value="0.05" units="cm"/>
      <inkml:brushProperty name="color" value="#E71224"/>
    </inkml:brush>
  </inkml:definitions>
  <inkml:trace contextRef="#ctx0" brushRef="#br0">26 482 24575,'-1'-6'0,"1"-1"0,-2 1 0,1 0 0,-1 0 0,-4-10 0,-4-19 0,8 26 0,1 0 0,0-1 0,1 1 0,0 0 0,1-1 0,0 1 0,0 0 0,1 0 0,0 0 0,1 0 0,0 0 0,5-12 0,-1 10 0,-1 0 0,1 0 0,1 1 0,0 0 0,0 1 0,1 0 0,0 0 0,17-12 0,-11 8 0,1 1 0,0 1 0,1 0 0,0 1 0,0 1 0,1 0 0,1 2 0,-1 0 0,1 1 0,0 1 0,36-6 0,-11 6 0,64-17 0,-72 13 0,0 1 0,74-5 0,-47 15 0,1 3 0,-1 3 0,0 3 0,104 31 0,-130-33 0,-21-6 0,0 1 0,0 1 0,-1 0 0,0 1 0,0 1 0,23 13 0,35 33 0,-3 3 0,109 111 0,-172-159 0,0 0 0,-1 1 0,0 0 0,0 0 0,-1 0 0,0 1 0,-1 0 0,0 0 0,-1 0 0,0 0 0,0 1 0,1 18 0,-3-24 0,0 0 0,-1 0 0,0 0 0,0 0 0,0 0 0,-1 0 0,0 0 0,0 0 0,0 0 0,0 0 0,-1-1 0,0 1 0,0 0 0,0-1 0,0 0 0,-1 1 0,0-1 0,0 0 0,0 0 0,0 0 0,-1-1 0,1 1 0,-1-1 0,0 0 0,0 0 0,0 0 0,-1-1 0,1 1 0,-7 2 0,-54 16 0,-95 19 0,103-27 0,-97 9 0,36-8 0,37-5 0,-1-3 0,-120-8 0,62-1 0,120 1 0,0-1 0,-1 0 0,1-2 0,0 0 0,1-2 0,0 0 0,0-1 0,-24-14 0,12 7 0,-54-18 0,75 30-68,0-1 0,0 0-1,1-1 1,-1 0 0,1 0 0,0-1-1,0 0 1,1-1 0,0 0 0,0 0-1,1-1 1,-1 1 0,2-2 0,-1 1-1,1-1 1,0 0 0,1 0 0,0-1-1,-4-11 1,5 1-6758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4:41.303"/>
    </inkml:context>
    <inkml:brush xml:id="br0">
      <inkml:brushProperty name="width" value="0.05" units="cm"/>
      <inkml:brushProperty name="height" value="0.05" units="cm"/>
      <inkml:brushProperty name="color" value="#E71224"/>
    </inkml:brush>
  </inkml:definitions>
  <inkml:trace contextRef="#ctx0" brushRef="#br0">5340 445 24575,'-53'0'0,"-11"-1"0,1 2 0,-97 16 0,94-9 0,0-2 0,-129-7 0,75-1 0,-1118 2 0,1077-14 0,25 1 0,2 11 0,60 2 0,-1-2 0,-127-22 0,85 5 0,-180-7 0,167 19 0,-6 1 0,66 5 0,-101-15 0,81-1 0,-1 5 0,-91 0 0,-7-4 0,85 4 0,-78-15 0,2 1 0,130 22 0,17 2 0,-61-12 0,-46-15 0,-29 1 0,158 25 0,1 1 0,0 0 0,-1 1 0,1 0 0,-16 1 0,24 0 0,1 1 0,-1-1 0,1 0 0,0 0 0,-1 1 0,1-1 0,-1 1 0,1-1 0,0 1 0,-1 0 0,1 0 0,0-1 0,0 1 0,-1 0 0,1 0 0,0 0 0,0 0 0,-1 3 0,1-2 0,0-1 0,1 1 0,-1 0 0,1 0 0,-1 0 0,1 0 0,0 0 0,0 0 0,0 0 0,0 0 0,0 0 0,1 0 0,-1 0 0,1 0 0,-1 0 0,1-1 0,0 1 0,1 3 0,-1-2 0,18 41 0,-18-42 0,0 0 0,0 1 0,0-1 0,1 0 0,-1 0 0,0 0 0,1 0 0,-1 0 0,1 0 0,0-1 0,0 1 0,0 0 0,0-1 0,0 1 0,2 0 0,-3-2 0,-1 0 0,1 0 0,-1-1 0,1 1 0,-1 0 0,1-1 0,-1 1 0,1 0 0,-1-1 0,1 1 0,-1 0 0,1-1 0,-1 1 0,0-1 0,1 1 0,-1-1 0,0 1 0,1-1 0,-1 1 0,0-1 0,0 1 0,0-1 0,1 0 0,-1 1 0,0-1 0,0 1 0,0-1 0,0 0 0,0 1 0,0-2 0,2-21 0,-2 20 0,0 1 0,0-12 0,1 1 0,1-1 0,5-22 0,-5 30 0,0 0 0,0 1 0,1-1 0,0 1 0,0 0 0,1 0 0,-1 0 0,1 0 0,0 1 0,10-9 0,4-2-341,1 0 0,1 0-1,26-13 1,-29 20-6485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4:45.857"/>
    </inkml:context>
    <inkml:brush xml:id="br0">
      <inkml:brushProperty name="width" value="0.05" units="cm"/>
      <inkml:brushProperty name="height" value="0.05" units="cm"/>
      <inkml:brushProperty name="color" value="#E71224"/>
    </inkml:brush>
  </inkml:definitions>
  <inkml:trace contextRef="#ctx0" brushRef="#br0">6601 3 24575,'-155'-2'0,"-165"4"0,267 5 0,0 2 0,1 2 0,-79 28 0,-10 2 0,-440 75 0,501-103 0,-134 39 0,86-17 0,-89 16 0,162-36 0,-280 94 0,211-62 0,-68 31 0,-220 115 0,228-109 0,-23 12 0,122-51 0,-292 146 0,152-69 0,10-6 0,-621 278 0,603-277 0,191-92 0,2 1 0,1 2 0,-49 47 0,49-34 0,1 1 0,3 1 0,-54 88 0,-69 158 0,114-202 0,-227 528 0,263-595 0,0 0 0,-1-1 0,-1 0 0,-16 22 0,26-40 0,0-1 0,0 0 0,-1 1 0,1-1 0,0 1 0,-1-1 0,1 1 0,0-1 0,-1 0 0,1 1 0,0-1 0,-1 0 0,1 1 0,-1-1 0,1 0 0,-1 0 0,1 1 0,-1-1 0,1 0 0,-1 0 0,1 0 0,-1 0 0,1 0 0,-1 1 0,1-1 0,-1 0 0,1 0 0,-1 0 0,1-1 0,-1 1 0,1 0 0,-1 0 0,1 0 0,-1 0 0,1 0 0,-1-1 0,1 1 0,-1 0 0,1 0 0,-1-1 0,1 1 0,-1 0 0,1-1 0,0 1 0,-1 0 0,1-1 0,0 1 0,-1 0 0,1-1 0,0 1 0,0-1 0,-1 1 0,1-1 0,0 1 0,0-1 0,0 1 0,-1-1 0,1 1 0,0-1 0,0 1 0,0-1 0,0 1 0,0-1 0,0 1 0,0-1 0,0 0 0,-6-46 0,6 39 0,-14-68 0,7 46 0,6 25 0,2 10 0,5 37 0,-5-31 0,0-1 0,0 1 0,1-1 0,1 0 0,-1 1 0,2-1 0,-1-1 0,2 1 0,-1 0 0,10 14 0,-12-22 0,0-1 0,0 1 0,0-1 0,1 0 0,-1 0 0,0 0 0,0 0 0,1 0 0,-1 0 0,1-1 0,-1 1 0,0-1 0,1 1 0,-1-1 0,1 0 0,-1 0 0,1 0 0,-1-1 0,1 1 0,-1-1 0,1 1 0,-1-1 0,0 0 0,1 1 0,-1-1 0,4-3 0,10-4 0,-1 0 0,26-20 0,-22 15 0,3 0-1365,-1 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5:19.905"/>
    </inkml:context>
    <inkml:brush xml:id="br0">
      <inkml:brushProperty name="width" value="0.05" units="cm"/>
      <inkml:brushProperty name="height" value="0.05" units="cm"/>
      <inkml:brushProperty name="color" value="#E71224"/>
    </inkml:brush>
  </inkml:definitions>
  <inkml:trace contextRef="#ctx0" brushRef="#br0">9434 25 24575,'-60'-21'0,"43"19"0,-1 1 0,1 0 0,-1 1 0,1 1 0,-1 1 0,1 1 0,-1 0 0,1 1 0,0 1 0,1 0 0,-1 2 0,1-1 0,-29 19 0,-6 7 0,1 2 0,-77 69 0,54-33 0,-100 124 0,79-84 0,43-47 0,-49 80 0,-43 54 0,-96 87 0,203-239 0,2 2 0,-35 64 0,34-54 0,15-29 0,-2-1 0,-1-2 0,0 0 0,-2-2 0,-1 0 0,-31 20 0,-20 18 0,-360 362 0,355-341 0,-167 129 0,43-42 0,107-89 0,-3-4 0,-145 82 0,10-10 0,67-38 0,-285 135 0,-327 152 0,604-294 0,-232 114 0,105-74 0,27 11 0,118-60 0,18-24 0,-266 90 0,368-145 0,-355 128 0,285-102 0,-118 27 0,118-34 0,-26 6 0,-126 26 0,168-39 0,49-13 0,0-2 0,-1-2 0,-54 5 0,-29-2 0,-43 3 0,30-1 0,91-8 0,-57 1 0,80-6 0,-1 1 0,1 1 0,-47 14 0,39-8 0,-51 5 0,54-14 0,27-2 0,0 1 0,1 0 0,-1 0 0,0 0 0,1 0 0,-1 1 0,0 0 0,1 0 0,-1 1 0,1 0 0,-1 0 0,-7 4 0,13-6 0,0 1 0,0-1 0,-1 1 0,1-1 0,0 1 0,0-1 0,0 1 0,0-1 0,0 1 0,0-1 0,0 1 0,0-1 0,0 1 0,0-1 0,1 1 0,-1-1 0,0 1 0,0-1 0,0 1 0,1-1 0,-1 0 0,0 1 0,0-1 0,1 1 0,-1-1 0,0 1 0,1-1 0,-1 0 0,1 1 0,-1-1 0,1 1 0,18 16 0,-12-11 0,4 6 0,-2-3 0,-1-1 0,0 1 0,-1 1 0,0 0 0,-1-1 0,10 20 0,-18-27 0,-5-11 0,-8-15 0,14 19 3,-1 0-1,1 0 0,0-1 0,1 1 1,-1 0-1,1-1 0,0 1 0,0-1 1,0 1-1,1 0 0,0-1 1,0 1-1,1 0 0,-1-1 0,1 1 1,0 0-1,1 0 0,-1 1 1,1-1-1,5-7 0,6-6-68,1 0 0,1 2 0,31-26 0,-1 0-1083,-33 28-5677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5:22.609"/>
    </inkml:context>
    <inkml:brush xml:id="br0">
      <inkml:brushProperty name="width" value="0.05" units="cm"/>
      <inkml:brushProperty name="height" value="0.05" units="cm"/>
      <inkml:brushProperty name="color" value="#E71224"/>
    </inkml:brush>
  </inkml:definitions>
  <inkml:trace contextRef="#ctx0" brushRef="#br0">856 397 24575,'-9'6'0,"0"0"0,-1-1 0,0 0 0,0 0 0,0-1 0,-1 0 0,1-1 0,-18 3 0,26-5 0,-42 6 0,1-1 0,-1-3 0,0-1 0,-61-6 0,4 1 0,30 4 0,-77-3 0,142 2 0,-1-1 0,1-1 0,-1 1 0,1-1 0,0-1 0,-1 1 0,1-1 0,0 0 0,1 0 0,-1 0 0,1-1 0,-1 0 0,1 0 0,0-1 0,0 1 0,1-1 0,0 0 0,-1 0 0,2-1 0,-1 1 0,1-1 0,-1 0 0,2 0 0,-5-11 0,3 6 0,1 0 0,0 0 0,1-1 0,0 1 0,0-1 0,1 0 0,1 1 0,0-1 0,1 0 0,0 0 0,1 1 0,0-1 0,5-14 0,-4 20 0,0-1 0,1 1 0,0 0 0,0 0 0,0 1 0,1-1 0,-1 1 0,1 0 0,1 0 0,-1 0 0,1 1 0,0 0 0,0 0 0,0 0 0,10-3 0,13-6 0,0 1 0,34-8 0,-49 15 0,31-6 0,1 2 0,0 2 0,0 2 0,0 2 0,66 3 0,-79 0 0,-13-1 0,0 1 0,0 1 0,0 1 0,0 0 0,0 1 0,0 1 0,-1 1 0,31 13 0,-36-10 0,-1 0 0,0 1 0,-1 0 0,0 1 0,0 0 0,-1 1 0,0 0 0,-1 1 0,-1 0 0,0 1 0,12 22 0,-15-26 0,-2-1 0,1 1 0,-1 1 0,-1-1 0,1 1 0,-2-1 0,1 1 0,-1 0 0,-1 0 0,0 0 0,0 0 0,-1 0 0,0 0 0,-1 0 0,0 0 0,0 0 0,-1 0 0,-1 0 0,-3 9 0,-5-2-1365,-1-3-5461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5:25.438"/>
    </inkml:context>
    <inkml:brush xml:id="br0">
      <inkml:brushProperty name="width" value="0.05" units="cm"/>
      <inkml:brushProperty name="height" value="0.05" units="cm"/>
      <inkml:brushProperty name="color" value="#E71224"/>
    </inkml:brush>
  </inkml:definitions>
  <inkml:trace contextRef="#ctx0" brushRef="#br0">910 372 24575,'-35'0'0,"1"2"0,0 1 0,0 2 0,0 1 0,1 2 0,0 1 0,-44 19 0,58-21 0,-1-2 0,0 0 0,0-1 0,0 0 0,-39 0 0,-102-11 0,148 5 0,1-1 0,-1 0 0,1-1 0,0 0 0,0-1 0,0 0 0,1-1 0,0-1 0,0 1 0,0-2 0,1 0 0,-14-13 0,-39-26 0,59 43 0,0 0 0,0 0 0,0 0 0,1 0 0,-1-1 0,1 1 0,0-1 0,0 0 0,1 0 0,-1 0 0,1 0 0,0-1 0,1 1 0,-1-1 0,1 1 0,0-1 0,0-8 0,-1-7 0,2 0 0,0 0 0,3-28 0,-2 44 0,0 0 0,0 0 0,1-1 0,-1 1 0,1 0 0,0 1 0,0-1 0,1 0 0,-1 0 0,1 1 0,0 0 0,1 0 0,-1 0 0,1 0 0,-1 0 0,1 0 0,0 1 0,1 0 0,-1 0 0,0 0 0,1 0 0,0 1 0,0 0 0,-1 0 0,1 0 0,0 0 0,1 1 0,4-1 0,17-3 0,0 2 0,0 0 0,1 2 0,33 3 0,-26-1 0,75-2 0,96 5 0,-200-4 5,-1 1 0,1-1 0,-1 1-1,1 1 1,-1-1 0,0 1 0,0 0 0,0 0-1,0 1 1,0-1 0,0 1 0,0 0 0,-1 1-1,0-1 1,1 1 0,-1 0 0,-1 0 0,1 0-1,-1 0 1,6 8 0,-2 3-166,0 1 0,0 0 0,-1 0 0,-1 0 0,3 20 0,-4-18-339,3 7-6326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5:28.464"/>
    </inkml:context>
    <inkml:brush xml:id="br0">
      <inkml:brushProperty name="width" value="0.05" units="cm"/>
      <inkml:brushProperty name="height" value="0.05" units="cm"/>
      <inkml:brushProperty name="color" value="#E71224"/>
    </inkml:brush>
  </inkml:definitions>
  <inkml:trace contextRef="#ctx0" brushRef="#br0">7036 2 24575,'-133'-1'0,"-145"3"0,108 16 0,-179 43 0,217-36 0,54-10 0,0-4 0,-83 2 0,132-11 0,0 2 0,0 1 0,0 1 0,-49 18 0,41-12 0,-72 13 0,51-14 0,1 3 0,-63 23 0,-62 15 0,0-26 0,79-14 0,-7 10 0,69-12 0,-65 6 0,9-4 0,-138 35 0,19-2 0,-21 0 0,-72 11 0,267-50 0,-647 114 0,164-30 0,340-82 0,-8 0 0,-174 32 0,127-37 0,14 0 0,132 10 0,60-6 0,-64 2 0,98-9 0,-34 0 0,0 1 0,1 1 0,-46 11 0,46-8 0,1-1 0,-1-2 0,1-1 0,-34-3 0,-65 3 0,86 9-1365,26-4-5461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03.9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34,'21'0,"70"1,150-19,-139 8,0 4,115 8,-58 1,630-3,-765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05:30.215"/>
    </inkml:context>
    <inkml:brush xml:id="br0">
      <inkml:brushProperty name="width" value="0.05" units="cm"/>
      <inkml:brushProperty name="height" value="0.05" units="cm"/>
      <inkml:brushProperty name="color" value="#E71224"/>
    </inkml:brush>
  </inkml:definitions>
  <inkml:trace contextRef="#ctx0" brushRef="#br0">127 119 24575,'3'-1'0,"0"1"0,0-1 0,0 0 0,-1 0 0,1-1 0,0 1 0,-1-1 0,1 1 0,-1-1 0,5-3 0,10-6 0,163-80 0,-216 113 0,-12 6 0,-71 33 0,4-3 0,113-57 0,0-1 0,0 1 0,0-1 0,0 1 0,0 0 0,0 0 0,0 0 0,1 0 0,-1 0 0,0 0 0,1 0 0,-1 1 0,0-1 0,1 1 0,0-1 0,-1 1 0,1-1 0,0 1 0,0 0 0,0 0 0,0 0 0,0-1 0,0 1 0,0 0 0,1 0 0,-1 0 0,1 0 0,0 0 0,-1 0 0,1 1 0,0-1 0,0 0 0,0 0 0,0 0 0,1 0 0,-1 0 0,1 0 0,-1 0 0,1 0 0,-1 0 0,1 0 0,0 0 0,0-1 0,2 3 0,2 4 0,0 0 0,1-1 0,0 0 0,0 0 0,1 0 0,0-1 0,0 0 0,13 9 0,40 17-1365,-31-19-5461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20:14.1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1,'0'2,"1"1,-1-1,1 1,-1-1,1 0,0 1,0-1,0 0,0 1,0-1,1 0,-1 0,0 0,1 0,0 0,-1 0,1-1,0 1,0 0,0-1,0 0,0 1,1-1,-1 0,0 0,1 0,-1 0,0-1,1 1,-1-1,5 1,11 2,-1-1,1-1,27-2,-25 0,45 0,30 0,176 18,-164-7,0-4,109-8,-52-1,-76 2,-7-1,-1 4,109 16,-115-9,0-3,128-7,-72-1,2353 2,-2213-15,-44 1,281 15,106-3,-433-11,63-2,-102 15,646 18,-343-6,-329 2,28 0,885-12,-501-4,-330 2,-173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20:21.9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29,'12'1,"1"1,-1 0,0 1,22 7,19 5,18-4,0-4,0-2,104-7,217-39,37 0,434 77,-227-16,-622-20,35 2,68 12,-20-1,68 13,15 2,-10-9,230 54,-325-61,0-4,1-2,93-6,34 2,1588 23,-1268-27,-477 4,75 14,-61-6,-58-10,0 0,0 0,-1 0,1 1,0-1,0 0,-1 1,1 0,0-1,-1 1,1 0,0 0,-1 0,1 0,-1 0,0 0,1 0,1 2,-3-2,0 0,0 0,1 0,-1 0,0 0,0 0,0 0,0 0,-1-1,1 1,0 0,0 0,0 0,-1 0,1 0,-1 0,1-1,0 1,-1 0,1 0,-1-1,0 1,1 0,-2 1,-5 4,0 0,0-1,0 1,-1-1,-13 7,-6 0,-2 0,1-2,-1-1,-49 8,-120 5,20-3,153-14,0 1,0 2,-37 17,8-4,46-19,0-1,0 1,-1-2,1 1,-1-1,1-1,0 1,-1-1,1-1,0 0,0 0,0 0,0-1,-14-7,7 4,0 1,-1 0,-19-3,-31 3,-1 3,0 4,-90 11,-25 2,82-12,23-2,-117 18,64-1,-169 3,-139-22,169-3,-1408 4,1591-4,0-4,-114-25,31 3,125 24,1 1,-1 2,-83 5,30 1,-468-3,548 1,1 2,0-1,0 2,0 0,0 1,0 1,-25 13,-27 8,44-19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20:46.94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4987 2796,'-1008'0,"907"-5,-188-34,190 21,-1 5,-101 0,102 10,-1-4,-179-37,-174-16,-20-3,370 43,-130-8,-79-12,186 20,-199-5,114 28,-217-5,390-6,29-1,27-1,30 0,0 2,1 2,0 2,61 4,-41-1,640 0,-335 3,-203 11,-42-1,641-6,-423-9,-109 2,272 3,-180 25,-43-2,145-20,-333-6,-70-1,0 0,29-8,47-4,554 10,-334 7,11 14,-181-5,200-10,-163-4,370-44,-409 34,206 10,-161 5,849-3,-1858 0,635-15,4 0,-17 18,-140-5,-145-53,-103-4,191 31,-23 0,-631 31,522 25,-98 1,-1352-31,1935 1,-59-12,-15-1,-145 15,-58-3,280-2,0-2,-45-14,-2-1,42 11,1-2,0-1,-52-29,11 6,40 20,-59-36,93 52,1 0,-1 0,1 0,0 0,-1 0,1 0,-1 0,1-1,0 1,-1 0,1 0,-1-1,1 1,0 0,-1 0,1-1,0 1,0 0,-1-1,1 1,0 0,0-1,-1 1,1-1,0 1,0 0,0-1,0 1,-1-1,1 1,0-1,0 1,0 0,0-1,0 1,0-1,0 1,0-1,0 1,1 0,-1-1,0 1,0-1,0 1,0-1,1 1,-1 0,0-1,0 1,1 0,-1-1,0 1,1 0,-1-1,0 1,1 0,-1 0,0-1,1 1,-1 0,1 0,-1 0,0 0,1-1,-1 1,1 0,-1 0,1 0,0 0,40-7,-30 6,376-44,104 37,-281 11,526-3,-552 15,-1 0,-92-15,291 16,-227-4,195-11,-163-3,-13 2,575-17,43 3,-489 17,1148-3,-1282 14,-10 0,14 3,-93-7,-95-11,0 1,0 1,0 0,0 1,1 1,-20 5,-98 37,68-22,38-15,-1-1,0-1,0-1,-33 1,-112-5,102-2,54 0,0-1,-1 0,1-1,0-1,1-1,-1 0,1-1,0 0,-24-15,19 9,1 0,1-2,0 0,1-2,0 1,-19-26,26 26,2 0,-1-1,2 0,0 0,1 0,1-1,-6-26,-16-47,19 69,2-1,-7-39,-1-2,13 59,0-1,0 1,-1-1,0 1,0 0,0 0,0 0,-1 0,0 0,0 0,0 1,0-1,0 1,-1 0,1 0,-1 0,0 1,0-1,0 1,-8-4,-2 2,0 0,-1 1,0 1,1 0,-19 0,-33-4,12-5,-56-21,72 20,-1 4,0 2,0 1,0 2,0 1,-64 7,-2-2,-425 19,424-10,-158 11,-1631-21,906-4,-669 2,1653 0,1 0,0 0,0 0,0-1,-1 1,1-1,0 0,0 0,0 0,0-1,0 0,0 1,1-1,-1 0,-4-4,6 3,-1 0,1 0,0-1,0 1,0-1,0 1,1-1,-1 0,1 0,0 0,0 0,0 0,1 0,-1 0,1 0,0-4,0-54,0 34,-1-1,-1 1,-7-35,8 58,0 0,0 0,0 0,1 0,0 0,0-1,0 1,0 0,1 0,0 0,0 0,0 0,1 0,2-6,-2 8,1-1,-1 1,1 0,-1 0,1 1,0-1,0 0,0 1,0 0,0 0,1 0,-1 0,1 0,0 0,-1 1,1 0,0 0,0 0,6 0,107-15,0 6,124 6,589 4,-632 15,-5-1,433 24,-454-24,-99-10,104 20,8 13,239 17,-312-45,249 8,-44-16,223-3,-451-3,0-4,-1-4,125-34,-137 18,-62 22,0 1,0 0,1 1,0 1,25-4,51 4,-72 5,1-1,-1-1,0 0,0-2,0 0,0-2,0 0,22-9,-17 0,-24 14,0 0,0-1,0 1,1 0,-1 0,0 0,0 0,0 0,0 0,0-1,0 1,1 0,-1 0,0 0,0 0,0 0,0-1,0 1,0 0,0 0,0 0,0-1,0 1,0 0,0 0,0 0,0 0,0-1,0 1,0 0,0 0,0 0,0 0,0-1,0 1,0 0,-1 0,1 0,0 0,0 0,0-1,0 1,0 0,0 0,-1 0,1 0,0 0,0 0,0 0,0 0,0-1,-1 1,1 0,0 0,0 0,-48-3,-855 5,868 0,-60 10,57-5,-45 0,77-6,-36-4,42 2,-1 1,1 0,0 0,-1 0,1 0,0-1,-1 1,1 0,0 0,-1-1,1 1,0 0,-1 0,1-1,0 1,0 0,0-1,-1 1,1 0,0-1,0 1,0-1,0 1,-1 0,1-1,0 1,0-1,0 1,0 0,0-2,14-18,-2 6,-1 0,0-1,16-30,-16 26,0 1,18-22,-19 26,-1 0,0-1,-1 0,-1 0,0-1,-1 0,-1 0,0 0,-1-1,-1 1,0-1,-2 0,0 0,-1 0,0 0,-1 0,-1 0,-6-22,7 34,0 0,-1 0,1 0,-1 0,0 0,-1 1,1-1,-1 1,0 0,0-1,0 1,-1 1,0-1,1 0,-1 1,0 0,-1 0,1 0,0 0,-1 1,0 0,1 0,-1 0,0 0,-10-1,-8-1,0 2,0 1,0 0,-39 5,5-1,-23 2,-1 4,-125 30,149-27,0-2,-1-4,-80 1,-1049-9,1133 0,-59-11,58 6,-62-1,8 10,-118-3,131-12,59 6,-51-1,-104 10,89 1,-127-12,105-17,94 18,-1 1,0 2,-40-3,-78-5,94 5,-57 1,77 7,0-3,0 0,1-3,-1-1,-38-13,60 15,0-1,-1 0,2-1,-20-13,30 18,0 0,0 0,0 0,0-1,0 1,0-1,1 1,-1-1,1 0,0 0,0 0,0 0,0 0,0-1,1 1,-1 0,1-1,0 1,0-1,0 0,1 1,-1-1,1 0,0-3,1 4,1 0,-1 0,1 0,0 1,0-1,0 1,0-1,0 1,1 0,-1 0,0 0,1 0,0 0,-1 1,1-1,5-1,53-22,-56 24,20-7,1 2,0 0,1 2,40-2,112 8,-65 2,258-21,450-23,-735 42,-1 3,-1 4,140 33,-146-24,1-3,0-4,1-3,83-3,-109-6,-1 2,96 14,-91-7,1-3,113-4,-72-3,-84 1,0-1,-1-1,1 0,0-1,29-11,27-7,-70 21,1 0,0 0,0 1,0-1,0 1,0 0,0 0,0 0,0 1,-1-1,1 1,0 0,0 0,0 0,-1 1,1 0,-1-1,1 1,-1 0,0 0,1 1,-1-1,0 1,-1 0,1-1,0 1,-1 0,1 1,2 5,3 7,-1 1,0 0,-1 1,-1-1,3 24,4 8,4 13,2-1,4 0,1-1,35 59,-52-110,1-1,0-1,0 1,0-1,1-1,0 1,0-1,1 0,0-1,0 0,0-1,14 5,-8-2,0 0,-1 1,15 10,-30-18,1 0,0 0,0 0,0 1,0-1,0 0,0 0,0 0,-1 0,1 0,0 0,0 0,0 1,0-1,0 0,0 0,0 0,0 0,0 0,0 1,0-1,0 0,0 0,0 0,0 0,0 0,0 1,0-1,0 0,0 0,0 0,0 0,0 1,0-1,0 0,0 0,0 0,0 0,0 0,0 1,0-1,0 0,1 0,-1 0,0 0,0 0,0 0,0 0,0 0,0 1,1-1,-1 0,-22-5,-163-60,-54-16,193 69,-1 1,0 3,-65-4,89 11,14-1,0 1,0 1,0 0,0 0,0 0,0 1,0 1,1 0,-1 0,-8 3,16-5,1 1,-1-1,1 0,-1 1,1-1,-1 0,1 1,-1-1,1 0,-1 1,1-1,0 1,-1-1,1 1,0-1,-1 1,1-1,0 1,0-1,0 1,-1-1,1 1,0 0,0-1,0 1,0-1,0 1,0-1,0 1,0 0,0-1,0 1,1 0,15 17,28 6,-11-11,1-1,0-2,62 10,109 0,1 1,-197-20,0 1,0 0,0 0,0 1,0 0,-1 1,12 6,-18-9,0 0,0 1,-1-1,1 1,0-1,-1 1,1 0,-1-1,0 1,0 0,1 0,-1 0,0 0,-1 0,1 0,0 1,0-1,-1 0,0 0,1 0,-1 1,0-1,0 0,0 0,0 1,-1-1,1 0,0 0,-1 0,0 1,1-1,-1 0,0 0,0 0,-2 2,-6 11,-2 0,1-1,-2 0,0-1,0 0,-1-1,-18 13,-29 28,13 0,2 1,3 3,2 1,2 2,-30 68,-71 100,97-166,2 1,-48 107,-57 150,130-289,1 0,2 2,1-1,2 2,0-1,3 1,1 0,1 0,2 51,2-30,0-16,7 57,-7-95,0 0,0 0,0 0,1 0,-1 0,0 0,0 0,0 0,-1 0,1 0,0 0,0 0,0 0,-1 0,1 0,-1 0,1 0,0 0,-1-1,0 1,1 0,-1 0,1 0,-1-1,0 1,0 0,1-1,-1 1,0-1,0 1,0-1,0 1,0-1,1 1,-1-1,0 0,0 0,0 1,0-1,0 0,0 0,0 0,0 0,-2 0,-6-1,-1 0,0 0,1-1,-11-3,-4 0,-259-10,66 8,-309-10,474 15,-59-10,-27-2,-563 11,361 5,296 1,-61 9,59-5,-56 1,-151-9,229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9:21:01.775"/>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8190 1786,'-56'0,"-1"-2,1 3,0 2,0 3,-64 14,53-7,1-3,-1-3,0-2,-90-7,-122 9,-528 14,544-24,-4217 2,3921-13,-33-1,517 17,-93-4,164 1,-1 0,1-1,0 1,0-1,0 0,0 0,0-1,0 1,1-1,-1 1,1-1,-1 0,1-1,0 1,0 0,1-1,-1 0,1 1,0-1,0 0,-2-5,-6-15,0 1,-8-39,11 40,1-8,0 1,2-1,1 0,1 0,1 0,6-46,-4 73,-1 0,1 1,0-1,-1 0,1 1,0-1,0 1,1 0,-1-1,0 1,1 0,0 0,-1 0,1 0,0 0,0 0,0 0,0 1,0-1,1 1,-1-1,0 1,1 0,-1 0,1 0,-1 0,6-1,6 0,0-1,1 2,-1 0,16 1,-10 0,503 0,322-11,-361-3,-432 9,79-17,-81 11,91-6,517 15,-321 4,1547-2,-2879 0,946 3,-60 9,61-5,-66 1,-2392-9,2478 0,1-2,-33-7,-45-4,6 6,-184-39,246 37,0-2,-41-18,-21-8,-24-13,83 32,-52-16,73 29,1-1,1-1,-1 0,1-1,1-1,0 0,0-1,1-1,0-1,1 0,1 0,-21-28,29 34,1-1,1 0,-1 0,1 0,1 0,-1-1,2 1,-1-1,1 1,0-10,4-93,0 52,0 16,9-47,2-28,1 10,-9 73,2-50,-8 81,0-1,0 1,1 0,-1 0,1 0,0-1,0 1,0 0,1 0,-1 0,1 0,4-6,-3 7,-1 1,1 0,0 0,-1 0,1 0,0 0,1 0,-1 1,0 0,0-1,0 1,1 0,-1 1,1-1,-1 0,5 1,74-6,116 8,-82 1,1376 1,-906-5,-94 29,-115-2,-101-11,156 2,1404-18,-1631-13,-27 0,32-1,-41 2,386 10,-283 6,1273-3,-1526 0,0 2,-1 0,1 1,20 6,-33-6,-8 0,-18 1,-28-1,0-3,0 3,-56 10,67-8,-1-2,-54-1,-22 0,105-1,0 0,0 0,1 0,-1 1,0 1,1-1,-1 2,1-1,-11 7,15-8,1 1,0 0,0 0,0 0,0 0,0 1,0-1,1 1,0-1,0 1,0 0,0 0,0 0,1 0,0 0,0 1,0-1,0 0,1 0,-1 7,2 11,1-1,1 0,0 0,2 0,0-1,13 30,7 33,-24-80,4 15,-1 0,0 0,-2 0,1 33,-3-46,0 0,-1 0,0-1,0 1,0 0,0-1,-1 1,0-1,1 1,-2-1,1 0,0 0,-1 0,0 0,0 0,0-1,-1 1,1-1,-1 0,0 0,1 0,-1-1,-8 5,-9 0,-1 0,0-1,0-1,0-1,-1-1,1-1,-33-1,-28 4,-297 55,324-53,-1-2,0-2,-66-6,19 0,-36 3,-521 18,54-5,382-15,-783 2,751-15,22 1,-1148 12,667 4,486-16,-5-1,197 16,0 0,0-1,0-1,0-2,1-2,-1-2,-51-15,58 10,-1 2,0 1,-49-7,-151-20,122 16,-1 5,-156-1,211 18,33 0,1-1,-1 0,0-2,-41-7,40-3,23 2,18 1,47-6,1 4,126-4,-131 11,842-3,-775 19,-2 6,0 5,-2 6,163 61,-257-80,1-2,0 0,1-3,0 0,0-2,50 0,497-52,-3-54,-171 37,-222 39,-82 10,53-9,284-10,-197 34,181 4,-220 11,94 1,121 12,-35-1,-333-28,66-10,-64 6,53-1,-68 7,37 0,135-16,-148 9,71 0,-83 6,0-1,0-3,47-11,-43 6,0 2,83-2,-70 6,-62 4,0 0,0 0,0 0,0 0,0 0,-1-1,1 1,0-1,0 1,0-1,0 0,0 0,-1 1,1-1,0-1,2-1,-3 2,-1 0,0 1,0-1,0 0,1 0,-1 0,0 1,0-1,0 0,-1 0,1 1,0-1,0 0,0 0,0 0,-1 1,1-1,0 0,-1 1,1-1,0 0,-1 1,1-1,-1 0,1 1,-1-1,-1 0,-5-6,-1 0,-1 0,1 1,-1 1,-11-6,-17-7,0 2,-2 2,-43-11,-123-19,201 43,-66-11,-133-7,160 19,-1 1,1 3,-1 1,-53 15,50-8,-891 198,826-185,71-15,-65 8,-1046 17,769-7,34 0,-376 5,676-29,-42 6,0-4,0-4,-108-12,-69-26,189 26,43 7,-43-11,-35-7,71 15,-64-19,89 19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11.552"/>
    </inkml:context>
    <inkml:brush xml:id="br0">
      <inkml:brushProperty name="width" value="0.05" units="cm"/>
      <inkml:brushProperty name="height" value="0.05" units="cm"/>
      <inkml:brushProperty name="color" value="#E71224"/>
    </inkml:brush>
  </inkml:definitions>
  <inkml:trace contextRef="#ctx0" brushRef="#br0">2008 452 24575,'-25'0'0,"0"1"0,-1 1 0,1 2 0,0 0 0,1 2 0,-1 0 0,1 2 0,0 1 0,1 1 0,-34 19 0,46-24 0,1 1 0,-2-2 0,1 1 0,-1-2 0,1 0 0,-1 0 0,-13 1 0,-89 2 0,1 1 0,-29 6 0,-249-8 0,206-8 0,178 3 0,-21 1 0,0-1 0,0-1 0,0-2 0,0 0 0,1-2 0,-32-10 0,25 4 0,-53-8 0,64 15 0,0-1 0,1 0 0,0-2 0,0 0 0,1-1 0,-22-13 0,31 15 0,0-1 0,1-1 0,0 0 0,0-1 0,1 0 0,1-1 0,-15-16 0,21 20 0,-1 1 0,2 0 0,-1 0 0,0-1 0,1 0 0,0 1 0,0-1 0,1 0 0,-1 0 0,1 0 0,1 0 0,-1 0 0,1 0 0,0 0 0,1 0 0,-1 0 0,1 0 0,0 0 0,3-9 0,0 3 0,1 1 0,0 0 0,0 0 0,1 1 0,1-1 0,0 1 0,0 0 0,1 1 0,0 0 0,0 0 0,1 1 0,0 0 0,1 0 0,20-12 0,-2 5 0,-1 1 0,2 1 0,0 1 0,49-12 0,-57 18 0,1-1 0,0 1 0,0 1 0,0 1 0,1 0 0,0 2 0,-1 1 0,36 2 0,244 22 0,-197-18 0,36 8 0,45 0 0,-5 6 0,-96-8 0,-59-7 0,0 2 0,30 10 0,-30-8 0,0-1 0,28 4 0,-44-10 0,0 0 0,1 1 0,0 0 0,-1 0 0,15 5 0,-22-5 0,0-1 0,0 1 0,0-1 0,-1 1 0,1 0 0,0 0 0,-1 0 0,1 1 0,-1-1 0,0 0 0,1 1 0,-1 0 0,-1-1 0,1 1 0,0 0 0,-1 0 0,1 0 0,1 5 0,2 6-96,8 23-327,-1 0 0,12 70 0,-22-83-6403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20.090"/>
    </inkml:context>
    <inkml:brush xml:id="br0">
      <inkml:brushProperty name="width" value="0.05" units="cm"/>
      <inkml:brushProperty name="height" value="0.05" units="cm"/>
      <inkml:brushProperty name="color" value="#E71224"/>
    </inkml:brush>
  </inkml:definitions>
  <inkml:trace contextRef="#ctx0" brushRef="#br0">1018 766 24575,'-37'-1'0,"-1"2"0,1 2 0,-60 11 0,68-7 0,-9 3 0,0-2 0,-1-1 0,-59 2 0,57-9 0,-69-3 0,98 2 0,1-1 0,-1 0 0,1-1 0,0 0 0,0-1 0,0 0 0,-14-9 0,-21-14 0,-51-41 0,78 53 0,0-1 0,2 0 0,0-2 0,0 0 0,-13-21 0,23 28 0,0-1 0,1 0 0,1 0 0,0 0 0,0 0 0,2-1 0,-1 0 0,1 0 0,1 0 0,1 0 0,-1-24 0,2 26 0,1 0 0,0 0 0,1 0 0,0 0 0,0 0 0,1 1 0,1-1 0,0 1 0,0 0 0,1 0 0,0 0 0,1 0 0,0 1 0,10-11 0,3 0 0,2 0 0,0 2 0,1 0 0,1 2 0,0 0 0,1 2 0,1 0 0,0 2 0,1 1 0,0 0 0,55-12 0,-28 11 0,1 1 0,0 3 0,63-1 0,168 10 0,-111 2 0,-155-3 0,-1 1 0,1 1 0,-1 1 0,1 0 0,-1 1 0,0 1 0,0 1 0,20 9 0,-35-12 0,1 0 0,0 0 0,-1 0 0,0 0 0,0 1 0,0-1 0,0 1 0,0 0 0,-1 0 0,1 0 0,-1 0 0,0 0 0,-1 1 0,1-1 0,-1 0 0,1 1 0,-1-1 0,-1 1 0,1 0 0,-1-1 0,0 1 0,0 8 0,-1 12 0,-1 1 0,-10 45 0,10-60 0,-3 16 0,-1 1 0,-1-1 0,-2 0 0,-1-1 0,0 0 0,-2 0 0,-1-1 0,-1-1 0,-2 0 0,0-1 0,-1 0 0,-31 30 0,39-45-273,-2 1 0,1-1 0,-1-1 0,-15 8 0,6-4-6553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29.705"/>
    </inkml:context>
    <inkml:brush xml:id="br0">
      <inkml:brushProperty name="width" value="0.05" units="cm"/>
      <inkml:brushProperty name="height" value="0.05" units="cm"/>
      <inkml:brushProperty name="color" value="#E71224"/>
    </inkml:brush>
  </inkml:definitions>
  <inkml:trace contextRef="#ctx0" brushRef="#br0">882 818 24575,'-112'2'0,"51"1"0,0-3 0,0-2 0,-70-13 0,91 5 0,1-2 0,-42-19 0,-41-13 0,113 42 0,-1-1 0,1-1 0,0 0 0,0 0 0,0-1 0,1 0 0,-1 0 0,1-1 0,1 0 0,-1-1 0,1 0 0,0 0 0,0 0 0,1-1 0,0 0 0,-7-12 0,8 8 0,0 1 0,0-1 0,1 0 0,0 0 0,1 0 0,1-1 0,0 1 0,0-1 0,2 0 0,-1 1 0,1-1 0,3-18 0,-1 25 0,-1 1 0,0-1 0,1 1 0,0 0 0,0 0 0,1 0 0,-1 0 0,1 0 0,0 0 0,0 1 0,1-1 0,-1 1 0,1 0 0,0 0 0,0 0 0,1 1 0,7-6 0,7-3 0,2 1 0,-1 0 0,23-7 0,-3 1 0,394-185 0,-412 191 0,1 0 0,-1 2 0,2 1 0,0 1 0,45-8 0,-61 14 0,-1 0 0,1 1 0,-1 0 0,1 1 0,0-1 0,-1 1 0,0 1 0,1 0 0,-1 0 0,0 0 0,0 1 0,0 0 0,0 0 0,0 0 0,-1 1 0,1 0 0,-1 1 0,0-1 0,0 1 0,-1 0 0,0 1 0,0-1 0,5 7 0,2 9 0,0 0 0,-2 0 0,0 1 0,-2 0 0,0 1 0,-2 0 0,6 36 0,9 26 0,-15-66-72,-2 0 1,0 0-1,-1 1 0,-1-1 0,0 0 0,-2 1 0,0 0 0,-2-1 1,0 0-1,-1 1 0,-1-1 0,0 0 0,-2 0 0,0-1 0,-1 0 1,-1 0-1,-1 0 0,-19 29 0,14-29-6754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33.705"/>
    </inkml:context>
    <inkml:brush xml:id="br0">
      <inkml:brushProperty name="width" value="0.05" units="cm"/>
      <inkml:brushProperty name="height" value="0.05" units="cm"/>
      <inkml:brushProperty name="color" value="#E71224"/>
    </inkml:brush>
  </inkml:definitions>
  <inkml:trace contextRef="#ctx0" brushRef="#br0">7115 189 24575,'-102'3'0,"-172"28"0,-96 43 0,206-39 0,97-21 0,-443 75 0,-114-52 0,2-35 0,431-2 0,94 0 0,-411-15 0,427 8 0,0-4 0,1-4 0,0-3 0,-89-33 0,126 37 0,0 2 0,-1 2 0,-1 2 0,-73-4 0,-186 10 0,154 5 0,-753-25 0,737 15 0,-124-10 0,-190-24 0,385 28 0,57 7 0,-45-2 0,42 8 0,0 2 0,0 1 0,-45 10 0,75-11 0,4-1 0,-1 0 0,1 1 0,-1 0 0,1 0 0,0 1 0,-12 5 0,18-7 0,1-1 0,-1 1 0,0-1 0,1 1 0,-1-1 0,0 1 0,1 0 0,-1-1 0,1 1 0,-1 0 0,1 0 0,0-1 0,-1 1 0,1 0 0,-1 0 0,1 0 0,0-1 0,0 1 0,0 0 0,0 0 0,-1 0 0,1 0 0,0 0 0,0 0 0,1 1 0,0 0 0,0 1 0,0-1 0,0 1 0,0-1 0,1 1 0,-1-1 0,1 0 0,0 0 0,-1 0 0,1 0 0,0 0 0,4 3 0,15 12 0,1-1 0,1 0 0,0-2 0,32 15 0,102 37 0,-152-64 0,-5-2 0,0 0 0,0 0 0,0 0 0,0 0 0,0 0 0,0 0 0,0 0 0,0 0 0,0 0 0,0 0 0,0 0 0,-1 0 0,1 1 0,0-1 0,0 0 0,0 0 0,0 0 0,0 0 0,0 0 0,0 0 0,0 0 0,0 0 0,0 0 0,0 0 0,0 0 0,0 0 0,0 0 0,0 1 0,0-1 0,0 0 0,0 0 0,0 0 0,0 0 0,0 0 0,0 0 0,0 0 0,0 0 0,0 0 0,0 0 0,0 0 0,0 0 0,0 0 0,0 1 0,0-1 0,0 0 0,-16 0 0,-25-8 0,23-2 0,1-2 0,0 0 0,1-1 0,1-1 0,-15-15 0,15 13 0,-1 1 0,-1 0 0,0 1 0,-29-16 0,44 29 0,0 0 0,-1 0 0,1 0 0,0 0 0,-1-1 0,1 1 0,0-1 0,0 1 0,0-1 0,0 0 0,0 0 0,1 0 0,-1 0 0,0 0 0,1 0 0,0 0 0,-1 0 0,1-1 0,0 1 0,0 0 0,0-1 0,1 1 0,-1-1 0,1 1 0,-1-1 0,1 1 0,0-1 0,0 0 0,0 1 0,0-1 0,0 1 0,0-1 0,1 1 0,-1-1 0,1 1 0,0-1 0,0 1 0,0-1 0,0 1 0,0 0 0,2-3 0,2-2 0,1 0 0,-1 1 0,1-1 0,0 1 0,1 0 0,0 1 0,0-1 0,0 1 0,0 1 0,1-1 0,10-3 0,18-5 34,0 2-1,1 1 0,39-4 1,-30 5-784,61-18 1,-88 20-6077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36.975"/>
    </inkml:context>
    <inkml:brush xml:id="br0">
      <inkml:brushProperty name="width" value="0.05" units="cm"/>
      <inkml:brushProperty name="height" value="0.05" units="cm"/>
      <inkml:brushProperty name="color" value="#E71224"/>
    </inkml:brush>
  </inkml:definitions>
  <inkml:trace contextRef="#ctx0" brushRef="#br0">5651 0 24575,'-1'2'0,"0"0"0,0 0 0,-1 0 0,1-1 0,0 1 0,0-1 0,-1 1 0,1-1 0,-1 1 0,1-1 0,-1 0 0,0 1 0,-2 0 0,-4 4 0,-382 285 0,242-186 0,-213 133 0,-36 27 0,333-216 0,-2-3 0,-1-3 0,-3-3 0,-129 54 0,137-72 0,-116 42 0,-191 98 0,224-92 0,-162 55 0,-160 29 0,356-119 0,-140 30 0,63-19 0,-61 2 0,117-28 0,-274 36 0,-58 15 0,400-60 0,-89 24 0,94-19 0,-109 13 0,165-29 0,0 1 0,-1-1 0,1 0 0,0 0 0,0 0 0,0 0 0,-1-1 0,1 1 0,0-1 0,0 0 0,0 0 0,0 0 0,0 0 0,0-1 0,0 1 0,1-1 0,-1 0 0,0 1 0,1-1 0,0-1 0,-1 1 0,1 0 0,0 0 0,-2-4 0,1 2 0,2 0 0,-1-1 0,0 1 0,1-1 0,0 1 0,0-1 0,0 0 0,1 1 0,-1-1 0,1 0 0,0 1 0,1-1 0,-1 0 0,1 1 0,0-1 0,2-6 0,3-7 0,0 0 0,2 1 0,0 0 0,1 1 0,0 0 0,2 0 0,-1 1 0,2 0 0,22-22 0,14-8 0,71-52 0,-118 96 0,24-14 0,-25 15 0,1 0 0,-1 0 0,0 0 0,0 1 0,0-1 0,1 0 0,-1 0 0,0 1 0,0-1 0,0 0 0,0 0 0,0 0 0,1 1 0,-1-1 0,0 0 0,0 0 0,0 1 0,0-1 0,0 0 0,0 1 0,0-1 0,0 0 0,0 0 0,0 1 0,0-1 0,0 0 0,0 0 0,0 1 0,0-1 0,0 0 0,-1 0 0,1 1 0,0-1 0,0 0 0,0 0 0,0 1 0,0-1 0,-1 0 0,1 0 0,0 0 0,0 1 0,0-1 0,-1 0 0,1 0 0,-32 47 0,-2 1 0,-48 93 0,-6 10 0,82-142 0,4-6 0,0-1 0,0 0 0,1 1 0,-1 0 0,1-1 0,-1 1 0,1 0 0,0-1 0,0 1 0,0 3 0,1-5 0,0 1 0,1-1 0,-1 0 0,1 0 0,0 0 0,-1 0 0,1 0 0,0-1 0,0 1 0,-1 0 0,1 0 0,0 0 0,0-1 0,0 1 0,0 0 0,0-1 0,0 1 0,0-1 0,0 1 0,0-1 0,1 1 0,-1-1 0,0 0 0,0 0 0,0 0 0,0 1 0,0-1 0,1 0 0,-1 0 0,2-1 0,108 16-682,171 1-1,-253-16-6143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14.9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89,'250'2,"273"-5,-320-22,-185 22,88-24,-82 19,0 2,1 0,43-4,398 8,-228 5,528-3,-738 1,-1 2,35 7,-32-4,49 3,114-11,-123-2,0 4,0 2,109 19,-124-8,-23-5,0-1,0-2,54 3,-29-7,94 13,-86-7,113-3,-154-4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40.785"/>
    </inkml:context>
    <inkml:brush xml:id="br0">
      <inkml:brushProperty name="width" value="0.05" units="cm"/>
      <inkml:brushProperty name="height" value="0.05" units="cm"/>
      <inkml:brushProperty name="color" value="#E71224"/>
    </inkml:brush>
  </inkml:definitions>
  <inkml:trace contextRef="#ctx0" brushRef="#br0">8933 1 24575,'-1'28'0,"-2"0"0,0 0 0,-2 0 0,-9 30 0,-41 107 0,24-80 0,10-32 0,-2-1 0,-2-1 0,-3-2 0,-2-1 0,-2-1 0,-1-1 0,-3-2 0,-50 48 0,-50 35 0,-172 124 0,246-202 0,-302 208 0,70-54 0,225-153 0,-3-3 0,-2-4 0,-147 64 0,157-78 0,1 2 0,2 4 0,-72 53 0,-162 145 0,157-120 0,-76 49 0,-6-8 0,-284 146 0,411-249 0,-113 61 0,-317 123 0,409-200 0,-1-4 0,-2-6 0,-166 15 0,-105 11 0,-296 26 0,-2-2 0,175-13 0,49-55 0,257-9 0,158-1 0,-58-9 0,-37-3 0,124 15 0,1 0 0,0-2 0,-1 0 0,1 0 0,0-2 0,-24-8 0,-104-37 0,-47-20 0,188 67 0,0 1 0,0-1 0,0 1 0,0 0 0,0 0 0,0 0 0,-9 0 0,13 1 0,-1 0 0,1 0 0,-1 0 0,1 0 0,-1 0 0,1 1 0,-1-1 0,1 0 0,0 0 0,-1 0 0,1 0 0,-1 1 0,1-1 0,-1 0 0,1 1 0,0-1 0,-1 0 0,1 1 0,-1-1 0,1 0 0,0 1 0,-1-1 0,1 1 0,0-1 0,0 0 0,-1 1 0,1 0 0,5 22 0,8 6 0,25 46 0,-36-71 0,1 1 0,0-1 0,0 0 0,0 0 0,1-1 0,-1 1 0,1-1 0,0 1 0,0-1 0,0 0 0,0-1 0,9 5 0,-12-7 0,-1 0 0,0-1 0,0 1 0,1-1 0,-1 1 0,0 0 0,0-1 0,0 1 0,0-1 0,0 1 0,0-1 0,0 1 0,0 0 0,0-1 0,0 1 0,0-1 0,0 1 0,0-1 0,0 1 0,0-1 0,0 1 0,0 0 0,0-1 0,-1 1 0,1-1 0,0 1 0,0 0 0,0-1 0,-1 1 0,1-1 0,0 1 0,-1 0 0,1 0 0,0-1 0,-1 1 0,-11-22 0,12 21 0,-17-29 0,-35-71 0,51 100 0,0-1 0,1 0 0,-1 0 0,1 1 0,-1-1 0,1 0 0,0 0 0,-1 0 0,1 0 0,0 0 0,0 0 0,1 0 0,-1 1 0,0-1 0,1 0 0,-1 0 0,1 0 0,-1 0 0,1 1 0,0-1 0,0 0 0,1-2 0,1 1 0,0 0 0,-1 1 0,1-1 0,0 1 0,0 0 0,1-1 0,-1 1 0,0 1 0,1-1 0,5-2 0,9-1 0,-1 0 0,1 1 0,30-2 0,-46 6 0,140-5-1365,-108 6-5461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23.194"/>
    </inkml:context>
    <inkml:brush xml:id="br0">
      <inkml:brushProperty name="width" value="0.05" units="cm"/>
      <inkml:brushProperty name="height" value="0.05" units="cm"/>
      <inkml:brushProperty name="color" value="#E71224"/>
    </inkml:brush>
  </inkml:definitions>
  <inkml:trace contextRef="#ctx0" brushRef="#br0">1359 822 24575,'-183'-1'0,"-198"3"0,272 10 0,84-8 0,0-1 0,-1 0 0,1-2 0,-1-1 0,0-1 0,1-2 0,-30-5 0,16-2 0,-138-40 0,156 42 0,1 0 0,0-1 0,0-1 0,1 0 0,1-2 0,-22-17 0,20 12 0,16 15 0,0-1 0,0 0 0,0 0 0,0-1 0,1 1 0,-1-1 0,1 1 0,0-1 0,0 0 0,1 0 0,-1-1 0,1 1 0,0 0 0,0-1 0,0 0 0,0 1 0,1-1 0,0 0 0,0 0 0,0-5 0,-1-11 0,1 1 0,1-1 0,1 0 0,0 0 0,2 1 0,0-1 0,2 1 0,0 0 0,1 0 0,1 0 0,13-25 0,-7 21 0,1 1 0,2 1 0,0 0 0,1 1 0,1 1 0,0 1 0,2 0 0,30-21 0,-30 24 0,1 1 0,1 1 0,30-14 0,-39 22 0,0 1 0,1 1 0,-1 0 0,1 1 0,0 1 0,0 0 0,24 0 0,446 5 0,-456-1 0,-1 0 0,1 2 0,-1 1 0,50 16 0,-20-1 0,64 32 0,-97-39 0,-1 0 0,-1 2 0,-1 1 0,0 1 0,-1 0 0,0 2 0,-2 0 0,0 1 0,24 36 0,-22-30 0,-1 2 0,0 1 0,14 31 0,-29-50 0,0-1 0,0 1 0,-1 0 0,-1 0 0,1 0 0,-2 0 0,1 1 0,-1-1 0,-1 0 0,0 1 0,-1-1 0,1 0 0,-2 1 0,-3 15 0,1-18 0,1 0 0,-1 0 0,0 0 0,-1-1 0,1 1 0,-1-1 0,-1 0 0,0-1 0,0 1 0,0-1 0,0 0 0,-1-1 0,0 0 0,-1 0 0,-10 6 0,-13 5 0,0-1 0,-49 15 0,74-28 0,-56 21-1365,47-14-5461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25.579"/>
    </inkml:context>
    <inkml:brush xml:id="br0">
      <inkml:brushProperty name="width" value="0.05" units="cm"/>
      <inkml:brushProperty name="height" value="0.05" units="cm"/>
      <inkml:brushProperty name="color" value="#E71224"/>
    </inkml:brush>
  </inkml:definitions>
  <inkml:trace contextRef="#ctx0" brushRef="#br0">1385 651 24575,'-44'3'0,"0"2"0,1 1 0,-66 20 0,44-10 0,21-6 0,-12 5 0,0-3 0,0-3 0,-110 4 0,55-12 0,55 1 0,1-2 0,-65-10 0,102 7 0,1-1 0,-1-1 0,1 0 0,1-1 0,-1-1 0,1 0 0,0-2 0,1 0 0,0 0 0,0-1 0,1-1 0,0-1 0,1 0 0,1 0 0,0-2 0,0 1 0,1-1 0,1-1 0,1 0 0,0 0 0,0-1 0,-11-33 0,13 30 0,0-1 0,2 1 0,0-1 0,1 0 0,1 0 0,-1-24 0,4 34 0,1 1 0,0-1 0,0 1 0,1-1 0,0 1 0,0 0 0,1 0 0,1 0 0,-1 0 0,2 1 0,-1-1 0,1 1 0,0 0 0,1 0 0,7-8 0,-5 6 0,2-1 0,-1 2 0,1-1 0,0 1 0,1 1 0,0 0 0,1 1 0,-1 0 0,1 0 0,1 1 0,-1 1 0,1 0 0,0 1 0,0 0 0,0 1 0,1 1 0,-1 0 0,1 0 0,20 2 0,23-3 0,0-2 0,69-15 0,-70 10 0,1 2 0,74-1 0,-67 13 0,-1 3 0,0 2 0,82 25 0,-134-31 0,0 1 0,-1 1 0,1 0 0,-1 0 0,0 1 0,-1 0 0,1 1 0,-1 0 0,10 10 0,5 7 0,38 50 0,-54-60 0,-1 0 0,0 1 0,-1 0 0,0 0 0,-1 0 0,-1 0 0,-1 1 0,0 0 0,1 17 0,12 52 0,-6-33-1365,-6-26-5461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43.923"/>
    </inkml:context>
    <inkml:brush xml:id="br0">
      <inkml:brushProperty name="width" value="0.05" units="cm"/>
      <inkml:brushProperty name="height" value="0.05" units="cm"/>
      <inkml:brushProperty name="color" value="#E71224"/>
    </inkml:brush>
  </inkml:definitions>
  <inkml:trace contextRef="#ctx0" brushRef="#br0">9753 0 24575,'-1'0'0,"0"1"0,0-1 0,0 1 0,0-1 0,0 1 0,0-1 0,0 1 0,0-1 0,0 1 0,0 0 0,0 0 0,0-1 0,0 1 0,0 0 0,1 0 0,-1 0 0,0 0 0,1 0 0,-1 0 0,1 0 0,-1 0 0,1 0 0,-1 0 0,1 1 0,0-1 0,-1 0 0,1 2 0,-6 41 0,4-31 0,-32 190 0,-69 226 0,84-363 0,-48 202 0,61-239 0,-2 0 0,-1 0 0,-1-1 0,-24 49 0,-71 103 0,49-90 0,-176 323 0,171-299 0,-6-3 0,-149 191 0,137-198 0,-81 141 0,101-147 0,-4-3 0,-91 105 0,65-103 0,-3-4 0,-5-4 0,-213 150 0,162-139 0,-112 70 0,205-138 0,0-3 0,-115 41 0,-495 133 0,-164-11 0,222-51 0,-128 23 0,239-123 0,-3-38 0,307-4 0,-209 15 0,40 1 0,-9-3 0,-290-7 0,-41-23 0,657 15 0,0-1 0,0-2 0,0-3 0,1-1 0,1-2 0,-46-19 0,65 21-1365,6 0-5461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1:45.751"/>
    </inkml:context>
    <inkml:brush xml:id="br0">
      <inkml:brushProperty name="width" value="0.05" units="cm"/>
      <inkml:brushProperty name="height" value="0.05" units="cm"/>
      <inkml:brushProperty name="color" value="#E71224"/>
    </inkml:brush>
  </inkml:definitions>
  <inkml:trace contextRef="#ctx0" brushRef="#br0">0 256 24575,'1'6'0,"1"-1"0,0 0 0,0 1 0,0-1 0,0 0 0,1 0 0,0 0 0,0-1 0,0 1 0,0-1 0,1 1 0,0-1 0,0 0 0,0-1 0,5 5 0,23 26 0,-15-15 0,-16-19 0,-1 1 0,0-1 0,0 0 0,0 0 0,1 0 0,-1 0 0,0 1 0,0-1 0,1 0 0,-1 0 0,0 0 0,0 0 0,1 0 0,-1 0 0,0 0 0,1 0 0,-1 0 0,0 0 0,0 0 0,1 0 0,-1 0 0,0 0 0,0 0 0,1 0 0,-1 0 0,0 0 0,1 0 0,-1 0 0,0 0 0,0 0 0,1 0 0,-1-1 0,0 1 0,0 0 0,1 0 0,-1-1 0,1-2 0,1-1 0,-1 0 0,-1 1 0,1-1 0,0 0 0,-1 0 0,0 0 0,0 1 0,0-5 0,-3-46 0,1 36 0,1 1 0,3-35 0,-2 49 0,1 1 0,1-1 0,-1 0 0,0 1 0,1 0 0,-1-1 0,1 1 0,-1 0 0,1 0 0,0-1 0,0 1 0,0 1 0,1-1 0,-1 0 0,0 1 0,1-1 0,-1 1 0,1-1 0,2 0 0,58-22 0,-50 20 0,75-20-60,34-12 222,-108 31-372,0 0 1,-1-2-1,1 0 1,-1 0-1,0-1 0,11-10 1,-5-1-6617</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5:30.258"/>
    </inkml:context>
    <inkml:brush xml:id="br0">
      <inkml:brushProperty name="width" value="0.05" units="cm"/>
      <inkml:brushProperty name="height" value="0.05" units="cm"/>
    </inkml:brush>
  </inkml:definitions>
  <inkml:trace contextRef="#ctx0" brushRef="#br0">1 1 24575,'2'0'0,"-1"1"0,1 0 0,-1-1 0,1 1 0,-1 0 0,1 0 0,-1 0 0,1 0 0,-1 0 0,0 1 0,1-1 0,-1 0 0,0 1 0,0-1 0,0 1 0,0-1 0,-1 1 0,1-1 0,0 1 0,0 0 0,0 2 0,13 38 0,-13-40 0,80 356 0,-47-197 0,-22-113 0,2 0 0,2 0 0,37 76 0,-32-76 0,-3 1 0,19 77 0,0 2 0,27 28 0,-2-6 0,-44-105 0,1-1 0,3-1 0,2 0 0,1-2 0,45 55 0,172 172 0,-59-108 0,-9-8 0,-161-138 0,2-1 0,0 0 0,1-1 0,0-1 0,0 0 0,1-1 0,1-1 0,-1-1 0,2 0 0,-1-2 0,1 0 0,0-1 0,20 3 0,5-2 0,-1-2 0,0 3 0,49 14 0,-87-20 0,-1 1 0,1 1 0,0-1 0,-1 0 0,0 1 0,0 0 0,6 5 0,5 4 0,-15-12 0,0 0 0,1 0 0,-1 0 0,1 0 0,-1 0 0,0 0 0,1 0 0,-1 0 0,0-1 0,1 1 0,-1 0 0,1 0 0,-1 0 0,0 0 0,1 0 0,-1-1 0,0 1 0,1 0 0,-1 0 0,0 0 0,0-1 0,1 1 0,-1 0 0,0-1 0,0 1 0,1 0 0,-1 0 0,0-1 0,0 1 0,0 0 0,0-1 0,1 1 0,-1-1 0,0 1 0,0 0 0,0-1 0,0 1 0,0 0 0,0-1 0,0 1 0,0 0 0,0-1 0,0 1 0,0-1 0,0 1 0,0 0 0,0-1 0,-1 1 0,1 0 0,0-1 0,0 1 0,-1-25 0,-5-19 0,-3 2 0,-1-1 0,-20-51 0,30 94 0,0 0 0,0 0 0,0 0 0,0 1 0,0-1 0,0 0 0,-1 0 0,1 0 0,0 0 0,0 0 0,0 0 0,0 0 0,0 0 0,0 0 0,-1 0 0,1 0 0,0 0 0,0 0 0,0 0 0,0 0 0,0 0 0,-1 0 0,1 0 0,0 0 0,0 0 0,0 0 0,0 0 0,0 0 0,0 0 0,0 0 0,-1 0 0,1-1 0,0 1 0,0 0 0,0 0 0,0 0 0,0 0 0,0 0 0,0 0 0,0 0 0,0 0 0,-1 0 0,1-1 0,0 1 0,0 0 0,0 0 0,0 0 0,0 0 0,0 0 0,0 0 0,0-1 0,0 1 0,0 0 0,0 0 0,0 0 0,0 0 0,0 0 0,0 0 0,0-1 0,-3 20 0,2 25 0,1-33 0,1 1 0,0 0 0,0-1 0,1 1 0,1-1 0,0 0 0,0 0 0,1 0 0,1 0 0,0 0 0,0-1 0,1 0 0,0 0 0,1-1 0,9 11 0,-14-17 0,1-1 0,-1 0 0,0 1 0,0-1 0,0 1 0,-1 0 0,1-1 0,-1 1 0,1 0 0,1 5 0,-3-7 0,0 0 0,-1 0 0,1 0 0,0 0 0,0 0 0,-1 0 0,1 0 0,-1 0 0,1 0 0,-1 0 0,1 0 0,-1 0 0,1-1 0,-1 1 0,0 0 0,1 0 0,-1-1 0,0 1 0,0-1 0,0 1 0,1 0 0,-1-1 0,0 1 0,0-1 0,0 0 0,0 1 0,0-1 0,0 0 0,0 0 0,0 1 0,0-1 0,0 0 0,0 0 0,0 0 0,0 0 0,0 0 0,-2-1 0,-25 4-117,20-3 39,1 0 0,-1 0 0,0 1 0,1 0 0,-1 1 0,1 0 0,-1 0 0,1 0 0,0 1 0,0 0 0,0 0 0,1 1 0,-1 0 0,1 0 0,-10 9 0,5 0-6748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1T09:25:33.543"/>
    </inkml:context>
    <inkml:brush xml:id="br0">
      <inkml:brushProperty name="width" value="0.05" units="cm"/>
      <inkml:brushProperty name="height" value="0.05" units="cm"/>
    </inkml:brush>
  </inkml:definitions>
  <inkml:trace contextRef="#ctx0" brushRef="#br0">983 1 24575,'0'18'0,"1"10"0,-1-1 0,-1 1 0,-1-1 0,-1 1 0,-2-1 0,0 0 0,-2 0 0,-11 27 0,15-47 0,-21 49 0,-52 88 0,-48 75 0,51-83 0,21-31 0,34-66 0,-42 68 0,-113 121 0,140-189 0,-174 193 0,193-218 0,10-8 0,-1-1 0,0 0 0,0-1 0,0 1 0,0-1 0,-1 0 0,1 0 0,-1 0 0,-11 4 0,16-8 0,1 0 0,-1 1 0,0-1 0,0 0 0,1 0 0,-1 0 0,0 0 0,0 0 0,0 0 0,1 0 0,-1-1 0,0 1 0,0 0 0,1 0 0,-1-1 0,0 1 0,1 0 0,-1-1 0,0 1 0,1 0 0,-1-1 0,0 1 0,1-1 0,-1 1 0,1-1 0,-1 0 0,1 1 0,-1-1 0,1 1 0,-1-1 0,1 0 0,0 1 0,-1-1 0,1 0 0,0 0 0,0 1 0,-1-1 0,1 0 0,0 0 0,0 1 0,0-1 0,0 0 0,0 0 0,0 1 0,0-1 0,0 0 0,0 0 0,1 0 0,-1 0 0,9-50 0,-6 39 0,-1 1 0,3-21 0,-3 29 0,0 20 0,-4 56 0,4 52 0,-2-122 4,0-1 0,0 1-1,1-1 1,-1 1 0,1 0-1,0-1 1,0 0 0,0 1-1,0-1 1,0 1 0,1-1-1,-1 0 1,1 0 0,-1 0-1,1 0 1,0 0 0,0 0-1,0 0 1,0 0 0,0-1-1,0 1 1,0-1 0,0 0-1,1 0 1,-1 1 0,1-1-1,-1-1 1,4 2 0,5 0-187,1 0 1,-1-1 0,0 0 0,1-1-1,12-1 1,-16 1-196,18-2-6448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16.7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30,'174'2,"189"-5,-225-9,84-4,-95 15,147 4,-255 0,1 0,0 1,-1 1,21 8,-20-6,1-1,0-1,23 3,48 1,215 12,59-21,-341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18.5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0,'29'2,"-1"1,1 2,42 11,43 7,71-14,-121-8,100 14,-109-9,1-1,58-4,-81-2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23.3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30,'1609'0,"-1571"-1,53-11,12 0,474 8,-321 6,-235-1,1 2,-1 1,0 0,0 2,0 0,34 16,-22-9,43 12,-49-19,-2 1,0-2,0 0,33 0,898-3,-462-4,-466 0,0-1,0-1,54-16,-50 11,-1 2,49-5,-56 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01T08:56:24.8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68,'1184'0,"-986"-14,5-1,528 17,-726-2,-3 0,1 1,-1-1,1 0,-1 0,0 0,1 0,-1 0,1-1,-1 1,0-1,1 1,-1-1,0 0,1 0,-1 0,0 0,0 0,0-1,0 1,0-1,0 1,-1-1,1 0,2-3,2-13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F4F-ADE1-27D1-7418-C12BD30136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E96C26D8-3FB5-EA7F-FD63-B103DE92A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2272F6D-4FA8-C8A7-F84C-35046E164611}"/>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a:extLst>
              <a:ext uri="{FF2B5EF4-FFF2-40B4-BE49-F238E27FC236}">
                <a16:creationId xmlns:a16="http://schemas.microsoft.com/office/drawing/2014/main" id="{C070360C-0E25-067D-E2A0-B07AD78DA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D6962-54C7-2D40-2DE9-0D8A97F946D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90208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D65F-5A14-E3FD-485A-63464C36B4B5}"/>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DFCEBDC-AB45-9DA9-5DF5-9032F373F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C961DAA-6EE6-696F-4E9C-B8CF0BE82BB9}"/>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a:extLst>
              <a:ext uri="{FF2B5EF4-FFF2-40B4-BE49-F238E27FC236}">
                <a16:creationId xmlns:a16="http://schemas.microsoft.com/office/drawing/2014/main" id="{B2552F89-5075-88D5-9A0E-EC13CC56C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F29D2-CC67-22C9-898C-9760D3EC941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27033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47080-6B3A-F824-AE0A-BD21CF7E4D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6BC5554-3703-3513-183C-7FB449C83A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26EB497E-88F4-E22D-5A75-B881F5D61237}"/>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a:extLst>
              <a:ext uri="{FF2B5EF4-FFF2-40B4-BE49-F238E27FC236}">
                <a16:creationId xmlns:a16="http://schemas.microsoft.com/office/drawing/2014/main" id="{45271098-355A-442E-16DC-F072EC4A0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F66EB-8308-01AC-A776-C799476B58A3}"/>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02908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05F4-AEFD-A083-6356-D1AB5D7C3309}"/>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931FD38-17FB-B73B-5ADB-C69657A506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4AB24A9-FD8B-D2CE-F071-6DA4DAB4C0B8}"/>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a:extLst>
              <a:ext uri="{FF2B5EF4-FFF2-40B4-BE49-F238E27FC236}">
                <a16:creationId xmlns:a16="http://schemas.microsoft.com/office/drawing/2014/main" id="{532DB883-A747-BC9B-C003-EC40C3254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90559-72CA-A730-6F99-EC21C6A07310}"/>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78890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CE03-1CC0-F8DA-455A-2C3DF6174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6F1BF56B-A06C-7941-A6DF-6D7811B73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E2807-8806-43C5-3A21-C9015640FF89}"/>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5" name="Footer Placeholder 4">
            <a:extLst>
              <a:ext uri="{FF2B5EF4-FFF2-40B4-BE49-F238E27FC236}">
                <a16:creationId xmlns:a16="http://schemas.microsoft.com/office/drawing/2014/main" id="{A706467E-D881-5A43-2FA5-F498B654A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7625C-A671-23C5-CF1C-EDDD11DC24E0}"/>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07124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97C1-A52A-BBBC-9444-48CB67B8ACAD}"/>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17DAAD2-583A-8E90-4E74-8032D0E27E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97284AF-D6C9-42C1-FF0B-13370F8D16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1C365F63-193F-4743-4F82-8F64B0686865}"/>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6" name="Footer Placeholder 5">
            <a:extLst>
              <a:ext uri="{FF2B5EF4-FFF2-40B4-BE49-F238E27FC236}">
                <a16:creationId xmlns:a16="http://schemas.microsoft.com/office/drawing/2014/main" id="{470F14C1-DBBF-0380-0261-991DC3F43B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602D9-4FC7-07DC-F5EE-46CB374B335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64717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2F3D-7387-0E68-AC90-24A47CDC634B}"/>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5CE8E29-27B6-7614-2F7A-ED900563D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F5A20-E90C-3811-5BAD-C1FD8C34B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43F850EA-DF7C-4141-9779-A1BEE6C43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4D4FF-D3B4-E010-D2C7-ADECC1DB6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06FD8B7E-55DB-F2AD-1DCC-873DCCDAC0C0}"/>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8" name="Footer Placeholder 7">
            <a:extLst>
              <a:ext uri="{FF2B5EF4-FFF2-40B4-BE49-F238E27FC236}">
                <a16:creationId xmlns:a16="http://schemas.microsoft.com/office/drawing/2014/main" id="{F022293C-BE5F-55A3-5381-45D9662F5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786A1C-0F9C-7F9B-5589-3130BD67300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7231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3454-4949-655D-3890-F4C48F57CE79}"/>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3CCD4726-558B-E4AF-6A5C-496FCB53547F}"/>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4" name="Footer Placeholder 3">
            <a:extLst>
              <a:ext uri="{FF2B5EF4-FFF2-40B4-BE49-F238E27FC236}">
                <a16:creationId xmlns:a16="http://schemas.microsoft.com/office/drawing/2014/main" id="{310FB436-F0B6-9F82-F316-DA5A9736CB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C9D79F-21C6-8954-4AF0-3B86CE7FEE85}"/>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4241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BB389D-13EF-FD84-1C2E-4723B648994B}"/>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3" name="Footer Placeholder 2">
            <a:extLst>
              <a:ext uri="{FF2B5EF4-FFF2-40B4-BE49-F238E27FC236}">
                <a16:creationId xmlns:a16="http://schemas.microsoft.com/office/drawing/2014/main" id="{5F7A0A17-183A-CE28-2FB7-D8BFED684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449E8-4E7B-E9C7-DDB2-3BB632D18E2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83108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29D84-8211-B2B7-A248-3F10A12F3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0A789D4-547C-5462-EA3B-69F9849C1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5E5E3670-5692-434A-E479-F3142BE53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579EB-0A1E-CFA4-B7B7-3EFC3565958A}"/>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6" name="Footer Placeholder 5">
            <a:extLst>
              <a:ext uri="{FF2B5EF4-FFF2-40B4-BE49-F238E27FC236}">
                <a16:creationId xmlns:a16="http://schemas.microsoft.com/office/drawing/2014/main" id="{D9348136-A900-5A28-45B1-CE257212C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6201F-5CD4-21AD-C629-F477E53DBEFD}"/>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0533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A106-5EB7-0254-B0F0-D8268BF9B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6A726226-41AB-717E-0D94-68DFF2FF8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72B2563D-1D00-E643-0367-C1F24EDCE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CFD5C-7A88-426E-A7BD-A8E67724C01C}"/>
              </a:ext>
            </a:extLst>
          </p:cNvPr>
          <p:cNvSpPr>
            <a:spLocks noGrp="1"/>
          </p:cNvSpPr>
          <p:nvPr>
            <p:ph type="dt" sz="half" idx="10"/>
          </p:nvPr>
        </p:nvSpPr>
        <p:spPr/>
        <p:txBody>
          <a:bodyPr/>
          <a:lstStyle/>
          <a:p>
            <a:fld id="{11008460-8B2F-4AAA-A4E2-10730069204C}" type="datetimeFigureOut">
              <a:rPr lang="en-US" smtClean="0"/>
              <a:t>6/5/2023</a:t>
            </a:fld>
            <a:endParaRPr lang="en-US"/>
          </a:p>
        </p:txBody>
      </p:sp>
      <p:sp>
        <p:nvSpPr>
          <p:cNvPr id="6" name="Footer Placeholder 5">
            <a:extLst>
              <a:ext uri="{FF2B5EF4-FFF2-40B4-BE49-F238E27FC236}">
                <a16:creationId xmlns:a16="http://schemas.microsoft.com/office/drawing/2014/main" id="{277929FF-CEF3-27B3-1578-E84E0B8A2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3D682-3EA2-8B9C-2EF3-9B76993AD014}"/>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63104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4E2DF5-BB13-FAE4-C9D0-A2A31D4D80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6352DF9-3D39-FD51-0945-C71CD5EFB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AD7E29D-2010-DB7D-0B0E-65A8A8CF70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008460-8B2F-4AAA-A4E2-10730069204C}" type="datetimeFigureOut">
              <a:rPr lang="en-US" smtClean="0"/>
              <a:pPr/>
              <a:t>6/5/2023</a:t>
            </a:fld>
            <a:endParaRPr lang="en-US" dirty="0"/>
          </a:p>
        </p:txBody>
      </p:sp>
      <p:sp>
        <p:nvSpPr>
          <p:cNvPr id="5" name="Footer Placeholder 4">
            <a:extLst>
              <a:ext uri="{FF2B5EF4-FFF2-40B4-BE49-F238E27FC236}">
                <a16:creationId xmlns:a16="http://schemas.microsoft.com/office/drawing/2014/main" id="{54F85363-A14F-BD47-011A-2F40039F19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447EBC-1933-CBD3-9D6E-5EBC11501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140803551"/>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7.xml"/><Relationship Id="rId26" Type="http://schemas.openxmlformats.org/officeDocument/2006/relationships/customXml" Target="../ink/ink11.xml"/><Relationship Id="rId39" Type="http://schemas.openxmlformats.org/officeDocument/2006/relationships/image" Target="../media/image22.png"/><Relationship Id="rId21" Type="http://schemas.openxmlformats.org/officeDocument/2006/relationships/image" Target="../media/image13.png"/><Relationship Id="rId34" Type="http://schemas.openxmlformats.org/officeDocument/2006/relationships/customXml" Target="../ink/ink15.xml"/><Relationship Id="rId42" Type="http://schemas.openxmlformats.org/officeDocument/2006/relationships/customXml" Target="../ink/ink19.xml"/><Relationship Id="rId47" Type="http://schemas.openxmlformats.org/officeDocument/2006/relationships/image" Target="../media/image26.png"/><Relationship Id="rId50" Type="http://schemas.openxmlformats.org/officeDocument/2006/relationships/customXml" Target="../ink/ink23.xml"/><Relationship Id="rId7" Type="http://schemas.openxmlformats.org/officeDocument/2006/relationships/image" Target="../media/image6.png"/><Relationship Id="rId2" Type="http://schemas.openxmlformats.org/officeDocument/2006/relationships/image" Target="../media/image2.png"/><Relationship Id="rId16" Type="http://schemas.openxmlformats.org/officeDocument/2006/relationships/customXml" Target="../ink/ink6.xml"/><Relationship Id="rId29" Type="http://schemas.openxmlformats.org/officeDocument/2006/relationships/image" Target="../media/image17.png"/><Relationship Id="rId11" Type="http://schemas.openxmlformats.org/officeDocument/2006/relationships/image" Target="../media/image8.png"/><Relationship Id="rId24" Type="http://schemas.openxmlformats.org/officeDocument/2006/relationships/customXml" Target="../ink/ink10.xml"/><Relationship Id="rId32" Type="http://schemas.openxmlformats.org/officeDocument/2006/relationships/customXml" Target="../ink/ink14.xml"/><Relationship Id="rId37" Type="http://schemas.openxmlformats.org/officeDocument/2006/relationships/image" Target="../media/image21.png"/><Relationship Id="rId40" Type="http://schemas.openxmlformats.org/officeDocument/2006/relationships/customXml" Target="../ink/ink18.xml"/><Relationship Id="rId45" Type="http://schemas.openxmlformats.org/officeDocument/2006/relationships/image" Target="../media/image25.png"/><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2.xml"/><Relationship Id="rId36" Type="http://schemas.openxmlformats.org/officeDocument/2006/relationships/customXml" Target="../ink/ink16.xml"/><Relationship Id="rId49" Type="http://schemas.openxmlformats.org/officeDocument/2006/relationships/image" Target="../media/image27.png"/><Relationship Id="rId10" Type="http://schemas.openxmlformats.org/officeDocument/2006/relationships/customXml" Target="../ink/ink3.xml"/><Relationship Id="rId19" Type="http://schemas.openxmlformats.org/officeDocument/2006/relationships/image" Target="../media/image12.png"/><Relationship Id="rId31" Type="http://schemas.openxmlformats.org/officeDocument/2006/relationships/image" Target="../media/image18.png"/><Relationship Id="rId44" Type="http://schemas.openxmlformats.org/officeDocument/2006/relationships/customXml" Target="../ink/ink20.xml"/><Relationship Id="rId4" Type="http://schemas.openxmlformats.org/officeDocument/2006/relationships/image" Target="../media/image4.png"/><Relationship Id="rId9" Type="http://schemas.openxmlformats.org/officeDocument/2006/relationships/image" Target="../media/image7.png"/><Relationship Id="rId14" Type="http://schemas.openxmlformats.org/officeDocument/2006/relationships/customXml" Target="../ink/ink5.xml"/><Relationship Id="rId22" Type="http://schemas.openxmlformats.org/officeDocument/2006/relationships/customXml" Target="../ink/ink9.xml"/><Relationship Id="rId27" Type="http://schemas.openxmlformats.org/officeDocument/2006/relationships/image" Target="../media/image16.png"/><Relationship Id="rId30" Type="http://schemas.openxmlformats.org/officeDocument/2006/relationships/customXml" Target="../ink/ink13.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2.xml"/><Relationship Id="rId8" Type="http://schemas.openxmlformats.org/officeDocument/2006/relationships/customXml" Target="../ink/ink2.xml"/><Relationship Id="rId51" Type="http://schemas.openxmlformats.org/officeDocument/2006/relationships/image" Target="../media/image28.png"/><Relationship Id="rId3" Type="http://schemas.openxmlformats.org/officeDocument/2006/relationships/image" Target="../media/image3.png"/><Relationship Id="rId12" Type="http://schemas.openxmlformats.org/officeDocument/2006/relationships/customXml" Target="../ink/ink4.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7.xml"/><Relationship Id="rId46" Type="http://schemas.openxmlformats.org/officeDocument/2006/relationships/customXml" Target="../ink/ink21.xml"/><Relationship Id="rId20" Type="http://schemas.openxmlformats.org/officeDocument/2006/relationships/customXml" Target="../ink/ink8.xml"/><Relationship Id="rId41"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customXml" Target="../ink/ink1.xml"/></Relationships>
</file>

<file path=ppt/slides/_rels/slide4.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1.xml"/><Relationship Id="rId26" Type="http://schemas.openxmlformats.org/officeDocument/2006/relationships/customXml" Target="../ink/ink35.xml"/><Relationship Id="rId21" Type="http://schemas.openxmlformats.org/officeDocument/2006/relationships/image" Target="../media/image39.png"/><Relationship Id="rId34" Type="http://schemas.openxmlformats.org/officeDocument/2006/relationships/customXml" Target="../ink/ink39.xml"/><Relationship Id="rId7" Type="http://schemas.openxmlformats.org/officeDocument/2006/relationships/image" Target="../media/image32.png"/><Relationship Id="rId12" Type="http://schemas.openxmlformats.org/officeDocument/2006/relationships/customXml" Target="../ink/ink28.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image" Target="../media/image45.png"/><Relationship Id="rId2" Type="http://schemas.openxmlformats.org/officeDocument/2006/relationships/image" Target="../media/image29.png"/><Relationship Id="rId16" Type="http://schemas.openxmlformats.org/officeDocument/2006/relationships/customXml" Target="../ink/ink30.xml"/><Relationship Id="rId20" Type="http://schemas.openxmlformats.org/officeDocument/2006/relationships/customXml" Target="../ink/ink32.xml"/><Relationship Id="rId29"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customXml" Target="../ink/ink25.xml"/><Relationship Id="rId11" Type="http://schemas.openxmlformats.org/officeDocument/2006/relationships/image" Target="../media/image34.png"/><Relationship Id="rId24" Type="http://schemas.openxmlformats.org/officeDocument/2006/relationships/customXml" Target="../ink/ink34.xml"/><Relationship Id="rId32" Type="http://schemas.openxmlformats.org/officeDocument/2006/relationships/customXml" Target="../ink/ink38.xml"/><Relationship Id="rId37" Type="http://schemas.openxmlformats.org/officeDocument/2006/relationships/image" Target="../media/image47.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6.xml"/><Relationship Id="rId36" Type="http://schemas.openxmlformats.org/officeDocument/2006/relationships/customXml" Target="../ink/ink40.xml"/><Relationship Id="rId10" Type="http://schemas.openxmlformats.org/officeDocument/2006/relationships/customXml" Target="../ink/ink27.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4.xml"/><Relationship Id="rId9" Type="http://schemas.openxmlformats.org/officeDocument/2006/relationships/image" Target="../media/image33.png"/><Relationship Id="rId14" Type="http://schemas.openxmlformats.org/officeDocument/2006/relationships/customXml" Target="../ink/ink29.xml"/><Relationship Id="rId22" Type="http://schemas.openxmlformats.org/officeDocument/2006/relationships/customXml" Target="../ink/ink33.xml"/><Relationship Id="rId27" Type="http://schemas.openxmlformats.org/officeDocument/2006/relationships/image" Target="../media/image42.png"/><Relationship Id="rId30" Type="http://schemas.openxmlformats.org/officeDocument/2006/relationships/customXml" Target="../ink/ink37.xml"/><Relationship Id="rId35" Type="http://schemas.openxmlformats.org/officeDocument/2006/relationships/image" Target="../media/image46.png"/><Relationship Id="rId8" Type="http://schemas.openxmlformats.org/officeDocument/2006/relationships/customXml" Target="../ink/ink26.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54.png"/><Relationship Id="rId18" Type="http://schemas.openxmlformats.org/officeDocument/2006/relationships/customXml" Target="../ink/ink48.xml"/><Relationship Id="rId26" Type="http://schemas.openxmlformats.org/officeDocument/2006/relationships/customXml" Target="../ink/ink52.xml"/><Relationship Id="rId3" Type="http://schemas.openxmlformats.org/officeDocument/2006/relationships/image" Target="../media/image49.png"/><Relationship Id="rId21" Type="http://schemas.openxmlformats.org/officeDocument/2006/relationships/image" Target="../media/image58.png"/><Relationship Id="rId7" Type="http://schemas.openxmlformats.org/officeDocument/2006/relationships/image" Target="../media/image51.png"/><Relationship Id="rId12" Type="http://schemas.openxmlformats.org/officeDocument/2006/relationships/customXml" Target="../ink/ink45.xml"/><Relationship Id="rId17" Type="http://schemas.openxmlformats.org/officeDocument/2006/relationships/image" Target="../media/image56.png"/><Relationship Id="rId25" Type="http://schemas.openxmlformats.org/officeDocument/2006/relationships/image" Target="../media/image60.png"/><Relationship Id="rId2" Type="http://schemas.openxmlformats.org/officeDocument/2006/relationships/image" Target="../media/image48.png"/><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62.png"/><Relationship Id="rId1" Type="http://schemas.openxmlformats.org/officeDocument/2006/relationships/slideLayout" Target="../slideLayouts/slideLayout6.xml"/><Relationship Id="rId6" Type="http://schemas.openxmlformats.org/officeDocument/2006/relationships/customXml" Target="../ink/ink42.xml"/><Relationship Id="rId11" Type="http://schemas.openxmlformats.org/officeDocument/2006/relationships/image" Target="../media/image53.png"/><Relationship Id="rId24" Type="http://schemas.openxmlformats.org/officeDocument/2006/relationships/customXml" Target="../ink/ink51.xml"/><Relationship Id="rId5" Type="http://schemas.openxmlformats.org/officeDocument/2006/relationships/image" Target="../media/image50.png"/><Relationship Id="rId15" Type="http://schemas.openxmlformats.org/officeDocument/2006/relationships/image" Target="../media/image55.png"/><Relationship Id="rId23" Type="http://schemas.openxmlformats.org/officeDocument/2006/relationships/image" Target="../media/image59.png"/><Relationship Id="rId28" Type="http://schemas.openxmlformats.org/officeDocument/2006/relationships/customXml" Target="../ink/ink53.xml"/><Relationship Id="rId10" Type="http://schemas.openxmlformats.org/officeDocument/2006/relationships/customXml" Target="../ink/ink44.xml"/><Relationship Id="rId19" Type="http://schemas.openxmlformats.org/officeDocument/2006/relationships/image" Target="../media/image57.png"/><Relationship Id="rId31" Type="http://schemas.openxmlformats.org/officeDocument/2006/relationships/image" Target="../media/image63.png"/><Relationship Id="rId4" Type="http://schemas.openxmlformats.org/officeDocument/2006/relationships/customXml" Target="../ink/ink41.xml"/><Relationship Id="rId9" Type="http://schemas.openxmlformats.org/officeDocument/2006/relationships/image" Target="../media/image52.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61.png"/><Relationship Id="rId30" Type="http://schemas.openxmlformats.org/officeDocument/2006/relationships/customXml" Target="../ink/ink54.xml"/></Relationships>
</file>

<file path=ppt/slides/_rels/slide6.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64.png"/><Relationship Id="rId1" Type="http://schemas.openxmlformats.org/officeDocument/2006/relationships/slideLayout" Target="../slideLayouts/slideLayout6.xml"/><Relationship Id="rId6" Type="http://schemas.openxmlformats.org/officeDocument/2006/relationships/customXml" Target="../ink/ink56.xml"/><Relationship Id="rId5" Type="http://schemas.openxmlformats.org/officeDocument/2006/relationships/image" Target="../media/image66.png"/><Relationship Id="rId4" Type="http://schemas.openxmlformats.org/officeDocument/2006/relationships/customXml" Target="../ink/ink55.xml"/></Relationships>
</file>

<file path=ppt/slides/_rels/slide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E70D41-D497-5866-2E18-824C619C74BF}"/>
              </a:ext>
            </a:extLst>
          </p:cNvPr>
          <p:cNvPicPr>
            <a:picLocks noChangeAspect="1"/>
          </p:cNvPicPr>
          <p:nvPr/>
        </p:nvPicPr>
        <p:blipFill rotWithShape="1">
          <a:blip r:embed="rId2"/>
          <a:srcRect t="29687"/>
          <a:stretch/>
        </p:blipFill>
        <p:spPr>
          <a:xfrm>
            <a:off x="20" y="10"/>
            <a:ext cx="12191979" cy="6857989"/>
          </a:xfrm>
          <a:prstGeom prst="rect">
            <a:avLst/>
          </a:prstGeom>
        </p:spPr>
      </p:pic>
      <p:sp>
        <p:nvSpPr>
          <p:cNvPr id="2" name="Title 1">
            <a:extLst>
              <a:ext uri="{FF2B5EF4-FFF2-40B4-BE49-F238E27FC236}">
                <a16:creationId xmlns:a16="http://schemas.microsoft.com/office/drawing/2014/main" id="{9E135528-A20B-07A1-D572-1211C1F56E14}"/>
              </a:ext>
            </a:extLst>
          </p:cNvPr>
          <p:cNvSpPr>
            <a:spLocks noGrp="1"/>
          </p:cNvSpPr>
          <p:nvPr>
            <p:ph type="ctrTitle"/>
          </p:nvPr>
        </p:nvSpPr>
        <p:spPr>
          <a:xfrm>
            <a:off x="1473390" y="1826096"/>
            <a:ext cx="3149221" cy="2142699"/>
          </a:xfrm>
        </p:spPr>
        <p:txBody>
          <a:bodyPr anchor="b">
            <a:normAutofit/>
          </a:bodyPr>
          <a:lstStyle/>
          <a:p>
            <a:pPr algn="ctr"/>
            <a:r>
              <a:rPr lang="en-GB" sz="4000"/>
              <a:t>MushApp</a:t>
            </a:r>
            <a:endParaRPr lang="LID4096" sz="4000"/>
          </a:p>
        </p:txBody>
      </p:sp>
      <p:sp>
        <p:nvSpPr>
          <p:cNvPr id="3" name="Subtitle 2">
            <a:extLst>
              <a:ext uri="{FF2B5EF4-FFF2-40B4-BE49-F238E27FC236}">
                <a16:creationId xmlns:a16="http://schemas.microsoft.com/office/drawing/2014/main" id="{8FEEE265-9C3D-39C8-C66C-30D9F53B339F}"/>
              </a:ext>
            </a:extLst>
          </p:cNvPr>
          <p:cNvSpPr>
            <a:spLocks noGrp="1"/>
          </p:cNvSpPr>
          <p:nvPr>
            <p:ph type="subTitle" idx="1"/>
          </p:nvPr>
        </p:nvSpPr>
        <p:spPr>
          <a:xfrm>
            <a:off x="1594514" y="4196605"/>
            <a:ext cx="2906973" cy="948601"/>
          </a:xfrm>
        </p:spPr>
        <p:txBody>
          <a:bodyPr anchor="t">
            <a:normAutofit/>
          </a:bodyPr>
          <a:lstStyle/>
          <a:p>
            <a:pPr algn="ctr"/>
            <a:r>
              <a:rPr lang="he-IL" dirty="0"/>
              <a:t>פרויקט מאת – אריאל שיפר</a:t>
            </a:r>
            <a:endParaRPr lang="LID4096" dirty="0"/>
          </a:p>
        </p:txBody>
      </p:sp>
    </p:spTree>
    <p:extLst>
      <p:ext uri="{BB962C8B-B14F-4D97-AF65-F5344CB8AC3E}">
        <p14:creationId xmlns:p14="http://schemas.microsoft.com/office/powerpoint/2010/main" val="125286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9497-B671-220D-45A2-CA90A95A0BE8}"/>
              </a:ext>
            </a:extLst>
          </p:cNvPr>
          <p:cNvSpPr>
            <a:spLocks noGrp="1"/>
          </p:cNvSpPr>
          <p:nvPr>
            <p:ph type="title"/>
          </p:nvPr>
        </p:nvSpPr>
        <p:spPr/>
        <p:txBody>
          <a:bodyPr/>
          <a:lstStyle/>
          <a:p>
            <a:pPr algn="r"/>
            <a:r>
              <a:rPr lang="he-IL" dirty="0"/>
              <a:t>תקציר פרויקט</a:t>
            </a:r>
            <a:endParaRPr lang="LID4096" dirty="0"/>
          </a:p>
        </p:txBody>
      </p:sp>
      <p:sp>
        <p:nvSpPr>
          <p:cNvPr id="3" name="Content Placeholder 2">
            <a:extLst>
              <a:ext uri="{FF2B5EF4-FFF2-40B4-BE49-F238E27FC236}">
                <a16:creationId xmlns:a16="http://schemas.microsoft.com/office/drawing/2014/main" id="{65399C5B-11AF-3FD1-9155-332ED6E8E658}"/>
              </a:ext>
            </a:extLst>
          </p:cNvPr>
          <p:cNvSpPr>
            <a:spLocks noGrp="1"/>
          </p:cNvSpPr>
          <p:nvPr>
            <p:ph idx="1"/>
          </p:nvPr>
        </p:nvSpPr>
        <p:spPr/>
        <p:txBody>
          <a:bodyPr/>
          <a:lstStyle/>
          <a:p>
            <a:pPr algn="r"/>
            <a:r>
              <a:rPr lang="he-IL" dirty="0"/>
              <a:t>הפרויקט בעצם מייצג כמו אפליקציה שמאפשרת לך ליצור משתמש או להיכנס למשתמש קיים, ולהזמין חברים שלך שיכנסו גם לאפליקציה ויוכלו להצטרף לשמיעה משותפת של השירים שאתה אוהב ורוצה לשמוע.</a:t>
            </a:r>
            <a:endParaRPr lang="LID4096" dirty="0"/>
          </a:p>
        </p:txBody>
      </p:sp>
    </p:spTree>
    <p:extLst>
      <p:ext uri="{BB962C8B-B14F-4D97-AF65-F5344CB8AC3E}">
        <p14:creationId xmlns:p14="http://schemas.microsoft.com/office/powerpoint/2010/main" val="150867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A134-0EEC-11B7-67D0-A2278AE1A49E}"/>
              </a:ext>
            </a:extLst>
          </p:cNvPr>
          <p:cNvSpPr>
            <a:spLocks noGrp="1"/>
          </p:cNvSpPr>
          <p:nvPr>
            <p:ph type="title"/>
          </p:nvPr>
        </p:nvSpPr>
        <p:spPr>
          <a:xfrm>
            <a:off x="1557835" y="268707"/>
            <a:ext cx="9076329" cy="1064277"/>
          </a:xfrm>
        </p:spPr>
        <p:txBody>
          <a:bodyPr/>
          <a:lstStyle/>
          <a:p>
            <a:pPr algn="r"/>
            <a:r>
              <a:rPr lang="he-IL" dirty="0"/>
              <a:t>תקשורת :</a:t>
            </a:r>
            <a:endParaRPr lang="LID4096" dirty="0"/>
          </a:p>
        </p:txBody>
      </p:sp>
      <p:pic>
        <p:nvPicPr>
          <p:cNvPr id="4" name="Picture 3">
            <a:extLst>
              <a:ext uri="{FF2B5EF4-FFF2-40B4-BE49-F238E27FC236}">
                <a16:creationId xmlns:a16="http://schemas.microsoft.com/office/drawing/2014/main" id="{753CC3FE-1905-2F27-3842-ABD90A80970F}"/>
              </a:ext>
            </a:extLst>
          </p:cNvPr>
          <p:cNvPicPr>
            <a:picLocks noChangeAspect="1"/>
          </p:cNvPicPr>
          <p:nvPr/>
        </p:nvPicPr>
        <p:blipFill>
          <a:blip r:embed="rId2"/>
          <a:stretch>
            <a:fillRect/>
          </a:stretch>
        </p:blipFill>
        <p:spPr>
          <a:xfrm>
            <a:off x="1" y="1645613"/>
            <a:ext cx="3129279" cy="5212387"/>
          </a:xfrm>
          <a:prstGeom prst="rect">
            <a:avLst/>
          </a:prstGeom>
        </p:spPr>
      </p:pic>
      <p:sp>
        <p:nvSpPr>
          <p:cNvPr id="5" name="TextBox 4">
            <a:extLst>
              <a:ext uri="{FF2B5EF4-FFF2-40B4-BE49-F238E27FC236}">
                <a16:creationId xmlns:a16="http://schemas.microsoft.com/office/drawing/2014/main" id="{03605978-ED01-F159-8EB7-45E1FE17EC6A}"/>
              </a:ext>
            </a:extLst>
          </p:cNvPr>
          <p:cNvSpPr txBox="1"/>
          <p:nvPr/>
        </p:nvSpPr>
        <p:spPr>
          <a:xfrm>
            <a:off x="5069680" y="1109146"/>
            <a:ext cx="2296160" cy="369332"/>
          </a:xfrm>
          <a:prstGeom prst="rect">
            <a:avLst/>
          </a:prstGeom>
          <a:noFill/>
        </p:spPr>
        <p:txBody>
          <a:bodyPr wrap="square" rtlCol="0">
            <a:spAutoFit/>
          </a:bodyPr>
          <a:lstStyle/>
          <a:p>
            <a:r>
              <a:rPr lang="en-US" dirty="0"/>
              <a:t>TCP </a:t>
            </a:r>
            <a:r>
              <a:rPr lang="en-GB" dirty="0"/>
              <a:t>+ Select + Thread</a:t>
            </a:r>
            <a:endParaRPr lang="LID4096" dirty="0"/>
          </a:p>
        </p:txBody>
      </p:sp>
      <p:pic>
        <p:nvPicPr>
          <p:cNvPr id="9" name="Picture 8">
            <a:extLst>
              <a:ext uri="{FF2B5EF4-FFF2-40B4-BE49-F238E27FC236}">
                <a16:creationId xmlns:a16="http://schemas.microsoft.com/office/drawing/2014/main" id="{FCFF5CE3-B8B7-4202-7803-CCB76714D575}"/>
              </a:ext>
            </a:extLst>
          </p:cNvPr>
          <p:cNvPicPr>
            <a:picLocks noChangeAspect="1"/>
          </p:cNvPicPr>
          <p:nvPr/>
        </p:nvPicPr>
        <p:blipFill>
          <a:blip r:embed="rId3"/>
          <a:stretch>
            <a:fillRect/>
          </a:stretch>
        </p:blipFill>
        <p:spPr>
          <a:xfrm>
            <a:off x="3129280" y="1645613"/>
            <a:ext cx="3129279" cy="5212387"/>
          </a:xfrm>
          <a:prstGeom prst="rect">
            <a:avLst/>
          </a:prstGeom>
        </p:spPr>
      </p:pic>
      <p:pic>
        <p:nvPicPr>
          <p:cNvPr id="11" name="Picture 10">
            <a:extLst>
              <a:ext uri="{FF2B5EF4-FFF2-40B4-BE49-F238E27FC236}">
                <a16:creationId xmlns:a16="http://schemas.microsoft.com/office/drawing/2014/main" id="{E9D5EA2C-1D35-D9F7-BDDE-B8E096F091C4}"/>
              </a:ext>
            </a:extLst>
          </p:cNvPr>
          <p:cNvPicPr>
            <a:picLocks noChangeAspect="1"/>
          </p:cNvPicPr>
          <p:nvPr/>
        </p:nvPicPr>
        <p:blipFill>
          <a:blip r:embed="rId4"/>
          <a:stretch>
            <a:fillRect/>
          </a:stretch>
        </p:blipFill>
        <p:spPr>
          <a:xfrm>
            <a:off x="6211880" y="1645612"/>
            <a:ext cx="3008575" cy="5212387"/>
          </a:xfrm>
          <a:prstGeom prst="rect">
            <a:avLst/>
          </a:prstGeom>
        </p:spPr>
      </p:pic>
      <p:pic>
        <p:nvPicPr>
          <p:cNvPr id="13" name="Picture 12">
            <a:extLst>
              <a:ext uri="{FF2B5EF4-FFF2-40B4-BE49-F238E27FC236}">
                <a16:creationId xmlns:a16="http://schemas.microsoft.com/office/drawing/2014/main" id="{D3739A4E-1ABC-9C78-1BF3-7E77B9173CD5}"/>
              </a:ext>
            </a:extLst>
          </p:cNvPr>
          <p:cNvPicPr>
            <a:picLocks noChangeAspect="1"/>
          </p:cNvPicPr>
          <p:nvPr/>
        </p:nvPicPr>
        <p:blipFill>
          <a:blip r:embed="rId5"/>
          <a:stretch>
            <a:fillRect/>
          </a:stretch>
        </p:blipFill>
        <p:spPr>
          <a:xfrm>
            <a:off x="9220455" y="1645611"/>
            <a:ext cx="2971544" cy="5212386"/>
          </a:xfrm>
          <a:prstGeom prst="rect">
            <a:avLst/>
          </a:prstGeom>
        </p:spPr>
      </p:pic>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210F26E-657C-9D55-8991-D7096668991B}"/>
                  </a:ext>
                </a:extLst>
              </p14:cNvPr>
              <p14:cNvContentPartPr/>
              <p14:nvPr/>
            </p14:nvContentPartPr>
            <p14:xfrm>
              <a:off x="721240" y="2448400"/>
              <a:ext cx="1757880" cy="30600"/>
            </p14:xfrm>
          </p:contentPart>
        </mc:Choice>
        <mc:Fallback xmlns="">
          <p:pic>
            <p:nvPicPr>
              <p:cNvPr id="14" name="Ink 13">
                <a:extLst>
                  <a:ext uri="{FF2B5EF4-FFF2-40B4-BE49-F238E27FC236}">
                    <a16:creationId xmlns:a16="http://schemas.microsoft.com/office/drawing/2014/main" id="{9210F26E-657C-9D55-8991-D7096668991B}"/>
                  </a:ext>
                </a:extLst>
              </p:cNvPr>
              <p:cNvPicPr/>
              <p:nvPr/>
            </p:nvPicPr>
            <p:blipFill>
              <a:blip r:embed="rId7"/>
              <a:stretch>
                <a:fillRect/>
              </a:stretch>
            </p:blipFill>
            <p:spPr>
              <a:xfrm>
                <a:off x="667600" y="2340760"/>
                <a:ext cx="186552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3CD06385-B455-34C2-5433-F6451F6D6F7A}"/>
                  </a:ext>
                </a:extLst>
              </p14:cNvPr>
              <p14:cNvContentPartPr/>
              <p14:nvPr/>
            </p14:nvContentPartPr>
            <p14:xfrm>
              <a:off x="1930120" y="2517880"/>
              <a:ext cx="672120" cy="43200"/>
            </p14:xfrm>
          </p:contentPart>
        </mc:Choice>
        <mc:Fallback xmlns="">
          <p:pic>
            <p:nvPicPr>
              <p:cNvPr id="15" name="Ink 14">
                <a:extLst>
                  <a:ext uri="{FF2B5EF4-FFF2-40B4-BE49-F238E27FC236}">
                    <a16:creationId xmlns:a16="http://schemas.microsoft.com/office/drawing/2014/main" id="{3CD06385-B455-34C2-5433-F6451F6D6F7A}"/>
                  </a:ext>
                </a:extLst>
              </p:cNvPr>
              <p:cNvPicPr/>
              <p:nvPr/>
            </p:nvPicPr>
            <p:blipFill>
              <a:blip r:embed="rId9"/>
              <a:stretch>
                <a:fillRect/>
              </a:stretch>
            </p:blipFill>
            <p:spPr>
              <a:xfrm>
                <a:off x="1876120" y="2410240"/>
                <a:ext cx="7797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97E59B05-4AC1-0A6E-7917-7D51D783C570}"/>
                  </a:ext>
                </a:extLst>
              </p14:cNvPr>
              <p14:cNvContentPartPr/>
              <p14:nvPr/>
            </p14:nvContentPartPr>
            <p14:xfrm>
              <a:off x="1940560" y="2610400"/>
              <a:ext cx="700200" cy="32040"/>
            </p14:xfrm>
          </p:contentPart>
        </mc:Choice>
        <mc:Fallback xmlns="">
          <p:pic>
            <p:nvPicPr>
              <p:cNvPr id="16" name="Ink 15">
                <a:extLst>
                  <a:ext uri="{FF2B5EF4-FFF2-40B4-BE49-F238E27FC236}">
                    <a16:creationId xmlns:a16="http://schemas.microsoft.com/office/drawing/2014/main" id="{97E59B05-4AC1-0A6E-7917-7D51D783C570}"/>
                  </a:ext>
                </a:extLst>
              </p:cNvPr>
              <p:cNvPicPr/>
              <p:nvPr/>
            </p:nvPicPr>
            <p:blipFill>
              <a:blip r:embed="rId11"/>
              <a:stretch>
                <a:fillRect/>
              </a:stretch>
            </p:blipFill>
            <p:spPr>
              <a:xfrm>
                <a:off x="1886560" y="2502760"/>
                <a:ext cx="8078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E47134A-5758-5B10-C099-6433EA4F2372}"/>
                  </a:ext>
                </a:extLst>
              </p14:cNvPr>
              <p14:cNvContentPartPr/>
              <p14:nvPr/>
            </p14:nvContentPartPr>
            <p14:xfrm>
              <a:off x="1960720" y="2700400"/>
              <a:ext cx="629280" cy="12600"/>
            </p14:xfrm>
          </p:contentPart>
        </mc:Choice>
        <mc:Fallback xmlns="">
          <p:pic>
            <p:nvPicPr>
              <p:cNvPr id="17" name="Ink 16">
                <a:extLst>
                  <a:ext uri="{FF2B5EF4-FFF2-40B4-BE49-F238E27FC236}">
                    <a16:creationId xmlns:a16="http://schemas.microsoft.com/office/drawing/2014/main" id="{0E47134A-5758-5B10-C099-6433EA4F2372}"/>
                  </a:ext>
                </a:extLst>
              </p:cNvPr>
              <p:cNvPicPr/>
              <p:nvPr/>
            </p:nvPicPr>
            <p:blipFill>
              <a:blip r:embed="rId13"/>
              <a:stretch>
                <a:fillRect/>
              </a:stretch>
            </p:blipFill>
            <p:spPr>
              <a:xfrm>
                <a:off x="1907080" y="2592760"/>
                <a:ext cx="7369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A7E7DBA9-E104-68A2-FFEE-D4CC69E50494}"/>
                  </a:ext>
                </a:extLst>
              </p14:cNvPr>
              <p14:cNvContentPartPr/>
              <p14:nvPr/>
            </p14:nvContentPartPr>
            <p14:xfrm>
              <a:off x="4276960" y="6450160"/>
              <a:ext cx="1523520" cy="42480"/>
            </p14:xfrm>
          </p:contentPart>
        </mc:Choice>
        <mc:Fallback xmlns="">
          <p:pic>
            <p:nvPicPr>
              <p:cNvPr id="18" name="Ink 17">
                <a:extLst>
                  <a:ext uri="{FF2B5EF4-FFF2-40B4-BE49-F238E27FC236}">
                    <a16:creationId xmlns:a16="http://schemas.microsoft.com/office/drawing/2014/main" id="{A7E7DBA9-E104-68A2-FFEE-D4CC69E50494}"/>
                  </a:ext>
                </a:extLst>
              </p:cNvPr>
              <p:cNvPicPr/>
              <p:nvPr/>
            </p:nvPicPr>
            <p:blipFill>
              <a:blip r:embed="rId15"/>
              <a:stretch>
                <a:fillRect/>
              </a:stretch>
            </p:blipFill>
            <p:spPr>
              <a:xfrm>
                <a:off x="4223320" y="6342520"/>
                <a:ext cx="163116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2DFEAF58-B247-F389-79A1-AAFB2D9AFFAA}"/>
                  </a:ext>
                </a:extLst>
              </p14:cNvPr>
              <p14:cNvContentPartPr/>
              <p14:nvPr/>
            </p14:nvContentPartPr>
            <p14:xfrm>
              <a:off x="5069680" y="6542320"/>
              <a:ext cx="832320" cy="31680"/>
            </p14:xfrm>
          </p:contentPart>
        </mc:Choice>
        <mc:Fallback xmlns="">
          <p:pic>
            <p:nvPicPr>
              <p:cNvPr id="19" name="Ink 18">
                <a:extLst>
                  <a:ext uri="{FF2B5EF4-FFF2-40B4-BE49-F238E27FC236}">
                    <a16:creationId xmlns:a16="http://schemas.microsoft.com/office/drawing/2014/main" id="{2DFEAF58-B247-F389-79A1-AAFB2D9AFFAA}"/>
                  </a:ext>
                </a:extLst>
              </p:cNvPr>
              <p:cNvPicPr/>
              <p:nvPr/>
            </p:nvPicPr>
            <p:blipFill>
              <a:blip r:embed="rId17"/>
              <a:stretch>
                <a:fillRect/>
              </a:stretch>
            </p:blipFill>
            <p:spPr>
              <a:xfrm>
                <a:off x="5015680" y="6434320"/>
                <a:ext cx="9399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8CDDCA09-E2FA-7A4D-655A-84E6A832A812}"/>
                  </a:ext>
                </a:extLst>
              </p14:cNvPr>
              <p14:cNvContentPartPr/>
              <p14:nvPr/>
            </p14:nvContentPartPr>
            <p14:xfrm>
              <a:off x="4328080" y="6675160"/>
              <a:ext cx="339840" cy="30960"/>
            </p14:xfrm>
          </p:contentPart>
        </mc:Choice>
        <mc:Fallback xmlns="">
          <p:pic>
            <p:nvPicPr>
              <p:cNvPr id="20" name="Ink 19">
                <a:extLst>
                  <a:ext uri="{FF2B5EF4-FFF2-40B4-BE49-F238E27FC236}">
                    <a16:creationId xmlns:a16="http://schemas.microsoft.com/office/drawing/2014/main" id="{8CDDCA09-E2FA-7A4D-655A-84E6A832A812}"/>
                  </a:ext>
                </a:extLst>
              </p:cNvPr>
              <p:cNvPicPr/>
              <p:nvPr/>
            </p:nvPicPr>
            <p:blipFill>
              <a:blip r:embed="rId19"/>
              <a:stretch>
                <a:fillRect/>
              </a:stretch>
            </p:blipFill>
            <p:spPr>
              <a:xfrm>
                <a:off x="4274440" y="6567160"/>
                <a:ext cx="44748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CA85550A-A4C0-5449-4DA6-5B937C80EDF6}"/>
                  </a:ext>
                </a:extLst>
              </p14:cNvPr>
              <p14:cNvContentPartPr/>
              <p14:nvPr/>
            </p14:nvContentPartPr>
            <p14:xfrm>
              <a:off x="10261240" y="5455120"/>
              <a:ext cx="1767600" cy="42480"/>
            </p14:xfrm>
          </p:contentPart>
        </mc:Choice>
        <mc:Fallback xmlns="">
          <p:pic>
            <p:nvPicPr>
              <p:cNvPr id="21" name="Ink 20">
                <a:extLst>
                  <a:ext uri="{FF2B5EF4-FFF2-40B4-BE49-F238E27FC236}">
                    <a16:creationId xmlns:a16="http://schemas.microsoft.com/office/drawing/2014/main" id="{CA85550A-A4C0-5449-4DA6-5B937C80EDF6}"/>
                  </a:ext>
                </a:extLst>
              </p:cNvPr>
              <p:cNvPicPr/>
              <p:nvPr/>
            </p:nvPicPr>
            <p:blipFill>
              <a:blip r:embed="rId21"/>
              <a:stretch>
                <a:fillRect/>
              </a:stretch>
            </p:blipFill>
            <p:spPr>
              <a:xfrm>
                <a:off x="10207600" y="5347480"/>
                <a:ext cx="18752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D113D759-8FB7-FCE8-351E-3D1DE779AB0E}"/>
                  </a:ext>
                </a:extLst>
              </p14:cNvPr>
              <p14:cNvContentPartPr/>
              <p14:nvPr/>
            </p14:nvContentPartPr>
            <p14:xfrm>
              <a:off x="11124880" y="5573560"/>
              <a:ext cx="858960" cy="24840"/>
            </p14:xfrm>
          </p:contentPart>
        </mc:Choice>
        <mc:Fallback xmlns="">
          <p:pic>
            <p:nvPicPr>
              <p:cNvPr id="22" name="Ink 21">
                <a:extLst>
                  <a:ext uri="{FF2B5EF4-FFF2-40B4-BE49-F238E27FC236}">
                    <a16:creationId xmlns:a16="http://schemas.microsoft.com/office/drawing/2014/main" id="{D113D759-8FB7-FCE8-351E-3D1DE779AB0E}"/>
                  </a:ext>
                </a:extLst>
              </p:cNvPr>
              <p:cNvPicPr/>
              <p:nvPr/>
            </p:nvPicPr>
            <p:blipFill>
              <a:blip r:embed="rId23"/>
              <a:stretch>
                <a:fillRect/>
              </a:stretch>
            </p:blipFill>
            <p:spPr>
              <a:xfrm>
                <a:off x="11071240" y="5465920"/>
                <a:ext cx="96660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407FD201-1893-185A-E17E-6B984EA19BFA}"/>
                  </a:ext>
                </a:extLst>
              </p14:cNvPr>
              <p14:cNvContentPartPr/>
              <p14:nvPr/>
            </p14:nvContentPartPr>
            <p14:xfrm>
              <a:off x="10241080" y="5784880"/>
              <a:ext cx="604440" cy="16560"/>
            </p14:xfrm>
          </p:contentPart>
        </mc:Choice>
        <mc:Fallback xmlns="">
          <p:pic>
            <p:nvPicPr>
              <p:cNvPr id="23" name="Ink 22">
                <a:extLst>
                  <a:ext uri="{FF2B5EF4-FFF2-40B4-BE49-F238E27FC236}">
                    <a16:creationId xmlns:a16="http://schemas.microsoft.com/office/drawing/2014/main" id="{407FD201-1893-185A-E17E-6B984EA19BFA}"/>
                  </a:ext>
                </a:extLst>
              </p:cNvPr>
              <p:cNvPicPr/>
              <p:nvPr/>
            </p:nvPicPr>
            <p:blipFill>
              <a:blip r:embed="rId25"/>
              <a:stretch>
                <a:fillRect/>
              </a:stretch>
            </p:blipFill>
            <p:spPr>
              <a:xfrm>
                <a:off x="10187080" y="5676880"/>
                <a:ext cx="7120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3EBAA02E-9F12-7FC4-1FEA-FEDD780CAC9B}"/>
                  </a:ext>
                </a:extLst>
              </p14:cNvPr>
              <p14:cNvContentPartPr/>
              <p14:nvPr/>
            </p14:nvContentPartPr>
            <p14:xfrm>
              <a:off x="10098880" y="6030760"/>
              <a:ext cx="645480" cy="25560"/>
            </p14:xfrm>
          </p:contentPart>
        </mc:Choice>
        <mc:Fallback xmlns="">
          <p:pic>
            <p:nvPicPr>
              <p:cNvPr id="24" name="Ink 23">
                <a:extLst>
                  <a:ext uri="{FF2B5EF4-FFF2-40B4-BE49-F238E27FC236}">
                    <a16:creationId xmlns:a16="http://schemas.microsoft.com/office/drawing/2014/main" id="{3EBAA02E-9F12-7FC4-1FEA-FEDD780CAC9B}"/>
                  </a:ext>
                </a:extLst>
              </p:cNvPr>
              <p:cNvPicPr/>
              <p:nvPr/>
            </p:nvPicPr>
            <p:blipFill>
              <a:blip r:embed="rId27"/>
              <a:stretch>
                <a:fillRect/>
              </a:stretch>
            </p:blipFill>
            <p:spPr>
              <a:xfrm>
                <a:off x="10045240" y="5923120"/>
                <a:ext cx="75312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50609316-2792-5CDF-B3A2-A228F886BC48}"/>
                  </a:ext>
                </a:extLst>
              </p14:cNvPr>
              <p14:cNvContentPartPr/>
              <p14:nvPr/>
            </p14:nvContentPartPr>
            <p14:xfrm>
              <a:off x="6837640" y="3241120"/>
              <a:ext cx="1926000" cy="72360"/>
            </p14:xfrm>
          </p:contentPart>
        </mc:Choice>
        <mc:Fallback xmlns="">
          <p:pic>
            <p:nvPicPr>
              <p:cNvPr id="25" name="Ink 24">
                <a:extLst>
                  <a:ext uri="{FF2B5EF4-FFF2-40B4-BE49-F238E27FC236}">
                    <a16:creationId xmlns:a16="http://schemas.microsoft.com/office/drawing/2014/main" id="{50609316-2792-5CDF-B3A2-A228F886BC48}"/>
                  </a:ext>
                </a:extLst>
              </p:cNvPr>
              <p:cNvPicPr/>
              <p:nvPr/>
            </p:nvPicPr>
            <p:blipFill>
              <a:blip r:embed="rId29"/>
              <a:stretch>
                <a:fillRect/>
              </a:stretch>
            </p:blipFill>
            <p:spPr>
              <a:xfrm>
                <a:off x="6783640" y="3133120"/>
                <a:ext cx="20336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1DA22E4E-5392-CE0D-7875-70ED3B13CCBA}"/>
                  </a:ext>
                </a:extLst>
              </p14:cNvPr>
              <p14:cNvContentPartPr/>
              <p14:nvPr/>
            </p14:nvContentPartPr>
            <p14:xfrm>
              <a:off x="7680760" y="3230680"/>
              <a:ext cx="1096200" cy="360"/>
            </p14:xfrm>
          </p:contentPart>
        </mc:Choice>
        <mc:Fallback xmlns="">
          <p:pic>
            <p:nvPicPr>
              <p:cNvPr id="26" name="Ink 25">
                <a:extLst>
                  <a:ext uri="{FF2B5EF4-FFF2-40B4-BE49-F238E27FC236}">
                    <a16:creationId xmlns:a16="http://schemas.microsoft.com/office/drawing/2014/main" id="{1DA22E4E-5392-CE0D-7875-70ED3B13CCBA}"/>
                  </a:ext>
                </a:extLst>
              </p:cNvPr>
              <p:cNvPicPr/>
              <p:nvPr/>
            </p:nvPicPr>
            <p:blipFill>
              <a:blip r:embed="rId31"/>
              <a:stretch>
                <a:fillRect/>
              </a:stretch>
            </p:blipFill>
            <p:spPr>
              <a:xfrm>
                <a:off x="7627120" y="3122680"/>
                <a:ext cx="1203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ABF8201F-D53F-4D5A-73A4-BC414543A486}"/>
                  </a:ext>
                </a:extLst>
              </p14:cNvPr>
              <p14:cNvContentPartPr/>
              <p14:nvPr/>
            </p14:nvContentPartPr>
            <p14:xfrm>
              <a:off x="587680" y="2030800"/>
              <a:ext cx="1068480" cy="205200"/>
            </p14:xfrm>
          </p:contentPart>
        </mc:Choice>
        <mc:Fallback xmlns="">
          <p:pic>
            <p:nvPicPr>
              <p:cNvPr id="27" name="Ink 26">
                <a:extLst>
                  <a:ext uri="{FF2B5EF4-FFF2-40B4-BE49-F238E27FC236}">
                    <a16:creationId xmlns:a16="http://schemas.microsoft.com/office/drawing/2014/main" id="{ABF8201F-D53F-4D5A-73A4-BC414543A486}"/>
                  </a:ext>
                </a:extLst>
              </p:cNvPr>
              <p:cNvPicPr/>
              <p:nvPr/>
            </p:nvPicPr>
            <p:blipFill>
              <a:blip r:embed="rId33"/>
              <a:stretch>
                <a:fillRect/>
              </a:stretch>
            </p:blipFill>
            <p:spPr>
              <a:xfrm>
                <a:off x="534040" y="1922800"/>
                <a:ext cx="11761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B6B774C-BB1C-695E-9F52-DABB1B161218}"/>
                  </a:ext>
                </a:extLst>
              </p14:cNvPr>
              <p14:cNvContentPartPr/>
              <p14:nvPr/>
            </p14:nvContentPartPr>
            <p14:xfrm>
              <a:off x="488680" y="1807240"/>
              <a:ext cx="1086120" cy="42840"/>
            </p14:xfrm>
          </p:contentPart>
        </mc:Choice>
        <mc:Fallback xmlns="">
          <p:pic>
            <p:nvPicPr>
              <p:cNvPr id="28" name="Ink 27">
                <a:extLst>
                  <a:ext uri="{FF2B5EF4-FFF2-40B4-BE49-F238E27FC236}">
                    <a16:creationId xmlns:a16="http://schemas.microsoft.com/office/drawing/2014/main" id="{4B6B774C-BB1C-695E-9F52-DABB1B161218}"/>
                  </a:ext>
                </a:extLst>
              </p:cNvPr>
              <p:cNvPicPr/>
              <p:nvPr/>
            </p:nvPicPr>
            <p:blipFill>
              <a:blip r:embed="rId35"/>
              <a:stretch>
                <a:fillRect/>
              </a:stretch>
            </p:blipFill>
            <p:spPr>
              <a:xfrm>
                <a:off x="434680" y="1699240"/>
                <a:ext cx="119376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37680FB3-AE60-2E11-6287-45C3CADBF747}"/>
                  </a:ext>
                </a:extLst>
              </p14:cNvPr>
              <p14:cNvContentPartPr/>
              <p14:nvPr/>
            </p14:nvContentPartPr>
            <p14:xfrm>
              <a:off x="965680" y="4010440"/>
              <a:ext cx="1452240" cy="24840"/>
            </p14:xfrm>
          </p:contentPart>
        </mc:Choice>
        <mc:Fallback xmlns="">
          <p:pic>
            <p:nvPicPr>
              <p:cNvPr id="29" name="Ink 28">
                <a:extLst>
                  <a:ext uri="{FF2B5EF4-FFF2-40B4-BE49-F238E27FC236}">
                    <a16:creationId xmlns:a16="http://schemas.microsoft.com/office/drawing/2014/main" id="{37680FB3-AE60-2E11-6287-45C3CADBF747}"/>
                  </a:ext>
                </a:extLst>
              </p:cNvPr>
              <p:cNvPicPr/>
              <p:nvPr/>
            </p:nvPicPr>
            <p:blipFill>
              <a:blip r:embed="rId37"/>
              <a:stretch>
                <a:fillRect/>
              </a:stretch>
            </p:blipFill>
            <p:spPr>
              <a:xfrm>
                <a:off x="912040" y="3902800"/>
                <a:ext cx="15598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0" name="Ink 29">
                <a:extLst>
                  <a:ext uri="{FF2B5EF4-FFF2-40B4-BE49-F238E27FC236}">
                    <a16:creationId xmlns:a16="http://schemas.microsoft.com/office/drawing/2014/main" id="{08198316-8461-86D2-9598-7F057EDE3CF8}"/>
                  </a:ext>
                </a:extLst>
              </p14:cNvPr>
              <p14:cNvContentPartPr/>
              <p14:nvPr/>
            </p14:nvContentPartPr>
            <p14:xfrm>
              <a:off x="1128400" y="4642600"/>
              <a:ext cx="1940040" cy="42120"/>
            </p14:xfrm>
          </p:contentPart>
        </mc:Choice>
        <mc:Fallback xmlns="">
          <p:pic>
            <p:nvPicPr>
              <p:cNvPr id="30" name="Ink 29">
                <a:extLst>
                  <a:ext uri="{FF2B5EF4-FFF2-40B4-BE49-F238E27FC236}">
                    <a16:creationId xmlns:a16="http://schemas.microsoft.com/office/drawing/2014/main" id="{08198316-8461-86D2-9598-7F057EDE3CF8}"/>
                  </a:ext>
                </a:extLst>
              </p:cNvPr>
              <p:cNvPicPr/>
              <p:nvPr/>
            </p:nvPicPr>
            <p:blipFill>
              <a:blip r:embed="rId39"/>
              <a:stretch>
                <a:fillRect/>
              </a:stretch>
            </p:blipFill>
            <p:spPr>
              <a:xfrm>
                <a:off x="1074760" y="4534960"/>
                <a:ext cx="204768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 name="Ink 30">
                <a:extLst>
                  <a:ext uri="{FF2B5EF4-FFF2-40B4-BE49-F238E27FC236}">
                    <a16:creationId xmlns:a16="http://schemas.microsoft.com/office/drawing/2014/main" id="{9E2E3222-A0A1-9D2B-6E3D-14FADBEFC30B}"/>
                  </a:ext>
                </a:extLst>
              </p14:cNvPr>
              <p14:cNvContentPartPr/>
              <p14:nvPr/>
            </p14:nvContentPartPr>
            <p14:xfrm>
              <a:off x="1047400" y="5474920"/>
              <a:ext cx="1472400" cy="42840"/>
            </p14:xfrm>
          </p:contentPart>
        </mc:Choice>
        <mc:Fallback xmlns="">
          <p:pic>
            <p:nvPicPr>
              <p:cNvPr id="31" name="Ink 30">
                <a:extLst>
                  <a:ext uri="{FF2B5EF4-FFF2-40B4-BE49-F238E27FC236}">
                    <a16:creationId xmlns:a16="http://schemas.microsoft.com/office/drawing/2014/main" id="{9E2E3222-A0A1-9D2B-6E3D-14FADBEFC30B}"/>
                  </a:ext>
                </a:extLst>
              </p:cNvPr>
              <p:cNvPicPr/>
              <p:nvPr/>
            </p:nvPicPr>
            <p:blipFill>
              <a:blip r:embed="rId41"/>
              <a:stretch>
                <a:fillRect/>
              </a:stretch>
            </p:blipFill>
            <p:spPr>
              <a:xfrm>
                <a:off x="993400" y="5366920"/>
                <a:ext cx="15800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 name="Ink 31">
                <a:extLst>
                  <a:ext uri="{FF2B5EF4-FFF2-40B4-BE49-F238E27FC236}">
                    <a16:creationId xmlns:a16="http://schemas.microsoft.com/office/drawing/2014/main" id="{CEC07EC1-B688-97DE-A69B-A7250DED557D}"/>
                  </a:ext>
                </a:extLst>
              </p14:cNvPr>
              <p14:cNvContentPartPr/>
              <p14:nvPr/>
            </p14:nvContentPartPr>
            <p14:xfrm>
              <a:off x="1108600" y="6552400"/>
              <a:ext cx="1045440" cy="32040"/>
            </p14:xfrm>
          </p:contentPart>
        </mc:Choice>
        <mc:Fallback xmlns="">
          <p:pic>
            <p:nvPicPr>
              <p:cNvPr id="32" name="Ink 31">
                <a:extLst>
                  <a:ext uri="{FF2B5EF4-FFF2-40B4-BE49-F238E27FC236}">
                    <a16:creationId xmlns:a16="http://schemas.microsoft.com/office/drawing/2014/main" id="{CEC07EC1-B688-97DE-A69B-A7250DED557D}"/>
                  </a:ext>
                </a:extLst>
              </p:cNvPr>
              <p:cNvPicPr/>
              <p:nvPr/>
            </p:nvPicPr>
            <p:blipFill>
              <a:blip r:embed="rId43"/>
              <a:stretch>
                <a:fillRect/>
              </a:stretch>
            </p:blipFill>
            <p:spPr>
              <a:xfrm>
                <a:off x="1054600" y="6444760"/>
                <a:ext cx="11530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3" name="Ink 32">
                <a:extLst>
                  <a:ext uri="{FF2B5EF4-FFF2-40B4-BE49-F238E27FC236}">
                    <a16:creationId xmlns:a16="http://schemas.microsoft.com/office/drawing/2014/main" id="{C4C7DCD2-F401-2CF7-0795-69E055B7F967}"/>
                  </a:ext>
                </a:extLst>
              </p14:cNvPr>
              <p14:cNvContentPartPr/>
              <p14:nvPr/>
            </p14:nvContentPartPr>
            <p14:xfrm>
              <a:off x="4186960" y="3016480"/>
              <a:ext cx="1380600" cy="61920"/>
            </p14:xfrm>
          </p:contentPart>
        </mc:Choice>
        <mc:Fallback xmlns="">
          <p:pic>
            <p:nvPicPr>
              <p:cNvPr id="33" name="Ink 32">
                <a:extLst>
                  <a:ext uri="{FF2B5EF4-FFF2-40B4-BE49-F238E27FC236}">
                    <a16:creationId xmlns:a16="http://schemas.microsoft.com/office/drawing/2014/main" id="{C4C7DCD2-F401-2CF7-0795-69E055B7F967}"/>
                  </a:ext>
                </a:extLst>
              </p:cNvPr>
              <p:cNvPicPr/>
              <p:nvPr/>
            </p:nvPicPr>
            <p:blipFill>
              <a:blip r:embed="rId45"/>
              <a:stretch>
                <a:fillRect/>
              </a:stretch>
            </p:blipFill>
            <p:spPr>
              <a:xfrm>
                <a:off x="4132960" y="2908840"/>
                <a:ext cx="14882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4C8E2663-13E4-083C-6470-8D1446EE17E3}"/>
                  </a:ext>
                </a:extLst>
              </p14:cNvPr>
              <p14:cNvContentPartPr/>
              <p14:nvPr/>
            </p14:nvContentPartPr>
            <p14:xfrm>
              <a:off x="4268680" y="3762400"/>
              <a:ext cx="1400760" cy="68760"/>
            </p14:xfrm>
          </p:contentPart>
        </mc:Choice>
        <mc:Fallback xmlns="">
          <p:pic>
            <p:nvPicPr>
              <p:cNvPr id="34" name="Ink 33">
                <a:extLst>
                  <a:ext uri="{FF2B5EF4-FFF2-40B4-BE49-F238E27FC236}">
                    <a16:creationId xmlns:a16="http://schemas.microsoft.com/office/drawing/2014/main" id="{4C8E2663-13E4-083C-6470-8D1446EE17E3}"/>
                  </a:ext>
                </a:extLst>
              </p:cNvPr>
              <p:cNvPicPr/>
              <p:nvPr/>
            </p:nvPicPr>
            <p:blipFill>
              <a:blip r:embed="rId47"/>
              <a:stretch>
                <a:fillRect/>
              </a:stretch>
            </p:blipFill>
            <p:spPr>
              <a:xfrm>
                <a:off x="4215040" y="3654760"/>
                <a:ext cx="150840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 name="Ink 34">
                <a:extLst>
                  <a:ext uri="{FF2B5EF4-FFF2-40B4-BE49-F238E27FC236}">
                    <a16:creationId xmlns:a16="http://schemas.microsoft.com/office/drawing/2014/main" id="{9F477DA8-DB55-11ED-1696-CC80A3090DCD}"/>
                  </a:ext>
                </a:extLst>
              </p14:cNvPr>
              <p14:cNvContentPartPr/>
              <p14:nvPr/>
            </p14:nvContentPartPr>
            <p14:xfrm>
              <a:off x="4257880" y="4906480"/>
              <a:ext cx="1370880" cy="42840"/>
            </p14:xfrm>
          </p:contentPart>
        </mc:Choice>
        <mc:Fallback xmlns="">
          <p:pic>
            <p:nvPicPr>
              <p:cNvPr id="35" name="Ink 34">
                <a:extLst>
                  <a:ext uri="{FF2B5EF4-FFF2-40B4-BE49-F238E27FC236}">
                    <a16:creationId xmlns:a16="http://schemas.microsoft.com/office/drawing/2014/main" id="{9F477DA8-DB55-11ED-1696-CC80A3090DCD}"/>
                  </a:ext>
                </a:extLst>
              </p:cNvPr>
              <p:cNvPicPr/>
              <p:nvPr/>
            </p:nvPicPr>
            <p:blipFill>
              <a:blip r:embed="rId49"/>
              <a:stretch>
                <a:fillRect/>
              </a:stretch>
            </p:blipFill>
            <p:spPr>
              <a:xfrm>
                <a:off x="4204240" y="4798480"/>
                <a:ext cx="147852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B2CDAFD1-F7B0-5BF5-6482-68678F24AC7A}"/>
                  </a:ext>
                </a:extLst>
              </p14:cNvPr>
              <p14:cNvContentPartPr/>
              <p14:nvPr/>
            </p14:nvContentPartPr>
            <p14:xfrm>
              <a:off x="7773280" y="6287080"/>
              <a:ext cx="588240" cy="34920"/>
            </p14:xfrm>
          </p:contentPart>
        </mc:Choice>
        <mc:Fallback xmlns="">
          <p:pic>
            <p:nvPicPr>
              <p:cNvPr id="36" name="Ink 35">
                <a:extLst>
                  <a:ext uri="{FF2B5EF4-FFF2-40B4-BE49-F238E27FC236}">
                    <a16:creationId xmlns:a16="http://schemas.microsoft.com/office/drawing/2014/main" id="{B2CDAFD1-F7B0-5BF5-6482-68678F24AC7A}"/>
                  </a:ext>
                </a:extLst>
              </p:cNvPr>
              <p:cNvPicPr/>
              <p:nvPr/>
            </p:nvPicPr>
            <p:blipFill>
              <a:blip r:embed="rId51"/>
              <a:stretch>
                <a:fillRect/>
              </a:stretch>
            </p:blipFill>
            <p:spPr>
              <a:xfrm>
                <a:off x="7719640" y="6179440"/>
                <a:ext cx="695880" cy="250560"/>
              </a:xfrm>
              <a:prstGeom prst="rect">
                <a:avLst/>
              </a:prstGeom>
            </p:spPr>
          </p:pic>
        </mc:Fallback>
      </mc:AlternateContent>
    </p:spTree>
    <p:extLst>
      <p:ext uri="{BB962C8B-B14F-4D97-AF65-F5344CB8AC3E}">
        <p14:creationId xmlns:p14="http://schemas.microsoft.com/office/powerpoint/2010/main" val="396985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527B-5200-7A4E-ED29-A684D9F24A07}"/>
              </a:ext>
            </a:extLst>
          </p:cNvPr>
          <p:cNvSpPr>
            <a:spLocks noGrp="1"/>
          </p:cNvSpPr>
          <p:nvPr>
            <p:ph type="title"/>
          </p:nvPr>
        </p:nvSpPr>
        <p:spPr>
          <a:xfrm>
            <a:off x="1557835" y="370307"/>
            <a:ext cx="9076329" cy="1064277"/>
          </a:xfrm>
        </p:spPr>
        <p:txBody>
          <a:bodyPr/>
          <a:lstStyle/>
          <a:p>
            <a:pPr algn="r"/>
            <a:r>
              <a:rPr lang="he-IL" dirty="0"/>
              <a:t>פרוטוקול</a:t>
            </a:r>
            <a:endParaRPr lang="LID4096" dirty="0"/>
          </a:p>
        </p:txBody>
      </p:sp>
      <p:sp>
        <p:nvSpPr>
          <p:cNvPr id="3" name="TextBox 2">
            <a:extLst>
              <a:ext uri="{FF2B5EF4-FFF2-40B4-BE49-F238E27FC236}">
                <a16:creationId xmlns:a16="http://schemas.microsoft.com/office/drawing/2014/main" id="{E09C74CE-E466-8457-09A1-EFE717837B1E}"/>
              </a:ext>
            </a:extLst>
          </p:cNvPr>
          <p:cNvSpPr txBox="1"/>
          <p:nvPr/>
        </p:nvSpPr>
        <p:spPr>
          <a:xfrm>
            <a:off x="4876800" y="1285994"/>
            <a:ext cx="3180080" cy="369332"/>
          </a:xfrm>
          <a:prstGeom prst="rect">
            <a:avLst/>
          </a:prstGeom>
          <a:noFill/>
        </p:spPr>
        <p:txBody>
          <a:bodyPr wrap="square" rtlCol="0">
            <a:spAutoFit/>
          </a:bodyPr>
          <a:lstStyle/>
          <a:p>
            <a:r>
              <a:rPr lang="en-US" dirty="0"/>
              <a:t>HTTP </a:t>
            </a:r>
            <a:r>
              <a:rPr lang="he-IL" dirty="0"/>
              <a:t>פרוטוקול</a:t>
            </a:r>
            <a:endParaRPr lang="LID4096" dirty="0"/>
          </a:p>
        </p:txBody>
      </p:sp>
      <p:pic>
        <p:nvPicPr>
          <p:cNvPr id="7" name="Picture 6">
            <a:extLst>
              <a:ext uri="{FF2B5EF4-FFF2-40B4-BE49-F238E27FC236}">
                <a16:creationId xmlns:a16="http://schemas.microsoft.com/office/drawing/2014/main" id="{53154340-08CA-5156-305D-E636014DF1F0}"/>
              </a:ext>
            </a:extLst>
          </p:cNvPr>
          <p:cNvPicPr>
            <a:picLocks noChangeAspect="1"/>
          </p:cNvPicPr>
          <p:nvPr/>
        </p:nvPicPr>
        <p:blipFill>
          <a:blip r:embed="rId2"/>
          <a:stretch>
            <a:fillRect/>
          </a:stretch>
        </p:blipFill>
        <p:spPr>
          <a:xfrm>
            <a:off x="0" y="1655326"/>
            <a:ext cx="4327001" cy="5120421"/>
          </a:xfrm>
          <a:prstGeom prst="rect">
            <a:avLst/>
          </a:prstGeom>
        </p:spPr>
      </p:pic>
      <p:pic>
        <p:nvPicPr>
          <p:cNvPr id="12" name="Picture 11">
            <a:extLst>
              <a:ext uri="{FF2B5EF4-FFF2-40B4-BE49-F238E27FC236}">
                <a16:creationId xmlns:a16="http://schemas.microsoft.com/office/drawing/2014/main" id="{2757EFBC-1C35-F5F8-6325-A1DF769145B5}"/>
              </a:ext>
            </a:extLst>
          </p:cNvPr>
          <p:cNvPicPr>
            <a:picLocks noChangeAspect="1"/>
          </p:cNvPicPr>
          <p:nvPr/>
        </p:nvPicPr>
        <p:blipFill>
          <a:blip r:embed="rId3"/>
          <a:stretch>
            <a:fillRect/>
          </a:stretch>
        </p:blipFill>
        <p:spPr>
          <a:xfrm>
            <a:off x="5367020" y="2350271"/>
            <a:ext cx="6286500" cy="3562350"/>
          </a:xfrm>
          <a:prstGeom prst="rect">
            <a:avLst/>
          </a:prstGeom>
        </p:spPr>
      </p:pic>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C92AF0B5-CAEB-DA09-6C95-13F8D6D5222B}"/>
                  </a:ext>
                </a:extLst>
              </p14:cNvPr>
              <p14:cNvContentPartPr/>
              <p14:nvPr/>
            </p14:nvContentPartPr>
            <p14:xfrm>
              <a:off x="5688880" y="3848080"/>
              <a:ext cx="1687320" cy="187200"/>
            </p14:xfrm>
          </p:contentPart>
        </mc:Choice>
        <mc:Fallback xmlns="">
          <p:pic>
            <p:nvPicPr>
              <p:cNvPr id="21" name="Ink 20">
                <a:extLst>
                  <a:ext uri="{FF2B5EF4-FFF2-40B4-BE49-F238E27FC236}">
                    <a16:creationId xmlns:a16="http://schemas.microsoft.com/office/drawing/2014/main" id="{C92AF0B5-CAEB-DA09-6C95-13F8D6D5222B}"/>
                  </a:ext>
                </a:extLst>
              </p:cNvPr>
              <p:cNvPicPr/>
              <p:nvPr/>
            </p:nvPicPr>
            <p:blipFill>
              <a:blip r:embed="rId5"/>
              <a:stretch>
                <a:fillRect/>
              </a:stretch>
            </p:blipFill>
            <p:spPr>
              <a:xfrm>
                <a:off x="5635240" y="3740440"/>
                <a:ext cx="179496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6B4F8B90-02D6-7800-7C1D-7DB4FC3D5304}"/>
                  </a:ext>
                </a:extLst>
              </p14:cNvPr>
              <p14:cNvContentPartPr/>
              <p14:nvPr/>
            </p14:nvContentPartPr>
            <p14:xfrm>
              <a:off x="5675560" y="4570960"/>
              <a:ext cx="1455120" cy="682920"/>
            </p14:xfrm>
          </p:contentPart>
        </mc:Choice>
        <mc:Fallback xmlns="">
          <p:pic>
            <p:nvPicPr>
              <p:cNvPr id="22" name="Ink 21">
                <a:extLst>
                  <a:ext uri="{FF2B5EF4-FFF2-40B4-BE49-F238E27FC236}">
                    <a16:creationId xmlns:a16="http://schemas.microsoft.com/office/drawing/2014/main" id="{6B4F8B90-02D6-7800-7C1D-7DB4FC3D5304}"/>
                  </a:ext>
                </a:extLst>
              </p:cNvPr>
              <p:cNvPicPr/>
              <p:nvPr/>
            </p:nvPicPr>
            <p:blipFill>
              <a:blip r:embed="rId7"/>
              <a:stretch>
                <a:fillRect/>
              </a:stretch>
            </p:blipFill>
            <p:spPr>
              <a:xfrm>
                <a:off x="5621920" y="4463320"/>
                <a:ext cx="156276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DE62F849-6B2B-3C2D-BEAB-B67DF890BC84}"/>
                  </a:ext>
                </a:extLst>
              </p14:cNvPr>
              <p14:cNvContentPartPr/>
              <p14:nvPr/>
            </p14:nvContentPartPr>
            <p14:xfrm>
              <a:off x="923560" y="3978400"/>
              <a:ext cx="2620080" cy="543600"/>
            </p14:xfrm>
          </p:contentPart>
        </mc:Choice>
        <mc:Fallback xmlns="">
          <p:pic>
            <p:nvPicPr>
              <p:cNvPr id="23" name="Ink 22">
                <a:extLst>
                  <a:ext uri="{FF2B5EF4-FFF2-40B4-BE49-F238E27FC236}">
                    <a16:creationId xmlns:a16="http://schemas.microsoft.com/office/drawing/2014/main" id="{DE62F849-6B2B-3C2D-BEAB-B67DF890BC84}"/>
                  </a:ext>
                </a:extLst>
              </p:cNvPr>
              <p:cNvPicPr/>
              <p:nvPr/>
            </p:nvPicPr>
            <p:blipFill>
              <a:blip r:embed="rId9"/>
              <a:stretch>
                <a:fillRect/>
              </a:stretch>
            </p:blipFill>
            <p:spPr>
              <a:xfrm>
                <a:off x="869920" y="3870760"/>
                <a:ext cx="2727720" cy="759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4E3FF9F0-AFD4-7C0D-715C-927C4CB6A203}"/>
                  </a:ext>
                </a:extLst>
              </p14:cNvPr>
              <p14:cNvContentPartPr/>
              <p14:nvPr/>
            </p14:nvContentPartPr>
            <p14:xfrm>
              <a:off x="972880" y="5433880"/>
              <a:ext cx="2348280" cy="602280"/>
            </p14:xfrm>
          </p:contentPart>
        </mc:Choice>
        <mc:Fallback xmlns="">
          <p:pic>
            <p:nvPicPr>
              <p:cNvPr id="24" name="Ink 23">
                <a:extLst>
                  <a:ext uri="{FF2B5EF4-FFF2-40B4-BE49-F238E27FC236}">
                    <a16:creationId xmlns:a16="http://schemas.microsoft.com/office/drawing/2014/main" id="{4E3FF9F0-AFD4-7C0D-715C-927C4CB6A203}"/>
                  </a:ext>
                </a:extLst>
              </p:cNvPr>
              <p:cNvPicPr/>
              <p:nvPr/>
            </p:nvPicPr>
            <p:blipFill>
              <a:blip r:embed="rId11"/>
              <a:stretch>
                <a:fillRect/>
              </a:stretch>
            </p:blipFill>
            <p:spPr>
              <a:xfrm>
                <a:off x="919240" y="5326240"/>
                <a:ext cx="2455920" cy="817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a:extLst>
                  <a:ext uri="{FF2B5EF4-FFF2-40B4-BE49-F238E27FC236}">
                    <a16:creationId xmlns:a16="http://schemas.microsoft.com/office/drawing/2014/main" id="{25EE8E0D-CE91-B1BA-7693-293363AE281E}"/>
                  </a:ext>
                </a:extLst>
              </p14:cNvPr>
              <p14:cNvContentPartPr/>
              <p14:nvPr/>
            </p14:nvContentPartPr>
            <p14:xfrm>
              <a:off x="5679880" y="2986960"/>
              <a:ext cx="1218600" cy="11520"/>
            </p14:xfrm>
          </p:contentPart>
        </mc:Choice>
        <mc:Fallback xmlns="">
          <p:pic>
            <p:nvPicPr>
              <p:cNvPr id="25" name="Ink 24">
                <a:extLst>
                  <a:ext uri="{FF2B5EF4-FFF2-40B4-BE49-F238E27FC236}">
                    <a16:creationId xmlns:a16="http://schemas.microsoft.com/office/drawing/2014/main" id="{25EE8E0D-CE91-B1BA-7693-293363AE281E}"/>
                  </a:ext>
                </a:extLst>
              </p:cNvPr>
              <p:cNvPicPr/>
              <p:nvPr/>
            </p:nvPicPr>
            <p:blipFill>
              <a:blip r:embed="rId13"/>
              <a:stretch>
                <a:fillRect/>
              </a:stretch>
            </p:blipFill>
            <p:spPr>
              <a:xfrm>
                <a:off x="5626240" y="2878960"/>
                <a:ext cx="13262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a:extLst>
                  <a:ext uri="{FF2B5EF4-FFF2-40B4-BE49-F238E27FC236}">
                    <a16:creationId xmlns:a16="http://schemas.microsoft.com/office/drawing/2014/main" id="{01655CC1-6E44-5129-C2E3-77D589D6C124}"/>
                  </a:ext>
                </a:extLst>
              </p14:cNvPr>
              <p14:cNvContentPartPr/>
              <p14:nvPr/>
            </p14:nvContentPartPr>
            <p14:xfrm>
              <a:off x="2773240" y="3657280"/>
              <a:ext cx="360" cy="360"/>
            </p14:xfrm>
          </p:contentPart>
        </mc:Choice>
        <mc:Fallback xmlns="">
          <p:pic>
            <p:nvPicPr>
              <p:cNvPr id="26" name="Ink 25">
                <a:extLst>
                  <a:ext uri="{FF2B5EF4-FFF2-40B4-BE49-F238E27FC236}">
                    <a16:creationId xmlns:a16="http://schemas.microsoft.com/office/drawing/2014/main" id="{01655CC1-6E44-5129-C2E3-77D589D6C124}"/>
                  </a:ext>
                </a:extLst>
              </p:cNvPr>
              <p:cNvPicPr/>
              <p:nvPr/>
            </p:nvPicPr>
            <p:blipFill>
              <a:blip r:embed="rId15"/>
              <a:stretch>
                <a:fillRect/>
              </a:stretch>
            </p:blipFill>
            <p:spPr>
              <a:xfrm>
                <a:off x="2719600" y="35492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a:extLst>
                  <a:ext uri="{FF2B5EF4-FFF2-40B4-BE49-F238E27FC236}">
                    <a16:creationId xmlns:a16="http://schemas.microsoft.com/office/drawing/2014/main" id="{7B736143-C563-91B1-05CF-A6AB27087DB1}"/>
                  </a:ext>
                </a:extLst>
              </p14:cNvPr>
              <p14:cNvContentPartPr/>
              <p14:nvPr/>
            </p14:nvContentPartPr>
            <p14:xfrm>
              <a:off x="873520" y="3637120"/>
              <a:ext cx="1869840" cy="40320"/>
            </p14:xfrm>
          </p:contentPart>
        </mc:Choice>
        <mc:Fallback xmlns="">
          <p:pic>
            <p:nvPicPr>
              <p:cNvPr id="27" name="Ink 26">
                <a:extLst>
                  <a:ext uri="{FF2B5EF4-FFF2-40B4-BE49-F238E27FC236}">
                    <a16:creationId xmlns:a16="http://schemas.microsoft.com/office/drawing/2014/main" id="{7B736143-C563-91B1-05CF-A6AB27087DB1}"/>
                  </a:ext>
                </a:extLst>
              </p:cNvPr>
              <p:cNvPicPr/>
              <p:nvPr/>
            </p:nvPicPr>
            <p:blipFill>
              <a:blip r:embed="rId17"/>
              <a:stretch>
                <a:fillRect/>
              </a:stretch>
            </p:blipFill>
            <p:spPr>
              <a:xfrm>
                <a:off x="819520" y="3529480"/>
                <a:ext cx="197748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EC4BFFE0-5116-A1E2-09B7-1B64226955F1}"/>
                  </a:ext>
                </a:extLst>
              </p14:cNvPr>
              <p14:cNvContentPartPr/>
              <p14:nvPr/>
            </p14:nvContentPartPr>
            <p14:xfrm>
              <a:off x="858400" y="5211400"/>
              <a:ext cx="1244880" cy="32040"/>
            </p14:xfrm>
          </p:contentPart>
        </mc:Choice>
        <mc:Fallback xmlns="">
          <p:pic>
            <p:nvPicPr>
              <p:cNvPr id="28" name="Ink 27">
                <a:extLst>
                  <a:ext uri="{FF2B5EF4-FFF2-40B4-BE49-F238E27FC236}">
                    <a16:creationId xmlns:a16="http://schemas.microsoft.com/office/drawing/2014/main" id="{EC4BFFE0-5116-A1E2-09B7-1B64226955F1}"/>
                  </a:ext>
                </a:extLst>
              </p:cNvPr>
              <p:cNvPicPr/>
              <p:nvPr/>
            </p:nvPicPr>
            <p:blipFill>
              <a:blip r:embed="rId19"/>
              <a:stretch>
                <a:fillRect/>
              </a:stretch>
            </p:blipFill>
            <p:spPr>
              <a:xfrm>
                <a:off x="804760" y="5103400"/>
                <a:ext cx="13525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a:extLst>
                  <a:ext uri="{FF2B5EF4-FFF2-40B4-BE49-F238E27FC236}">
                    <a16:creationId xmlns:a16="http://schemas.microsoft.com/office/drawing/2014/main" id="{1CCC6241-E132-2550-91F3-D1BE3EFE9AB0}"/>
                  </a:ext>
                </a:extLst>
              </p14:cNvPr>
              <p14:cNvContentPartPr/>
              <p14:nvPr/>
            </p14:nvContentPartPr>
            <p14:xfrm>
              <a:off x="2997160" y="4093240"/>
              <a:ext cx="672120" cy="296280"/>
            </p14:xfrm>
          </p:contentPart>
        </mc:Choice>
        <mc:Fallback xmlns="">
          <p:pic>
            <p:nvPicPr>
              <p:cNvPr id="29" name="Ink 28">
                <a:extLst>
                  <a:ext uri="{FF2B5EF4-FFF2-40B4-BE49-F238E27FC236}">
                    <a16:creationId xmlns:a16="http://schemas.microsoft.com/office/drawing/2014/main" id="{1CCC6241-E132-2550-91F3-D1BE3EFE9AB0}"/>
                  </a:ext>
                </a:extLst>
              </p:cNvPr>
              <p:cNvPicPr/>
              <p:nvPr/>
            </p:nvPicPr>
            <p:blipFill>
              <a:blip r:embed="rId21"/>
              <a:stretch>
                <a:fillRect/>
              </a:stretch>
            </p:blipFill>
            <p:spPr>
              <a:xfrm>
                <a:off x="2988520" y="4084600"/>
                <a:ext cx="6897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a:extLst>
                  <a:ext uri="{FF2B5EF4-FFF2-40B4-BE49-F238E27FC236}">
                    <a16:creationId xmlns:a16="http://schemas.microsoft.com/office/drawing/2014/main" id="{2A06126F-BE77-4684-5A2A-6BCC490B47D3}"/>
                  </a:ext>
                </a:extLst>
              </p14:cNvPr>
              <p14:cNvContentPartPr/>
              <p14:nvPr/>
            </p14:nvContentPartPr>
            <p14:xfrm>
              <a:off x="2754160" y="5617840"/>
              <a:ext cx="599400" cy="286920"/>
            </p14:xfrm>
          </p:contentPart>
        </mc:Choice>
        <mc:Fallback xmlns="">
          <p:pic>
            <p:nvPicPr>
              <p:cNvPr id="30" name="Ink 29">
                <a:extLst>
                  <a:ext uri="{FF2B5EF4-FFF2-40B4-BE49-F238E27FC236}">
                    <a16:creationId xmlns:a16="http://schemas.microsoft.com/office/drawing/2014/main" id="{2A06126F-BE77-4684-5A2A-6BCC490B47D3}"/>
                  </a:ext>
                </a:extLst>
              </p:cNvPr>
              <p:cNvPicPr/>
              <p:nvPr/>
            </p:nvPicPr>
            <p:blipFill>
              <a:blip r:embed="rId23"/>
              <a:stretch>
                <a:fillRect/>
              </a:stretch>
            </p:blipFill>
            <p:spPr>
              <a:xfrm>
                <a:off x="2745160" y="5608840"/>
                <a:ext cx="6170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C616FBBF-3EEE-1047-28C7-951270AA8399}"/>
                  </a:ext>
                </a:extLst>
              </p14:cNvPr>
              <p14:cNvContentPartPr/>
              <p14:nvPr/>
            </p14:nvContentPartPr>
            <p14:xfrm>
              <a:off x="3777280" y="4208800"/>
              <a:ext cx="1922760" cy="171360"/>
            </p14:xfrm>
          </p:contentPart>
        </mc:Choice>
        <mc:Fallback xmlns="">
          <p:pic>
            <p:nvPicPr>
              <p:cNvPr id="31" name="Ink 30">
                <a:extLst>
                  <a:ext uri="{FF2B5EF4-FFF2-40B4-BE49-F238E27FC236}">
                    <a16:creationId xmlns:a16="http://schemas.microsoft.com/office/drawing/2014/main" id="{C616FBBF-3EEE-1047-28C7-951270AA8399}"/>
                  </a:ext>
                </a:extLst>
              </p:cNvPr>
              <p:cNvPicPr/>
              <p:nvPr/>
            </p:nvPicPr>
            <p:blipFill>
              <a:blip r:embed="rId25"/>
              <a:stretch>
                <a:fillRect/>
              </a:stretch>
            </p:blipFill>
            <p:spPr>
              <a:xfrm>
                <a:off x="3768280" y="4200160"/>
                <a:ext cx="194040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a:extLst>
                  <a:ext uri="{FF2B5EF4-FFF2-40B4-BE49-F238E27FC236}">
                    <a16:creationId xmlns:a16="http://schemas.microsoft.com/office/drawing/2014/main" id="{5F06ADA0-B88F-CA26-EC07-32812549D762}"/>
                  </a:ext>
                </a:extLst>
              </p14:cNvPr>
              <p14:cNvContentPartPr/>
              <p14:nvPr/>
            </p14:nvContentPartPr>
            <p14:xfrm>
              <a:off x="3353920" y="4378000"/>
              <a:ext cx="2376720" cy="1266840"/>
            </p14:xfrm>
          </p:contentPart>
        </mc:Choice>
        <mc:Fallback xmlns="">
          <p:pic>
            <p:nvPicPr>
              <p:cNvPr id="32" name="Ink 31">
                <a:extLst>
                  <a:ext uri="{FF2B5EF4-FFF2-40B4-BE49-F238E27FC236}">
                    <a16:creationId xmlns:a16="http://schemas.microsoft.com/office/drawing/2014/main" id="{5F06ADA0-B88F-CA26-EC07-32812549D762}"/>
                  </a:ext>
                </a:extLst>
              </p:cNvPr>
              <p:cNvPicPr/>
              <p:nvPr/>
            </p:nvPicPr>
            <p:blipFill>
              <a:blip r:embed="rId27"/>
              <a:stretch>
                <a:fillRect/>
              </a:stretch>
            </p:blipFill>
            <p:spPr>
              <a:xfrm>
                <a:off x="3345280" y="4369360"/>
                <a:ext cx="2394360" cy="1284480"/>
              </a:xfrm>
              <a:prstGeom prst="rect">
                <a:avLst/>
              </a:prstGeom>
            </p:spPr>
          </p:pic>
        </mc:Fallback>
      </mc:AlternateContent>
      <p:grpSp>
        <p:nvGrpSpPr>
          <p:cNvPr id="35" name="Group 34">
            <a:extLst>
              <a:ext uri="{FF2B5EF4-FFF2-40B4-BE49-F238E27FC236}">
                <a16:creationId xmlns:a16="http://schemas.microsoft.com/office/drawing/2014/main" id="{AF5A5F45-4A53-C4EC-DCF8-3638394FC0A5}"/>
              </a:ext>
            </a:extLst>
          </p:cNvPr>
          <p:cNvGrpSpPr/>
          <p:nvPr/>
        </p:nvGrpSpPr>
        <p:grpSpPr>
          <a:xfrm>
            <a:off x="1815280" y="4379800"/>
            <a:ext cx="3854160" cy="2013840"/>
            <a:chOff x="1815280" y="4379800"/>
            <a:chExt cx="3854160" cy="2013840"/>
          </a:xfrm>
        </p:grpSpPr>
        <mc:AlternateContent xmlns:mc="http://schemas.openxmlformats.org/markup-compatibility/2006" xmlns:p14="http://schemas.microsoft.com/office/powerpoint/2010/main">
          <mc:Choice Requires="p14">
            <p:contentPart p14:bwMode="auto" r:id="rId28">
              <p14:nvContentPartPr>
                <p14:cNvPr id="33" name="Ink 32">
                  <a:extLst>
                    <a:ext uri="{FF2B5EF4-FFF2-40B4-BE49-F238E27FC236}">
                      <a16:creationId xmlns:a16="http://schemas.microsoft.com/office/drawing/2014/main" id="{2C0D319A-9E32-8495-FF85-ABD261E37167}"/>
                    </a:ext>
                  </a:extLst>
                </p14:cNvPr>
                <p14:cNvContentPartPr/>
                <p14:nvPr/>
              </p14:nvContentPartPr>
              <p14:xfrm>
                <a:off x="2273200" y="4379800"/>
                <a:ext cx="3396240" cy="2013840"/>
              </p14:xfrm>
            </p:contentPart>
          </mc:Choice>
          <mc:Fallback xmlns="">
            <p:pic>
              <p:nvPicPr>
                <p:cNvPr id="33" name="Ink 32">
                  <a:extLst>
                    <a:ext uri="{FF2B5EF4-FFF2-40B4-BE49-F238E27FC236}">
                      <a16:creationId xmlns:a16="http://schemas.microsoft.com/office/drawing/2014/main" id="{2C0D319A-9E32-8495-FF85-ABD261E37167}"/>
                    </a:ext>
                  </a:extLst>
                </p:cNvPr>
                <p:cNvPicPr/>
                <p:nvPr/>
              </p:nvPicPr>
              <p:blipFill>
                <a:blip r:embed="rId29"/>
                <a:stretch>
                  <a:fillRect/>
                </a:stretch>
              </p:blipFill>
              <p:spPr>
                <a:xfrm>
                  <a:off x="2264200" y="4370800"/>
                  <a:ext cx="3413880" cy="2031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Ink 33">
                  <a:extLst>
                    <a:ext uri="{FF2B5EF4-FFF2-40B4-BE49-F238E27FC236}">
                      <a16:creationId xmlns:a16="http://schemas.microsoft.com/office/drawing/2014/main" id="{DD174695-2F06-315F-2665-A91028879A29}"/>
                    </a:ext>
                  </a:extLst>
                </p14:cNvPr>
                <p14:cNvContentPartPr/>
                <p14:nvPr/>
              </p14:nvContentPartPr>
              <p14:xfrm>
                <a:off x="1815280" y="6217240"/>
                <a:ext cx="360720" cy="165600"/>
              </p14:xfrm>
            </p:contentPart>
          </mc:Choice>
          <mc:Fallback xmlns="">
            <p:pic>
              <p:nvPicPr>
                <p:cNvPr id="34" name="Ink 33">
                  <a:extLst>
                    <a:ext uri="{FF2B5EF4-FFF2-40B4-BE49-F238E27FC236}">
                      <a16:creationId xmlns:a16="http://schemas.microsoft.com/office/drawing/2014/main" id="{DD174695-2F06-315F-2665-A91028879A29}"/>
                    </a:ext>
                  </a:extLst>
                </p:cNvPr>
                <p:cNvPicPr/>
                <p:nvPr/>
              </p:nvPicPr>
              <p:blipFill>
                <a:blip r:embed="rId31"/>
                <a:stretch>
                  <a:fillRect/>
                </a:stretch>
              </p:blipFill>
              <p:spPr>
                <a:xfrm>
                  <a:off x="1806280" y="6208240"/>
                  <a:ext cx="378360" cy="183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36" name="Ink 35">
                <a:extLst>
                  <a:ext uri="{FF2B5EF4-FFF2-40B4-BE49-F238E27FC236}">
                    <a16:creationId xmlns:a16="http://schemas.microsoft.com/office/drawing/2014/main" id="{3024A268-8BD6-EBE4-C49D-45A825910516}"/>
                  </a:ext>
                </a:extLst>
              </p14:cNvPr>
              <p14:cNvContentPartPr/>
              <p14:nvPr/>
            </p14:nvContentPartPr>
            <p14:xfrm>
              <a:off x="2151520" y="4722880"/>
              <a:ext cx="327600" cy="166680"/>
            </p14:xfrm>
          </p:contentPart>
        </mc:Choice>
        <mc:Fallback xmlns="">
          <p:pic>
            <p:nvPicPr>
              <p:cNvPr id="36" name="Ink 35">
                <a:extLst>
                  <a:ext uri="{FF2B5EF4-FFF2-40B4-BE49-F238E27FC236}">
                    <a16:creationId xmlns:a16="http://schemas.microsoft.com/office/drawing/2014/main" id="{3024A268-8BD6-EBE4-C49D-45A825910516}"/>
                  </a:ext>
                </a:extLst>
              </p:cNvPr>
              <p:cNvPicPr/>
              <p:nvPr/>
            </p:nvPicPr>
            <p:blipFill>
              <a:blip r:embed="rId33"/>
              <a:stretch>
                <a:fillRect/>
              </a:stretch>
            </p:blipFill>
            <p:spPr>
              <a:xfrm>
                <a:off x="2142880" y="4713880"/>
                <a:ext cx="345240" cy="184320"/>
              </a:xfrm>
              <a:prstGeom prst="rect">
                <a:avLst/>
              </a:prstGeom>
            </p:spPr>
          </p:pic>
        </mc:Fallback>
      </mc:AlternateContent>
      <p:grpSp>
        <p:nvGrpSpPr>
          <p:cNvPr id="39" name="Group 38">
            <a:extLst>
              <a:ext uri="{FF2B5EF4-FFF2-40B4-BE49-F238E27FC236}">
                <a16:creationId xmlns:a16="http://schemas.microsoft.com/office/drawing/2014/main" id="{90CC8449-046C-17AD-59F4-90F2B0ADE3E9}"/>
              </a:ext>
            </a:extLst>
          </p:cNvPr>
          <p:cNvGrpSpPr/>
          <p:nvPr/>
        </p:nvGrpSpPr>
        <p:grpSpPr>
          <a:xfrm>
            <a:off x="2880160" y="4388080"/>
            <a:ext cx="2565720" cy="412560"/>
            <a:chOff x="2880160" y="4388080"/>
            <a:chExt cx="2565720" cy="412560"/>
          </a:xfrm>
        </p:grpSpPr>
        <mc:AlternateContent xmlns:mc="http://schemas.openxmlformats.org/markup-compatibility/2006" xmlns:p14="http://schemas.microsoft.com/office/powerpoint/2010/main">
          <mc:Choice Requires="p14">
            <p:contentPart p14:bwMode="auto" r:id="rId34">
              <p14:nvContentPartPr>
                <p14:cNvPr id="37" name="Ink 36">
                  <a:extLst>
                    <a:ext uri="{FF2B5EF4-FFF2-40B4-BE49-F238E27FC236}">
                      <a16:creationId xmlns:a16="http://schemas.microsoft.com/office/drawing/2014/main" id="{82B9DEBF-84CB-0213-754C-C83797279CD4}"/>
                    </a:ext>
                  </a:extLst>
                </p14:cNvPr>
                <p14:cNvContentPartPr/>
                <p14:nvPr/>
              </p14:nvContentPartPr>
              <p14:xfrm>
                <a:off x="2912920" y="4388080"/>
                <a:ext cx="2532960" cy="352440"/>
              </p14:xfrm>
            </p:contentPart>
          </mc:Choice>
          <mc:Fallback xmlns="">
            <p:pic>
              <p:nvPicPr>
                <p:cNvPr id="37" name="Ink 36">
                  <a:extLst>
                    <a:ext uri="{FF2B5EF4-FFF2-40B4-BE49-F238E27FC236}">
                      <a16:creationId xmlns:a16="http://schemas.microsoft.com/office/drawing/2014/main" id="{82B9DEBF-84CB-0213-754C-C83797279CD4}"/>
                    </a:ext>
                  </a:extLst>
                </p:cNvPr>
                <p:cNvPicPr/>
                <p:nvPr/>
              </p:nvPicPr>
              <p:blipFill>
                <a:blip r:embed="rId35"/>
                <a:stretch>
                  <a:fillRect/>
                </a:stretch>
              </p:blipFill>
              <p:spPr>
                <a:xfrm>
                  <a:off x="2903920" y="4379440"/>
                  <a:ext cx="255060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8" name="Ink 37">
                  <a:extLst>
                    <a:ext uri="{FF2B5EF4-FFF2-40B4-BE49-F238E27FC236}">
                      <a16:creationId xmlns:a16="http://schemas.microsoft.com/office/drawing/2014/main" id="{5B2D64F4-F9EE-2ACF-B1FC-46B037DF1B74}"/>
                    </a:ext>
                  </a:extLst>
                </p14:cNvPr>
                <p14:cNvContentPartPr/>
                <p14:nvPr/>
              </p14:nvContentPartPr>
              <p14:xfrm>
                <a:off x="2880160" y="4671400"/>
                <a:ext cx="129240" cy="129240"/>
              </p14:xfrm>
            </p:contentPart>
          </mc:Choice>
          <mc:Fallback xmlns="">
            <p:pic>
              <p:nvPicPr>
                <p:cNvPr id="38" name="Ink 37">
                  <a:extLst>
                    <a:ext uri="{FF2B5EF4-FFF2-40B4-BE49-F238E27FC236}">
                      <a16:creationId xmlns:a16="http://schemas.microsoft.com/office/drawing/2014/main" id="{5B2D64F4-F9EE-2ACF-B1FC-46B037DF1B74}"/>
                    </a:ext>
                  </a:extLst>
                </p:cNvPr>
                <p:cNvPicPr/>
                <p:nvPr/>
              </p:nvPicPr>
              <p:blipFill>
                <a:blip r:embed="rId37"/>
                <a:stretch>
                  <a:fillRect/>
                </a:stretch>
              </p:blipFill>
              <p:spPr>
                <a:xfrm>
                  <a:off x="2871160" y="4662400"/>
                  <a:ext cx="146880" cy="146880"/>
                </a:xfrm>
                <a:prstGeom prst="rect">
                  <a:avLst/>
                </a:prstGeom>
              </p:spPr>
            </p:pic>
          </mc:Fallback>
        </mc:AlternateContent>
      </p:grpSp>
    </p:spTree>
    <p:extLst>
      <p:ext uri="{BB962C8B-B14F-4D97-AF65-F5344CB8AC3E}">
        <p14:creationId xmlns:p14="http://schemas.microsoft.com/office/powerpoint/2010/main" val="179748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2025-20D6-2813-2081-2B5001E0068F}"/>
              </a:ext>
            </a:extLst>
          </p:cNvPr>
          <p:cNvSpPr>
            <a:spLocks noGrp="1"/>
          </p:cNvSpPr>
          <p:nvPr>
            <p:ph type="title"/>
          </p:nvPr>
        </p:nvSpPr>
        <p:spPr>
          <a:xfrm>
            <a:off x="4350024" y="603987"/>
            <a:ext cx="9076329" cy="1064277"/>
          </a:xfrm>
        </p:spPr>
        <p:txBody>
          <a:bodyPr>
            <a:normAutofit/>
          </a:bodyPr>
          <a:lstStyle/>
          <a:p>
            <a:r>
              <a:rPr lang="en-GB" sz="1800" dirty="0"/>
              <a:t>HTTP </a:t>
            </a:r>
            <a:r>
              <a:rPr lang="he-IL" sz="1800" dirty="0"/>
              <a:t>פרוטוקול</a:t>
            </a:r>
            <a:endParaRPr lang="LID4096" sz="1800" dirty="0"/>
          </a:p>
        </p:txBody>
      </p:sp>
      <p:pic>
        <p:nvPicPr>
          <p:cNvPr id="3" name="Picture 2">
            <a:extLst>
              <a:ext uri="{FF2B5EF4-FFF2-40B4-BE49-F238E27FC236}">
                <a16:creationId xmlns:a16="http://schemas.microsoft.com/office/drawing/2014/main" id="{A2D7578D-7E9A-B71A-555C-9ADC74E84784}"/>
              </a:ext>
            </a:extLst>
          </p:cNvPr>
          <p:cNvPicPr>
            <a:picLocks noChangeAspect="1"/>
          </p:cNvPicPr>
          <p:nvPr/>
        </p:nvPicPr>
        <p:blipFill>
          <a:blip r:embed="rId2"/>
          <a:stretch>
            <a:fillRect/>
          </a:stretch>
        </p:blipFill>
        <p:spPr>
          <a:xfrm>
            <a:off x="598131" y="1749623"/>
            <a:ext cx="4573309" cy="5108377"/>
          </a:xfrm>
          <a:prstGeom prst="rect">
            <a:avLst/>
          </a:prstGeom>
        </p:spPr>
      </p:pic>
      <p:pic>
        <p:nvPicPr>
          <p:cNvPr id="4" name="Picture 3">
            <a:extLst>
              <a:ext uri="{FF2B5EF4-FFF2-40B4-BE49-F238E27FC236}">
                <a16:creationId xmlns:a16="http://schemas.microsoft.com/office/drawing/2014/main" id="{FDE58D29-657A-34AD-827D-639B2D8132FF}"/>
              </a:ext>
            </a:extLst>
          </p:cNvPr>
          <p:cNvPicPr>
            <a:picLocks noChangeAspect="1"/>
          </p:cNvPicPr>
          <p:nvPr/>
        </p:nvPicPr>
        <p:blipFill>
          <a:blip r:embed="rId3"/>
          <a:stretch>
            <a:fillRect/>
          </a:stretch>
        </p:blipFill>
        <p:spPr>
          <a:xfrm>
            <a:off x="5801360" y="2242184"/>
            <a:ext cx="6390640" cy="359473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071889D-1357-969E-7BC2-C1B453E013B2}"/>
                  </a:ext>
                </a:extLst>
              </p14:cNvPr>
              <p14:cNvContentPartPr/>
              <p14:nvPr/>
            </p14:nvContentPartPr>
            <p14:xfrm>
              <a:off x="6898560" y="3179920"/>
              <a:ext cx="3616200" cy="42120"/>
            </p14:xfrm>
          </p:contentPart>
        </mc:Choice>
        <mc:Fallback xmlns="">
          <p:pic>
            <p:nvPicPr>
              <p:cNvPr id="5" name="Ink 4">
                <a:extLst>
                  <a:ext uri="{FF2B5EF4-FFF2-40B4-BE49-F238E27FC236}">
                    <a16:creationId xmlns:a16="http://schemas.microsoft.com/office/drawing/2014/main" id="{5071889D-1357-969E-7BC2-C1B453E013B2}"/>
                  </a:ext>
                </a:extLst>
              </p:cNvPr>
              <p:cNvPicPr/>
              <p:nvPr/>
            </p:nvPicPr>
            <p:blipFill>
              <a:blip r:embed="rId5"/>
              <a:stretch>
                <a:fillRect/>
              </a:stretch>
            </p:blipFill>
            <p:spPr>
              <a:xfrm>
                <a:off x="6844560" y="3072280"/>
                <a:ext cx="372384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58E9CED-3D25-AE75-9864-62EA93856ACA}"/>
                  </a:ext>
                </a:extLst>
              </p14:cNvPr>
              <p14:cNvContentPartPr/>
              <p14:nvPr/>
            </p14:nvContentPartPr>
            <p14:xfrm>
              <a:off x="1625280" y="4785160"/>
              <a:ext cx="2595600" cy="215280"/>
            </p14:xfrm>
          </p:contentPart>
        </mc:Choice>
        <mc:Fallback xmlns="">
          <p:pic>
            <p:nvPicPr>
              <p:cNvPr id="6" name="Ink 5">
                <a:extLst>
                  <a:ext uri="{FF2B5EF4-FFF2-40B4-BE49-F238E27FC236}">
                    <a16:creationId xmlns:a16="http://schemas.microsoft.com/office/drawing/2014/main" id="{C58E9CED-3D25-AE75-9864-62EA93856ACA}"/>
                  </a:ext>
                </a:extLst>
              </p:cNvPr>
              <p:cNvPicPr/>
              <p:nvPr/>
            </p:nvPicPr>
            <p:blipFill>
              <a:blip r:embed="rId7"/>
              <a:stretch>
                <a:fillRect/>
              </a:stretch>
            </p:blipFill>
            <p:spPr>
              <a:xfrm>
                <a:off x="1571640" y="4677520"/>
                <a:ext cx="2703240" cy="430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789384C-A2E8-CDC6-AF8C-847C9A55E02B}"/>
                  </a:ext>
                </a:extLst>
              </p14:cNvPr>
              <p14:cNvContentPartPr/>
              <p14:nvPr/>
            </p14:nvContentPartPr>
            <p14:xfrm>
              <a:off x="6759600" y="3545320"/>
              <a:ext cx="3366000" cy="1046160"/>
            </p14:xfrm>
          </p:contentPart>
        </mc:Choice>
        <mc:Fallback xmlns="">
          <p:pic>
            <p:nvPicPr>
              <p:cNvPr id="7" name="Ink 6">
                <a:extLst>
                  <a:ext uri="{FF2B5EF4-FFF2-40B4-BE49-F238E27FC236}">
                    <a16:creationId xmlns:a16="http://schemas.microsoft.com/office/drawing/2014/main" id="{9789384C-A2E8-CDC6-AF8C-847C9A55E02B}"/>
                  </a:ext>
                </a:extLst>
              </p:cNvPr>
              <p:cNvPicPr/>
              <p:nvPr/>
            </p:nvPicPr>
            <p:blipFill>
              <a:blip r:embed="rId9"/>
              <a:stretch>
                <a:fillRect/>
              </a:stretch>
            </p:blipFill>
            <p:spPr>
              <a:xfrm>
                <a:off x="6705600" y="3437680"/>
                <a:ext cx="3473640" cy="126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ECE63467-CD55-C73B-E80E-F894698191AD}"/>
                  </a:ext>
                </a:extLst>
              </p14:cNvPr>
              <p14:cNvContentPartPr/>
              <p14:nvPr/>
            </p14:nvContentPartPr>
            <p14:xfrm>
              <a:off x="1755600" y="5402200"/>
              <a:ext cx="3370320" cy="675000"/>
            </p14:xfrm>
          </p:contentPart>
        </mc:Choice>
        <mc:Fallback xmlns="">
          <p:pic>
            <p:nvPicPr>
              <p:cNvPr id="8" name="Ink 7">
                <a:extLst>
                  <a:ext uri="{FF2B5EF4-FFF2-40B4-BE49-F238E27FC236}">
                    <a16:creationId xmlns:a16="http://schemas.microsoft.com/office/drawing/2014/main" id="{ECE63467-CD55-C73B-E80E-F894698191AD}"/>
                  </a:ext>
                </a:extLst>
              </p:cNvPr>
              <p:cNvPicPr/>
              <p:nvPr/>
            </p:nvPicPr>
            <p:blipFill>
              <a:blip r:embed="rId11"/>
              <a:stretch>
                <a:fillRect/>
              </a:stretch>
            </p:blipFill>
            <p:spPr>
              <a:xfrm>
                <a:off x="1701600" y="5294200"/>
                <a:ext cx="3477960" cy="89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26996901-6F86-36C7-DF22-63A6478ED281}"/>
                  </a:ext>
                </a:extLst>
              </p14:cNvPr>
              <p14:cNvContentPartPr/>
              <p14:nvPr/>
            </p14:nvContentPartPr>
            <p14:xfrm>
              <a:off x="6775080" y="4653400"/>
              <a:ext cx="723240" cy="214200"/>
            </p14:xfrm>
          </p:contentPart>
        </mc:Choice>
        <mc:Fallback xmlns="">
          <p:pic>
            <p:nvPicPr>
              <p:cNvPr id="9" name="Ink 8">
                <a:extLst>
                  <a:ext uri="{FF2B5EF4-FFF2-40B4-BE49-F238E27FC236}">
                    <a16:creationId xmlns:a16="http://schemas.microsoft.com/office/drawing/2014/main" id="{26996901-6F86-36C7-DF22-63A6478ED281}"/>
                  </a:ext>
                </a:extLst>
              </p:cNvPr>
              <p:cNvPicPr/>
              <p:nvPr/>
            </p:nvPicPr>
            <p:blipFill>
              <a:blip r:embed="rId13"/>
              <a:stretch>
                <a:fillRect/>
              </a:stretch>
            </p:blipFill>
            <p:spPr>
              <a:xfrm>
                <a:off x="6766080" y="4644760"/>
                <a:ext cx="7408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9D46AF90-3554-C3D3-F658-D927E54BCEE4}"/>
                  </a:ext>
                </a:extLst>
              </p14:cNvPr>
              <p14:cNvContentPartPr/>
              <p14:nvPr/>
            </p14:nvContentPartPr>
            <p14:xfrm>
              <a:off x="4296840" y="5525680"/>
              <a:ext cx="491760" cy="297000"/>
            </p14:xfrm>
          </p:contentPart>
        </mc:Choice>
        <mc:Fallback xmlns="">
          <p:pic>
            <p:nvPicPr>
              <p:cNvPr id="10" name="Ink 9">
                <a:extLst>
                  <a:ext uri="{FF2B5EF4-FFF2-40B4-BE49-F238E27FC236}">
                    <a16:creationId xmlns:a16="http://schemas.microsoft.com/office/drawing/2014/main" id="{9D46AF90-3554-C3D3-F658-D927E54BCEE4}"/>
                  </a:ext>
                </a:extLst>
              </p:cNvPr>
              <p:cNvPicPr/>
              <p:nvPr/>
            </p:nvPicPr>
            <p:blipFill>
              <a:blip r:embed="rId15"/>
              <a:stretch>
                <a:fillRect/>
              </a:stretch>
            </p:blipFill>
            <p:spPr>
              <a:xfrm>
                <a:off x="4287840" y="5516680"/>
                <a:ext cx="5094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02E54C2-9EAB-DAB0-A245-6E13A91E06AD}"/>
                  </a:ext>
                </a:extLst>
              </p14:cNvPr>
              <p14:cNvContentPartPr/>
              <p14:nvPr/>
            </p14:nvContentPartPr>
            <p14:xfrm>
              <a:off x="3716160" y="4622800"/>
              <a:ext cx="399960" cy="296640"/>
            </p14:xfrm>
          </p:contentPart>
        </mc:Choice>
        <mc:Fallback xmlns="">
          <p:pic>
            <p:nvPicPr>
              <p:cNvPr id="13" name="Ink 12">
                <a:extLst>
                  <a:ext uri="{FF2B5EF4-FFF2-40B4-BE49-F238E27FC236}">
                    <a16:creationId xmlns:a16="http://schemas.microsoft.com/office/drawing/2014/main" id="{B02E54C2-9EAB-DAB0-A245-6E13A91E06AD}"/>
                  </a:ext>
                </a:extLst>
              </p:cNvPr>
              <p:cNvPicPr/>
              <p:nvPr/>
            </p:nvPicPr>
            <p:blipFill>
              <a:blip r:embed="rId17"/>
              <a:stretch>
                <a:fillRect/>
              </a:stretch>
            </p:blipFill>
            <p:spPr>
              <a:xfrm>
                <a:off x="3707160" y="4613800"/>
                <a:ext cx="417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E869DA4C-147C-7F2F-C757-9C9FAFDFBFC1}"/>
                  </a:ext>
                </a:extLst>
              </p14:cNvPr>
              <p14:cNvContentPartPr/>
              <p14:nvPr/>
            </p14:nvContentPartPr>
            <p14:xfrm>
              <a:off x="4195320" y="4727560"/>
              <a:ext cx="2561400" cy="171000"/>
            </p14:xfrm>
          </p:contentPart>
        </mc:Choice>
        <mc:Fallback xmlns="">
          <p:pic>
            <p:nvPicPr>
              <p:cNvPr id="14" name="Ink 13">
                <a:extLst>
                  <a:ext uri="{FF2B5EF4-FFF2-40B4-BE49-F238E27FC236}">
                    <a16:creationId xmlns:a16="http://schemas.microsoft.com/office/drawing/2014/main" id="{E869DA4C-147C-7F2F-C757-9C9FAFDFBFC1}"/>
                  </a:ext>
                </a:extLst>
              </p:cNvPr>
              <p:cNvPicPr/>
              <p:nvPr/>
            </p:nvPicPr>
            <p:blipFill>
              <a:blip r:embed="rId19"/>
              <a:stretch>
                <a:fillRect/>
              </a:stretch>
            </p:blipFill>
            <p:spPr>
              <a:xfrm>
                <a:off x="4186320" y="4718920"/>
                <a:ext cx="25790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E670BEB3-FD8C-4779-BAD7-E53281BA46DB}"/>
                  </a:ext>
                </a:extLst>
              </p14:cNvPr>
              <p14:cNvContentPartPr/>
              <p14:nvPr/>
            </p14:nvContentPartPr>
            <p14:xfrm>
              <a:off x="4813800" y="4825840"/>
              <a:ext cx="2034360" cy="813600"/>
            </p14:xfrm>
          </p:contentPart>
        </mc:Choice>
        <mc:Fallback xmlns="">
          <p:pic>
            <p:nvPicPr>
              <p:cNvPr id="15" name="Ink 14">
                <a:extLst>
                  <a:ext uri="{FF2B5EF4-FFF2-40B4-BE49-F238E27FC236}">
                    <a16:creationId xmlns:a16="http://schemas.microsoft.com/office/drawing/2014/main" id="{E670BEB3-FD8C-4779-BAD7-E53281BA46DB}"/>
                  </a:ext>
                </a:extLst>
              </p:cNvPr>
              <p:cNvPicPr/>
              <p:nvPr/>
            </p:nvPicPr>
            <p:blipFill>
              <a:blip r:embed="rId21"/>
              <a:stretch>
                <a:fillRect/>
              </a:stretch>
            </p:blipFill>
            <p:spPr>
              <a:xfrm>
                <a:off x="4804800" y="4816840"/>
                <a:ext cx="205200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A1A8D5AE-88A6-5098-1A01-B90264EBF626}"/>
                  </a:ext>
                </a:extLst>
              </p14:cNvPr>
              <p14:cNvContentPartPr/>
              <p14:nvPr/>
            </p14:nvContentPartPr>
            <p14:xfrm>
              <a:off x="3713280" y="4846000"/>
              <a:ext cx="3215880" cy="1435320"/>
            </p14:xfrm>
          </p:contentPart>
        </mc:Choice>
        <mc:Fallback xmlns="">
          <p:pic>
            <p:nvPicPr>
              <p:cNvPr id="16" name="Ink 15">
                <a:extLst>
                  <a:ext uri="{FF2B5EF4-FFF2-40B4-BE49-F238E27FC236}">
                    <a16:creationId xmlns:a16="http://schemas.microsoft.com/office/drawing/2014/main" id="{A1A8D5AE-88A6-5098-1A01-B90264EBF626}"/>
                  </a:ext>
                </a:extLst>
              </p:cNvPr>
              <p:cNvPicPr/>
              <p:nvPr/>
            </p:nvPicPr>
            <p:blipFill>
              <a:blip r:embed="rId23"/>
              <a:stretch>
                <a:fillRect/>
              </a:stretch>
            </p:blipFill>
            <p:spPr>
              <a:xfrm>
                <a:off x="3704280" y="4837360"/>
                <a:ext cx="3233520" cy="1452960"/>
              </a:xfrm>
              <a:prstGeom prst="rect">
                <a:avLst/>
              </a:prstGeom>
            </p:spPr>
          </p:pic>
        </mc:Fallback>
      </mc:AlternateContent>
      <p:grpSp>
        <p:nvGrpSpPr>
          <p:cNvPr id="20" name="Group 19">
            <a:extLst>
              <a:ext uri="{FF2B5EF4-FFF2-40B4-BE49-F238E27FC236}">
                <a16:creationId xmlns:a16="http://schemas.microsoft.com/office/drawing/2014/main" id="{B4C90319-85BD-B031-580F-91575F8596D2}"/>
              </a:ext>
            </a:extLst>
          </p:cNvPr>
          <p:cNvGrpSpPr/>
          <p:nvPr/>
        </p:nvGrpSpPr>
        <p:grpSpPr>
          <a:xfrm>
            <a:off x="2985360" y="4836280"/>
            <a:ext cx="4127040" cy="1810080"/>
            <a:chOff x="2985360" y="4836280"/>
            <a:chExt cx="4127040" cy="1810080"/>
          </a:xfrm>
        </p:grpSpPr>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5902E627-F7D6-0208-3409-5D74A0549821}"/>
                    </a:ext>
                  </a:extLst>
                </p14:cNvPr>
                <p14:cNvContentPartPr/>
                <p14:nvPr/>
              </p14:nvContentPartPr>
              <p14:xfrm>
                <a:off x="2985360" y="5901520"/>
                <a:ext cx="603000" cy="304560"/>
              </p14:xfrm>
            </p:contentPart>
          </mc:Choice>
          <mc:Fallback xmlns="">
            <p:pic>
              <p:nvPicPr>
                <p:cNvPr id="11" name="Ink 10">
                  <a:extLst>
                    <a:ext uri="{FF2B5EF4-FFF2-40B4-BE49-F238E27FC236}">
                      <a16:creationId xmlns:a16="http://schemas.microsoft.com/office/drawing/2014/main" id="{5902E627-F7D6-0208-3409-5D74A0549821}"/>
                    </a:ext>
                  </a:extLst>
                </p:cNvPr>
                <p:cNvPicPr/>
                <p:nvPr/>
              </p:nvPicPr>
              <p:blipFill>
                <a:blip r:embed="rId25"/>
                <a:stretch>
                  <a:fillRect/>
                </a:stretch>
              </p:blipFill>
              <p:spPr>
                <a:xfrm>
                  <a:off x="2976720" y="5892880"/>
                  <a:ext cx="62064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 name="Ink 11">
                  <a:extLst>
                    <a:ext uri="{FF2B5EF4-FFF2-40B4-BE49-F238E27FC236}">
                      <a16:creationId xmlns:a16="http://schemas.microsoft.com/office/drawing/2014/main" id="{C6ABA466-29DE-8316-8BA3-1217BE28FF78}"/>
                    </a:ext>
                  </a:extLst>
                </p14:cNvPr>
                <p14:cNvContentPartPr/>
                <p14:nvPr/>
              </p14:nvContentPartPr>
              <p14:xfrm>
                <a:off x="2986440" y="6369520"/>
                <a:ext cx="508320" cy="276840"/>
              </p14:xfrm>
            </p:contentPart>
          </mc:Choice>
          <mc:Fallback xmlns="">
            <p:pic>
              <p:nvPicPr>
                <p:cNvPr id="12" name="Ink 11">
                  <a:extLst>
                    <a:ext uri="{FF2B5EF4-FFF2-40B4-BE49-F238E27FC236}">
                      <a16:creationId xmlns:a16="http://schemas.microsoft.com/office/drawing/2014/main" id="{C6ABA466-29DE-8316-8BA3-1217BE28FF78}"/>
                    </a:ext>
                  </a:extLst>
                </p:cNvPr>
                <p:cNvPicPr/>
                <p:nvPr/>
              </p:nvPicPr>
              <p:blipFill>
                <a:blip r:embed="rId27"/>
                <a:stretch>
                  <a:fillRect/>
                </a:stretch>
              </p:blipFill>
              <p:spPr>
                <a:xfrm>
                  <a:off x="2977440" y="6360880"/>
                  <a:ext cx="5259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6162F672-1399-8C59-37C5-0B576C9B394E}"/>
                    </a:ext>
                  </a:extLst>
                </p14:cNvPr>
                <p14:cNvContentPartPr/>
                <p14:nvPr/>
              </p14:nvContentPartPr>
              <p14:xfrm>
                <a:off x="3600960" y="4836280"/>
                <a:ext cx="3511440" cy="1764360"/>
              </p14:xfrm>
            </p:contentPart>
          </mc:Choice>
          <mc:Fallback xmlns="">
            <p:pic>
              <p:nvPicPr>
                <p:cNvPr id="18" name="Ink 17">
                  <a:extLst>
                    <a:ext uri="{FF2B5EF4-FFF2-40B4-BE49-F238E27FC236}">
                      <a16:creationId xmlns:a16="http://schemas.microsoft.com/office/drawing/2014/main" id="{6162F672-1399-8C59-37C5-0B576C9B394E}"/>
                    </a:ext>
                  </a:extLst>
                </p:cNvPr>
                <p:cNvPicPr/>
                <p:nvPr/>
              </p:nvPicPr>
              <p:blipFill>
                <a:blip r:embed="rId29"/>
                <a:stretch>
                  <a:fillRect/>
                </a:stretch>
              </p:blipFill>
              <p:spPr>
                <a:xfrm>
                  <a:off x="3592320" y="4827280"/>
                  <a:ext cx="3529080" cy="1782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E91C60DF-9A31-26BF-D10C-8A3A062B4DCA}"/>
                    </a:ext>
                  </a:extLst>
                </p14:cNvPr>
                <p14:cNvContentPartPr/>
                <p14:nvPr/>
              </p14:nvContentPartPr>
              <p14:xfrm>
                <a:off x="3596640" y="6460960"/>
                <a:ext cx="202320" cy="140760"/>
              </p14:xfrm>
            </p:contentPart>
          </mc:Choice>
          <mc:Fallback xmlns="">
            <p:pic>
              <p:nvPicPr>
                <p:cNvPr id="19" name="Ink 18">
                  <a:extLst>
                    <a:ext uri="{FF2B5EF4-FFF2-40B4-BE49-F238E27FC236}">
                      <a16:creationId xmlns:a16="http://schemas.microsoft.com/office/drawing/2014/main" id="{E91C60DF-9A31-26BF-D10C-8A3A062B4DCA}"/>
                    </a:ext>
                  </a:extLst>
                </p:cNvPr>
                <p:cNvPicPr/>
                <p:nvPr/>
              </p:nvPicPr>
              <p:blipFill>
                <a:blip r:embed="rId31"/>
                <a:stretch>
                  <a:fillRect/>
                </a:stretch>
              </p:blipFill>
              <p:spPr>
                <a:xfrm>
                  <a:off x="3587640" y="6451960"/>
                  <a:ext cx="219960" cy="158400"/>
                </a:xfrm>
                <a:prstGeom prst="rect">
                  <a:avLst/>
                </a:prstGeom>
              </p:spPr>
            </p:pic>
          </mc:Fallback>
        </mc:AlternateContent>
      </p:grpSp>
    </p:spTree>
    <p:extLst>
      <p:ext uri="{BB962C8B-B14F-4D97-AF65-F5344CB8AC3E}">
        <p14:creationId xmlns:p14="http://schemas.microsoft.com/office/powerpoint/2010/main" val="150548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B05E-9FFA-84D0-C290-079273872F28}"/>
              </a:ext>
            </a:extLst>
          </p:cNvPr>
          <p:cNvSpPr>
            <a:spLocks noGrp="1"/>
          </p:cNvSpPr>
          <p:nvPr>
            <p:ph type="title"/>
          </p:nvPr>
        </p:nvSpPr>
        <p:spPr>
          <a:xfrm>
            <a:off x="3902985" y="0"/>
            <a:ext cx="2386056" cy="1064277"/>
          </a:xfrm>
        </p:spPr>
        <p:txBody>
          <a:bodyPr>
            <a:normAutofit/>
          </a:bodyPr>
          <a:lstStyle/>
          <a:p>
            <a:r>
              <a:rPr lang="en-GB" sz="1800" dirty="0"/>
              <a:t>OOP</a:t>
            </a:r>
            <a:r>
              <a:rPr lang="he-IL" sz="1800" dirty="0"/>
              <a:t> </a:t>
            </a:r>
            <a:r>
              <a:rPr lang="en-GB" sz="1800" dirty="0"/>
              <a:t>+ Data base</a:t>
            </a:r>
            <a:endParaRPr lang="LID4096" sz="1800" dirty="0"/>
          </a:p>
        </p:txBody>
      </p:sp>
      <p:pic>
        <p:nvPicPr>
          <p:cNvPr id="5" name="Picture 4">
            <a:extLst>
              <a:ext uri="{FF2B5EF4-FFF2-40B4-BE49-F238E27FC236}">
                <a16:creationId xmlns:a16="http://schemas.microsoft.com/office/drawing/2014/main" id="{EBD298DF-F2F9-4CB3-4A85-EE5E650E12F8}"/>
              </a:ext>
            </a:extLst>
          </p:cNvPr>
          <p:cNvPicPr>
            <a:picLocks noChangeAspect="1"/>
          </p:cNvPicPr>
          <p:nvPr/>
        </p:nvPicPr>
        <p:blipFill>
          <a:blip r:embed="rId2"/>
          <a:stretch>
            <a:fillRect/>
          </a:stretch>
        </p:blipFill>
        <p:spPr>
          <a:xfrm>
            <a:off x="0" y="805474"/>
            <a:ext cx="3817228" cy="6052526"/>
          </a:xfrm>
          <a:prstGeom prst="rect">
            <a:avLst/>
          </a:prstGeom>
        </p:spPr>
      </p:pic>
      <p:pic>
        <p:nvPicPr>
          <p:cNvPr id="7" name="Picture 6">
            <a:extLst>
              <a:ext uri="{FF2B5EF4-FFF2-40B4-BE49-F238E27FC236}">
                <a16:creationId xmlns:a16="http://schemas.microsoft.com/office/drawing/2014/main" id="{E5716E41-E4D4-E9BC-D7D4-F088995F7617}"/>
              </a:ext>
            </a:extLst>
          </p:cNvPr>
          <p:cNvPicPr>
            <a:picLocks noChangeAspect="1"/>
          </p:cNvPicPr>
          <p:nvPr/>
        </p:nvPicPr>
        <p:blipFill>
          <a:blip r:embed="rId3"/>
          <a:stretch>
            <a:fillRect/>
          </a:stretch>
        </p:blipFill>
        <p:spPr>
          <a:xfrm>
            <a:off x="5960269" y="805474"/>
            <a:ext cx="6231731" cy="6078377"/>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603EEDE-6451-BA5F-A4F3-273CDED86563}"/>
                  </a:ext>
                </a:extLst>
              </p14:cNvPr>
              <p14:cNvContentPartPr/>
              <p14:nvPr/>
            </p14:nvContentPartPr>
            <p14:xfrm>
              <a:off x="5029040" y="639760"/>
              <a:ext cx="661680" cy="977400"/>
            </p14:xfrm>
          </p:contentPart>
        </mc:Choice>
        <mc:Fallback xmlns="">
          <p:pic>
            <p:nvPicPr>
              <p:cNvPr id="8" name="Ink 7">
                <a:extLst>
                  <a:ext uri="{FF2B5EF4-FFF2-40B4-BE49-F238E27FC236}">
                    <a16:creationId xmlns:a16="http://schemas.microsoft.com/office/drawing/2014/main" id="{0603EEDE-6451-BA5F-A4F3-273CDED86563}"/>
                  </a:ext>
                </a:extLst>
              </p:cNvPr>
              <p:cNvPicPr/>
              <p:nvPr/>
            </p:nvPicPr>
            <p:blipFill>
              <a:blip r:embed="rId5"/>
              <a:stretch>
                <a:fillRect/>
              </a:stretch>
            </p:blipFill>
            <p:spPr>
              <a:xfrm>
                <a:off x="5020400" y="631120"/>
                <a:ext cx="679320" cy="995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FB2482D-1045-BF06-A45A-9828E30494AB}"/>
                  </a:ext>
                </a:extLst>
              </p14:cNvPr>
              <p14:cNvContentPartPr/>
              <p14:nvPr/>
            </p14:nvContentPartPr>
            <p14:xfrm>
              <a:off x="3954080" y="680440"/>
              <a:ext cx="354600" cy="652680"/>
            </p14:xfrm>
          </p:contentPart>
        </mc:Choice>
        <mc:Fallback xmlns="">
          <p:pic>
            <p:nvPicPr>
              <p:cNvPr id="9" name="Ink 8">
                <a:extLst>
                  <a:ext uri="{FF2B5EF4-FFF2-40B4-BE49-F238E27FC236}">
                    <a16:creationId xmlns:a16="http://schemas.microsoft.com/office/drawing/2014/main" id="{5FB2482D-1045-BF06-A45A-9828E30494AB}"/>
                  </a:ext>
                </a:extLst>
              </p:cNvPr>
              <p:cNvPicPr/>
              <p:nvPr/>
            </p:nvPicPr>
            <p:blipFill>
              <a:blip r:embed="rId7"/>
              <a:stretch>
                <a:fillRect/>
              </a:stretch>
            </p:blipFill>
            <p:spPr>
              <a:xfrm>
                <a:off x="3945080" y="671800"/>
                <a:ext cx="372240" cy="670320"/>
              </a:xfrm>
              <a:prstGeom prst="rect">
                <a:avLst/>
              </a:prstGeom>
            </p:spPr>
          </p:pic>
        </mc:Fallback>
      </mc:AlternateContent>
    </p:spTree>
    <p:extLst>
      <p:ext uri="{BB962C8B-B14F-4D97-AF65-F5344CB8AC3E}">
        <p14:creationId xmlns:p14="http://schemas.microsoft.com/office/powerpoint/2010/main" val="3142444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0225-34BD-48CE-C530-8455F783544E}"/>
              </a:ext>
            </a:extLst>
          </p:cNvPr>
          <p:cNvSpPr>
            <a:spLocks noGrp="1"/>
          </p:cNvSpPr>
          <p:nvPr>
            <p:ph type="title"/>
          </p:nvPr>
        </p:nvSpPr>
        <p:spPr>
          <a:xfrm>
            <a:off x="9236984" y="209541"/>
            <a:ext cx="2426695" cy="1064277"/>
          </a:xfrm>
        </p:spPr>
        <p:txBody>
          <a:bodyPr>
            <a:normAutofit/>
          </a:bodyPr>
          <a:lstStyle/>
          <a:p>
            <a:r>
              <a:rPr lang="en-GB" sz="1800" dirty="0"/>
              <a:t>Mp3</a:t>
            </a:r>
            <a:r>
              <a:rPr lang="he-IL" sz="1800" dirty="0"/>
              <a:t> עיבוד קובץ </a:t>
            </a:r>
            <a:endParaRPr lang="LID4096" sz="1800" dirty="0"/>
          </a:p>
        </p:txBody>
      </p:sp>
      <p:sp>
        <p:nvSpPr>
          <p:cNvPr id="4" name="TextBox 3">
            <a:extLst>
              <a:ext uri="{FF2B5EF4-FFF2-40B4-BE49-F238E27FC236}">
                <a16:creationId xmlns:a16="http://schemas.microsoft.com/office/drawing/2014/main" id="{F5BC939F-4D99-0957-AFF5-73F3D78D212A}"/>
              </a:ext>
            </a:extLst>
          </p:cNvPr>
          <p:cNvSpPr txBox="1"/>
          <p:nvPr/>
        </p:nvSpPr>
        <p:spPr>
          <a:xfrm>
            <a:off x="1473200" y="741680"/>
            <a:ext cx="2184400" cy="923330"/>
          </a:xfrm>
          <a:prstGeom prst="rect">
            <a:avLst/>
          </a:prstGeom>
          <a:noFill/>
        </p:spPr>
        <p:txBody>
          <a:bodyPr wrap="square" rtlCol="0">
            <a:spAutoFit/>
          </a:bodyPr>
          <a:lstStyle/>
          <a:p>
            <a:r>
              <a:rPr lang="he-IL" dirty="0"/>
              <a:t>הצפנת סיסמאות  לפני הכנסתן לבסיס הנתונים</a:t>
            </a:r>
            <a:endParaRPr lang="LID4096" dirty="0"/>
          </a:p>
        </p:txBody>
      </p:sp>
      <p:pic>
        <p:nvPicPr>
          <p:cNvPr id="6" name="Picture 5">
            <a:extLst>
              <a:ext uri="{FF2B5EF4-FFF2-40B4-BE49-F238E27FC236}">
                <a16:creationId xmlns:a16="http://schemas.microsoft.com/office/drawing/2014/main" id="{B746F9EB-FE7E-0C08-D566-5D9239913ECC}"/>
              </a:ext>
            </a:extLst>
          </p:cNvPr>
          <p:cNvPicPr>
            <a:picLocks noChangeAspect="1"/>
          </p:cNvPicPr>
          <p:nvPr/>
        </p:nvPicPr>
        <p:blipFill>
          <a:blip r:embed="rId2"/>
          <a:stretch>
            <a:fillRect/>
          </a:stretch>
        </p:blipFill>
        <p:spPr>
          <a:xfrm>
            <a:off x="8310366" y="1203345"/>
            <a:ext cx="3658111" cy="3115110"/>
          </a:xfrm>
          <a:prstGeom prst="rect">
            <a:avLst/>
          </a:prstGeom>
        </p:spPr>
      </p:pic>
      <p:pic>
        <p:nvPicPr>
          <p:cNvPr id="8" name="Picture 7">
            <a:extLst>
              <a:ext uri="{FF2B5EF4-FFF2-40B4-BE49-F238E27FC236}">
                <a16:creationId xmlns:a16="http://schemas.microsoft.com/office/drawing/2014/main" id="{70340124-6250-4181-C299-E8E385120DA9}"/>
              </a:ext>
            </a:extLst>
          </p:cNvPr>
          <p:cNvPicPr>
            <a:picLocks noChangeAspect="1"/>
          </p:cNvPicPr>
          <p:nvPr/>
        </p:nvPicPr>
        <p:blipFill>
          <a:blip r:embed="rId3"/>
          <a:stretch>
            <a:fillRect/>
          </a:stretch>
        </p:blipFill>
        <p:spPr>
          <a:xfrm>
            <a:off x="8310366" y="5054496"/>
            <a:ext cx="3658111" cy="1200318"/>
          </a:xfrm>
          <a:prstGeom prst="rect">
            <a:avLst/>
          </a:prstGeom>
        </p:spPr>
      </p:pic>
      <p:sp>
        <p:nvSpPr>
          <p:cNvPr id="10" name="TextBox 9">
            <a:extLst>
              <a:ext uri="{FF2B5EF4-FFF2-40B4-BE49-F238E27FC236}">
                <a16:creationId xmlns:a16="http://schemas.microsoft.com/office/drawing/2014/main" id="{B3B8B8EF-4E89-4F34-BF57-28578FFE9507}"/>
              </a:ext>
            </a:extLst>
          </p:cNvPr>
          <p:cNvSpPr txBox="1"/>
          <p:nvPr/>
        </p:nvSpPr>
        <p:spPr>
          <a:xfrm>
            <a:off x="6979920" y="5228390"/>
            <a:ext cx="1412240" cy="646331"/>
          </a:xfrm>
          <a:prstGeom prst="rect">
            <a:avLst/>
          </a:prstGeom>
          <a:noFill/>
        </p:spPr>
        <p:txBody>
          <a:bodyPr wrap="square" rtlCol="0">
            <a:spAutoFit/>
          </a:bodyPr>
          <a:lstStyle/>
          <a:p>
            <a:r>
              <a:rPr lang="he-IL" dirty="0"/>
              <a:t>כתיבת התוכן בקובץ חדש</a:t>
            </a:r>
            <a:endParaRPr lang="LID4096" dirty="0"/>
          </a:p>
        </p:txBody>
      </p:sp>
      <p:sp>
        <p:nvSpPr>
          <p:cNvPr id="11" name="TextBox 10">
            <a:extLst>
              <a:ext uri="{FF2B5EF4-FFF2-40B4-BE49-F238E27FC236}">
                <a16:creationId xmlns:a16="http://schemas.microsoft.com/office/drawing/2014/main" id="{18D6C0D5-50CA-37EE-14E8-7EA372CD9E65}"/>
              </a:ext>
            </a:extLst>
          </p:cNvPr>
          <p:cNvSpPr txBox="1"/>
          <p:nvPr/>
        </p:nvSpPr>
        <p:spPr>
          <a:xfrm>
            <a:off x="7447280" y="2113280"/>
            <a:ext cx="1107440" cy="923330"/>
          </a:xfrm>
          <a:prstGeom prst="rect">
            <a:avLst/>
          </a:prstGeom>
          <a:noFill/>
        </p:spPr>
        <p:txBody>
          <a:bodyPr wrap="square" rtlCol="0">
            <a:spAutoFit/>
          </a:bodyPr>
          <a:lstStyle/>
          <a:p>
            <a:r>
              <a:rPr lang="he-IL" dirty="0"/>
              <a:t>השגת התוכן מהקובץ</a:t>
            </a:r>
            <a:endParaRPr lang="LID4096" dirty="0"/>
          </a:p>
        </p:txBody>
      </p:sp>
      <p:pic>
        <p:nvPicPr>
          <p:cNvPr id="13" name="Picture 12">
            <a:extLst>
              <a:ext uri="{FF2B5EF4-FFF2-40B4-BE49-F238E27FC236}">
                <a16:creationId xmlns:a16="http://schemas.microsoft.com/office/drawing/2014/main" id="{7F99B085-9DD0-1711-8EFB-D72702DCEA56}"/>
              </a:ext>
            </a:extLst>
          </p:cNvPr>
          <p:cNvPicPr>
            <a:picLocks noChangeAspect="1"/>
          </p:cNvPicPr>
          <p:nvPr/>
        </p:nvPicPr>
        <p:blipFill>
          <a:blip r:embed="rId4"/>
          <a:stretch>
            <a:fillRect/>
          </a:stretch>
        </p:blipFill>
        <p:spPr>
          <a:xfrm>
            <a:off x="421606" y="1666629"/>
            <a:ext cx="4810796" cy="3524742"/>
          </a:xfrm>
          <a:prstGeom prst="rect">
            <a:avLst/>
          </a:prstGeom>
        </p:spPr>
      </p:pic>
    </p:spTree>
    <p:extLst>
      <p:ext uri="{BB962C8B-B14F-4D97-AF65-F5344CB8AC3E}">
        <p14:creationId xmlns:p14="http://schemas.microsoft.com/office/powerpoint/2010/main" val="95639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47BB-7097-D2AE-8174-0A3B6168E5FE}"/>
              </a:ext>
            </a:extLst>
          </p:cNvPr>
          <p:cNvSpPr>
            <a:spLocks noGrp="1"/>
          </p:cNvSpPr>
          <p:nvPr>
            <p:ph type="title"/>
          </p:nvPr>
        </p:nvSpPr>
        <p:spPr/>
        <p:txBody>
          <a:bodyPr/>
          <a:lstStyle/>
          <a:p>
            <a:pPr algn="r"/>
            <a:r>
              <a:rPr lang="he-IL" dirty="0"/>
              <a:t>תקציר רפלקציה </a:t>
            </a:r>
            <a:endParaRPr lang="LID4096" dirty="0"/>
          </a:p>
        </p:txBody>
      </p:sp>
      <p:sp>
        <p:nvSpPr>
          <p:cNvPr id="3" name="Content Placeholder 2">
            <a:extLst>
              <a:ext uri="{FF2B5EF4-FFF2-40B4-BE49-F238E27FC236}">
                <a16:creationId xmlns:a16="http://schemas.microsoft.com/office/drawing/2014/main" id="{0F2A56C3-DBBE-8494-7D82-4F31E9095054}"/>
              </a:ext>
            </a:extLst>
          </p:cNvPr>
          <p:cNvSpPr>
            <a:spLocks noGrp="1"/>
          </p:cNvSpPr>
          <p:nvPr>
            <p:ph idx="1"/>
          </p:nvPr>
        </p:nvSpPr>
        <p:spPr/>
        <p:txBody>
          <a:bodyPr/>
          <a:lstStyle/>
          <a:p>
            <a:pPr algn="r"/>
            <a:r>
              <a:rPr lang="he-IL" sz="1800" dirty="0">
                <a:effectLst/>
                <a:latin typeface="Calibri Light" panose="020F0302020204030204" pitchFamily="34" charset="0"/>
                <a:ea typeface="Times New Roman" panose="02020603050405020304" pitchFamily="18" charset="0"/>
                <a:cs typeface="Times New Roman" panose="02020603050405020304" pitchFamily="18" charset="0"/>
              </a:rPr>
              <a:t>העבודה על הפרויקט הייתה מאוד מאתגרת ולחוצה בזמן אבל גם מהנה בוא זמנית, בזמן העבודה על הפרויקט קיבלתי המון תכונות חדשות לאישיות שלי כגון האפשרות לעשות הבחנה נפשית ולראות מתי אני עובד קשה ומתי אני מוותר לעצמי וגם קיבלתי יותר רצון להיעזר ולהקשיב לחברים ולבעיותיהן בפרויקט וכיצד הם </a:t>
            </a:r>
            <a:r>
              <a:rPr lang="he-IL" sz="1800" dirty="0">
                <a:latin typeface="Calibri Light" panose="020F0302020204030204" pitchFamily="34" charset="0"/>
                <a:ea typeface="Times New Roman" panose="02020603050405020304" pitchFamily="18" charset="0"/>
                <a:cs typeface="Times New Roman" panose="02020603050405020304" pitchFamily="18" charset="0"/>
              </a:rPr>
              <a:t>פתרו אותן .</a:t>
            </a:r>
          </a:p>
          <a:p>
            <a:pPr algn="r"/>
            <a:r>
              <a:rPr lang="he-IL" sz="1800" dirty="0">
                <a:effectLst/>
                <a:latin typeface="Calibri Light" panose="020F0302020204030204" pitchFamily="34" charset="0"/>
                <a:ea typeface="Times New Roman" panose="02020603050405020304" pitchFamily="18" charset="0"/>
                <a:cs typeface="Times New Roman" panose="02020603050405020304" pitchFamily="18" charset="0"/>
              </a:rPr>
              <a:t>ובמיוחד עוד משהו שאקח איתי להמשך זה שלא להרגיש מאוים מפרויקטים גדולים או לפחד מהם אלא להפך לנסות לפרק אותם לחלקים קטנים ואז לא רק שהם מרגישים קלים יותר ולא מאיימים אלא גם יש לך יותר מוטיבציה לשבת ולעבוד עליהם וכל פעם למחוק לך מטלה קטנה שהיא חלק מפרויקט גדול. הקשיים שהיו לי בפרויקט היו שבשילוב עם שאר הדברים שיש לי בחיים לא התעסקתי עם הפרויקט  הרבה זמן במהלך השנה אלא הייתה לי עבודה אינטנסיבית מאוד בחודש האחרון של העבודה וזה גרם לי ללחץ רב עם מקצועות אחרים אבל עם עבודה קשה ועבודה תמידית על הפרויקט ועל מחקר לפרויקט הצלחתי בסופו של דבר להביא פרויקט קיים ועובד בזמן שלפני חודש וחצי מהיום חשבתי שלא אגיע למצב שאני בו היום והיו בי מחשבות של לפרוש מההרחבה.</a:t>
            </a:r>
          </a:p>
          <a:p>
            <a:pPr algn="r"/>
            <a:endParaRPr lang="LID4096" dirty="0"/>
          </a:p>
        </p:txBody>
      </p:sp>
    </p:spTree>
    <p:extLst>
      <p:ext uri="{BB962C8B-B14F-4D97-AF65-F5344CB8AC3E}">
        <p14:creationId xmlns:p14="http://schemas.microsoft.com/office/powerpoint/2010/main" val="1669716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TotalTime>
  <Words>252</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MushApp</vt:lpstr>
      <vt:lpstr>תקציר פרויקט</vt:lpstr>
      <vt:lpstr>תקשורת :</vt:lpstr>
      <vt:lpstr>פרוטוקול</vt:lpstr>
      <vt:lpstr>HTTP פרוטוקול</vt:lpstr>
      <vt:lpstr>OOP + Data base</vt:lpstr>
      <vt:lpstr>Mp3 עיבוד קובץ </vt:lpstr>
      <vt:lpstr>תקציר רפלקציה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MushApp</dc:title>
  <dc:creator>Ariel shiffer</dc:creator>
  <cp:lastModifiedBy>Ariel shiffer</cp:lastModifiedBy>
  <cp:revision>1</cp:revision>
  <dcterms:created xsi:type="dcterms:W3CDTF">2023-06-01T08:36:45Z</dcterms:created>
  <dcterms:modified xsi:type="dcterms:W3CDTF">2023-06-04T22:30:57Z</dcterms:modified>
</cp:coreProperties>
</file>