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0" r:id="rId13"/>
    <p:sldId id="268" r:id="rId14"/>
    <p:sldId id="271" r:id="rId15"/>
    <p:sldId id="274" r:id="rId16"/>
    <p:sldId id="275" r:id="rId17"/>
    <p:sldId id="272" r:id="rId18"/>
    <p:sldId id="273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56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3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6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06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3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96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6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52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6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4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22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2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241276-8A3D-441F-B8E5-45EB73C59F9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DCABB-1CE1-4598-9F69-C5831AE64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5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00"/>
            <a:ext cx="7086600" cy="1371600"/>
          </a:xfrm>
        </p:spPr>
        <p:txBody>
          <a:bodyPr>
            <a:noAutofit/>
          </a:bodyPr>
          <a:lstStyle/>
          <a:p>
            <a:r>
              <a:rPr lang="id-ID" sz="8000" b="1" dirty="0" smtClean="0">
                <a:latin typeface="Broadway" pitchFamily="82" charset="0"/>
                <a:cs typeface="Microsoft Uighur" pitchFamily="2" charset="-78"/>
              </a:rPr>
              <a:t>Real’s Book Store</a:t>
            </a:r>
            <a:endParaRPr lang="en-US" sz="8000" b="1" dirty="0">
              <a:latin typeface="Broadway" pitchFamily="82" charset="0"/>
              <a:cs typeface="Microsoft Uighur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tampil</a:t>
            </a:r>
            <a:r>
              <a:rPr lang="en-US" sz="2800" dirty="0" smtClean="0"/>
              <a:t> </a:t>
            </a:r>
            <a:r>
              <a:rPr lang="en-US" sz="2800" dirty="0" err="1" smtClean="0"/>
              <a:t>halaman</a:t>
            </a:r>
            <a:r>
              <a:rPr lang="en-US" sz="2800" dirty="0" smtClean="0"/>
              <a:t> login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211" t="20833" r="31478" b="42709"/>
          <a:stretch/>
        </p:blipFill>
        <p:spPr>
          <a:xfrm>
            <a:off x="1981200" y="2514600"/>
            <a:ext cx="4724400" cy="2667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723116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8. Login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id-ID" sz="2400" dirty="0" smtClean="0"/>
              <a:t>3 akses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id-ID" sz="2400" dirty="0" smtClean="0"/>
              <a:t>super admin, operator </a:t>
            </a:r>
            <a:r>
              <a:rPr lang="en-US" sz="2400" dirty="0" err="1" smtClean="0"/>
              <a:t>dan</a:t>
            </a:r>
            <a:r>
              <a:rPr lang="en-US" sz="2400" dirty="0" smtClean="0"/>
              <a:t> admin</a:t>
            </a:r>
            <a:r>
              <a:rPr lang="id-ID" sz="2400" dirty="0" smtClean="0"/>
              <a:t> gudang</a:t>
            </a:r>
            <a:r>
              <a:rPr lang="en-US" sz="24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id-ID" sz="2400" dirty="0" smtClean="0"/>
              <a:t>Super </a:t>
            </a:r>
            <a:r>
              <a:rPr lang="en-US" sz="2400" dirty="0" smtClean="0"/>
              <a:t>Admin </a:t>
            </a:r>
            <a:r>
              <a:rPr lang="en-US" sz="2400" dirty="0" smtClean="0"/>
              <a:t>username </a:t>
            </a:r>
            <a:r>
              <a:rPr lang="en-US" sz="2400" dirty="0" err="1" smtClean="0"/>
              <a:t>nya</a:t>
            </a:r>
            <a:r>
              <a:rPr lang="en-US" sz="2400" dirty="0" smtClean="0"/>
              <a:t>  </a:t>
            </a:r>
            <a:r>
              <a:rPr lang="en-US" sz="2400" dirty="0" smtClean="0"/>
              <a:t>“</a:t>
            </a:r>
            <a:r>
              <a:rPr lang="id-ID" sz="2400" dirty="0" smtClean="0"/>
              <a:t>rea@real</a:t>
            </a:r>
            <a:r>
              <a:rPr lang="en-US" sz="2400" dirty="0" smtClean="0"/>
              <a:t>”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Paaword</a:t>
            </a:r>
            <a:r>
              <a:rPr lang="en-US" sz="2400" dirty="0" smtClean="0"/>
              <a:t> </a:t>
            </a:r>
            <a:r>
              <a:rPr lang="en-US" sz="2400" dirty="0" err="1" smtClean="0"/>
              <a:t>nya</a:t>
            </a:r>
            <a:r>
              <a:rPr lang="en-US" sz="2400" dirty="0" smtClean="0"/>
              <a:t>         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smtClean="0"/>
              <a:t>“</a:t>
            </a:r>
            <a:r>
              <a:rPr lang="id-ID" sz="2400" dirty="0" smtClean="0"/>
              <a:t>good</a:t>
            </a:r>
            <a:r>
              <a:rPr lang="en-US" sz="2400" dirty="0" smtClean="0"/>
              <a:t>”.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431" t="18750" r="30088" b="46875"/>
          <a:stretch/>
        </p:blipFill>
        <p:spPr>
          <a:xfrm>
            <a:off x="1745127" y="2954820"/>
            <a:ext cx="4876800" cy="25146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masuk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halaman</a:t>
            </a:r>
            <a:r>
              <a:rPr lang="en-US" sz="2800" dirty="0" smtClean="0"/>
              <a:t> admin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karyawan</a:t>
            </a:r>
            <a:r>
              <a:rPr lang="en-US" sz="2800" dirty="0" smtClean="0"/>
              <a:t>,</a:t>
            </a:r>
            <a:r>
              <a:rPr lang="id-ID" sz="2800" dirty="0"/>
              <a:t> </a:t>
            </a:r>
            <a:r>
              <a:rPr lang="id-ID" sz="2800" dirty="0" smtClean="0"/>
              <a:t>konsumen, </a:t>
            </a:r>
            <a:r>
              <a:rPr lang="id-ID" sz="2800" dirty="0" smtClean="0"/>
              <a:t>buku</a:t>
            </a:r>
            <a:r>
              <a:rPr lang="en-US" sz="2800" dirty="0" smtClean="0"/>
              <a:t>,</a:t>
            </a:r>
            <a:r>
              <a:rPr lang="id-ID" sz="2800" dirty="0" smtClean="0"/>
              <a:t> jenis</a:t>
            </a:r>
            <a:r>
              <a:rPr lang="en-US" sz="2800" dirty="0" smtClean="0"/>
              <a:t>,</a:t>
            </a:r>
            <a:r>
              <a:rPr lang="id-ID" sz="2800" dirty="0" smtClean="0"/>
              <a:t> penerbit, pengiriman</a:t>
            </a:r>
            <a:r>
              <a:rPr lang="en-US" sz="2800" dirty="0" smtClean="0"/>
              <a:t>,</a:t>
            </a:r>
            <a:r>
              <a:rPr lang="id-ID" sz="2800" dirty="0"/>
              <a:t> </a:t>
            </a:r>
            <a:r>
              <a:rPr lang="id-ID" sz="2800" dirty="0" smtClean="0"/>
              <a:t>penjualan</a:t>
            </a:r>
            <a:r>
              <a:rPr lang="id-ID" sz="2800" dirty="0"/>
              <a:t>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952" t="21875" r="4905"/>
          <a:stretch/>
        </p:blipFill>
        <p:spPr>
          <a:xfrm>
            <a:off x="846750" y="2167225"/>
            <a:ext cx="6781801" cy="40386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id-ID" sz="2400" dirty="0" smtClean="0"/>
              <a:t>operator </a:t>
            </a:r>
            <a:r>
              <a:rPr lang="en-US" sz="2400" dirty="0" smtClean="0"/>
              <a:t>username </a:t>
            </a:r>
            <a:r>
              <a:rPr lang="en-US" sz="2400" dirty="0" err="1" smtClean="0"/>
              <a:t>nya</a:t>
            </a:r>
            <a:r>
              <a:rPr lang="en-US" sz="2400" dirty="0" smtClean="0"/>
              <a:t>  </a:t>
            </a:r>
            <a:r>
              <a:rPr lang="en-US" sz="2400" dirty="0" smtClean="0"/>
              <a:t>“</a:t>
            </a:r>
            <a:r>
              <a:rPr lang="id-ID" sz="2400" dirty="0" smtClean="0"/>
              <a:t>sepdur@sepdur</a:t>
            </a:r>
            <a:r>
              <a:rPr lang="en-US" sz="2400" dirty="0" smtClean="0"/>
              <a:t>” </a:t>
            </a:r>
            <a:r>
              <a:rPr lang="en-US" sz="2400" dirty="0" err="1" smtClean="0"/>
              <a:t>dan</a:t>
            </a:r>
            <a:r>
              <a:rPr lang="en-US" sz="2400" dirty="0" smtClean="0"/>
              <a:t> password </a:t>
            </a:r>
            <a:r>
              <a:rPr lang="en-US" sz="2400" dirty="0" err="1" smtClean="0"/>
              <a:t>nya</a:t>
            </a:r>
            <a:r>
              <a:rPr lang="en-US" sz="2400" dirty="0" smtClean="0"/>
              <a:t>  </a:t>
            </a:r>
            <a:r>
              <a:rPr lang="en-US" sz="2400" dirty="0" smtClean="0"/>
              <a:t>“</a:t>
            </a:r>
            <a:r>
              <a:rPr lang="id-ID" sz="2400" dirty="0" smtClean="0"/>
              <a:t>sepdur123</a:t>
            </a:r>
            <a:r>
              <a:rPr lang="en-US" sz="2400" dirty="0" smtClean="0"/>
              <a:t>”.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431" t="18750" r="33602" b="39584"/>
          <a:stretch/>
        </p:blipFill>
        <p:spPr>
          <a:xfrm>
            <a:off x="2133600" y="2626665"/>
            <a:ext cx="4419600" cy="304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tampil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halaman</a:t>
            </a:r>
            <a:r>
              <a:rPr lang="en-US" sz="2800" dirty="0" smtClean="0"/>
              <a:t> </a:t>
            </a:r>
            <a:r>
              <a:rPr lang="id-ID" sz="2800" dirty="0" smtClean="0"/>
              <a:t>operator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 </a:t>
            </a:r>
            <a:r>
              <a:rPr lang="en-US" sz="2800" dirty="0" err="1" smtClean="0"/>
              <a:t>navigasi</a:t>
            </a:r>
            <a:r>
              <a:rPr lang="en-US" sz="2800" dirty="0" smtClean="0"/>
              <a:t> : </a:t>
            </a:r>
            <a:r>
              <a:rPr lang="id-ID" sz="2800" dirty="0" smtClean="0"/>
              <a:t>penjualan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293" r="648" b="5208"/>
          <a:stretch/>
        </p:blipFill>
        <p:spPr>
          <a:xfrm>
            <a:off x="1371600" y="1929569"/>
            <a:ext cx="5867400" cy="452782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id-ID" sz="2400" dirty="0" smtClean="0"/>
              <a:t>gudang </a:t>
            </a:r>
            <a:r>
              <a:rPr lang="en-US" sz="2400" dirty="0" smtClean="0"/>
              <a:t>username </a:t>
            </a:r>
            <a:r>
              <a:rPr lang="en-US" sz="2400" dirty="0" err="1" smtClean="0"/>
              <a:t>nya</a:t>
            </a:r>
            <a:r>
              <a:rPr lang="en-US" sz="2400" dirty="0" smtClean="0"/>
              <a:t>  </a:t>
            </a:r>
            <a:r>
              <a:rPr lang="en-US" sz="2400" dirty="0" smtClean="0"/>
              <a:t>“</a:t>
            </a:r>
            <a:r>
              <a:rPr lang="id-ID" sz="2400" dirty="0" smtClean="0"/>
              <a:t>kompor@kompor</a:t>
            </a:r>
            <a:r>
              <a:rPr lang="en-US" sz="2400" dirty="0" smtClean="0"/>
              <a:t>” </a:t>
            </a:r>
            <a:r>
              <a:rPr lang="en-US" sz="2400" dirty="0" err="1" smtClean="0"/>
              <a:t>dan</a:t>
            </a:r>
            <a:r>
              <a:rPr lang="en-US" sz="2400" dirty="0" smtClean="0"/>
              <a:t> password </a:t>
            </a:r>
            <a:r>
              <a:rPr lang="en-US" sz="2400" dirty="0" err="1" smtClean="0"/>
              <a:t>nya</a:t>
            </a:r>
            <a:r>
              <a:rPr lang="en-US" sz="2400" dirty="0" smtClean="0"/>
              <a:t>  </a:t>
            </a:r>
            <a:r>
              <a:rPr lang="en-US" sz="2400" dirty="0" smtClean="0"/>
              <a:t>“</a:t>
            </a:r>
            <a:r>
              <a:rPr lang="id-ID" sz="2400" dirty="0" smtClean="0"/>
              <a:t>kompor123</a:t>
            </a:r>
            <a:r>
              <a:rPr lang="en-US" sz="2400" dirty="0" smtClean="0"/>
              <a:t>”.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431" t="18750" r="33602" b="39584"/>
          <a:stretch/>
        </p:blipFill>
        <p:spPr>
          <a:xfrm>
            <a:off x="2133600" y="2626665"/>
            <a:ext cx="4419600" cy="304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17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tampil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halaman</a:t>
            </a:r>
            <a:r>
              <a:rPr lang="en-US" sz="2800" dirty="0" smtClean="0"/>
              <a:t> </a:t>
            </a:r>
            <a:r>
              <a:rPr lang="id-ID" sz="2800" dirty="0" smtClean="0"/>
              <a:t>gudang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 </a:t>
            </a:r>
            <a:r>
              <a:rPr lang="en-US" sz="2800" dirty="0" err="1" smtClean="0"/>
              <a:t>navigasi</a:t>
            </a:r>
            <a:r>
              <a:rPr lang="en-US" sz="2800" dirty="0" smtClean="0"/>
              <a:t> : </a:t>
            </a:r>
            <a:r>
              <a:rPr lang="id-ID" sz="2800" dirty="0" smtClean="0"/>
              <a:t>buku, jenis dan pengiriman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292" b="6250"/>
          <a:stretch/>
        </p:blipFill>
        <p:spPr>
          <a:xfrm>
            <a:off x="827700" y="2052925"/>
            <a:ext cx="67116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9.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klik</a:t>
            </a:r>
            <a:r>
              <a:rPr lang="en-US" sz="2800" dirty="0" smtClean="0"/>
              <a:t> </a:t>
            </a:r>
            <a:r>
              <a:rPr lang="en-US" sz="2800" dirty="0" err="1" smtClean="0"/>
              <a:t>tombol</a:t>
            </a:r>
            <a:r>
              <a:rPr lang="en-US" sz="2800" dirty="0" smtClean="0"/>
              <a:t> logout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ingin</a:t>
            </a:r>
            <a:r>
              <a:rPr lang="en-US" sz="2800" dirty="0" smtClean="0"/>
              <a:t> </a:t>
            </a:r>
            <a:r>
              <a:rPr lang="en-US" sz="2800" dirty="0" err="1" smtClean="0"/>
              <a:t>keluar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676400"/>
            <a:ext cx="6711654" cy="4195481"/>
          </a:xfrm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10.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pindah</a:t>
            </a:r>
            <a:r>
              <a:rPr lang="en-US" sz="2800" dirty="0" smtClean="0"/>
              <a:t> </a:t>
            </a:r>
            <a:r>
              <a:rPr lang="en-US" sz="2800" dirty="0" err="1" smtClean="0"/>
              <a:t>halaman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login </a:t>
            </a:r>
            <a:r>
              <a:rPr lang="en-US" sz="2800" dirty="0" err="1" smtClean="0"/>
              <a:t>awal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1259" t="19792" r="33016" b="39583"/>
          <a:stretch/>
        </p:blipFill>
        <p:spPr>
          <a:xfrm>
            <a:off x="2057400" y="2664765"/>
            <a:ext cx="4648200" cy="29718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800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endParaRPr lang="en-US" sz="3800" b="1" dirty="0" smtClean="0">
              <a:solidFill>
                <a:srgbClr val="002060"/>
              </a:solidFill>
              <a:latin typeface="Lucida Calligraphy" pitchFamily="66" charset="0"/>
            </a:endParaRP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Lucida Calligraphy" pitchFamily="66" charset="0"/>
              </a:rPr>
              <a:t>SELAMAT 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Lucida Calligraphy" pitchFamily="66" charset="0"/>
              </a:rPr>
              <a:t>			     MENGGUNAKAN</a:t>
            </a:r>
          </a:p>
          <a:p>
            <a:pPr>
              <a:buNone/>
            </a:pPr>
            <a:endParaRPr lang="en-US" sz="3800" b="1" dirty="0" smtClean="0">
              <a:solidFill>
                <a:srgbClr val="002060"/>
              </a:solidFill>
              <a:latin typeface="Lucida Calligraphy" pitchFamily="66" charset="0"/>
            </a:endParaRPr>
          </a:p>
          <a:p>
            <a:pPr>
              <a:buNone/>
            </a:pPr>
            <a:endParaRPr lang="en-US" sz="3800" b="1" dirty="0" smtClean="0">
              <a:solidFill>
                <a:srgbClr val="002060"/>
              </a:solidFill>
              <a:latin typeface="Lucida Calligraphy" pitchFamily="66" charset="0"/>
            </a:endParaRPr>
          </a:p>
          <a:p>
            <a:pPr algn="r">
              <a:buNone/>
            </a:pPr>
            <a:endParaRPr lang="en-US" sz="3800" dirty="0" smtClean="0">
              <a:solidFill>
                <a:srgbClr val="002060"/>
              </a:solidFill>
              <a:latin typeface="Lucida Calligraphy" pitchFamily="66" charset="0"/>
            </a:endParaRPr>
          </a:p>
          <a:p>
            <a:pPr algn="r">
              <a:buNone/>
            </a:pPr>
            <a:r>
              <a:rPr lang="id-ID" sz="3800" smtClean="0">
                <a:solidFill>
                  <a:srgbClr val="002060"/>
                </a:solidFill>
                <a:latin typeface="Lucida Calligraphy" pitchFamily="66" charset="0"/>
              </a:rPr>
              <a:t>Real’sBook Store</a:t>
            </a:r>
            <a:endParaRPr lang="en-US" sz="3800" dirty="0">
              <a:solidFill>
                <a:srgbClr val="002060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01170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Lucida Calligraphy" pitchFamily="66" charset="0"/>
                <a:cs typeface="Times New Roman" pitchFamily="18" charset="0"/>
              </a:rPr>
              <a:t>PROFIL</a:t>
            </a:r>
            <a:endParaRPr lang="en-US" b="1" dirty="0">
              <a:latin typeface="Lucida Calligraphy" pitchFamily="66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9050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Real’s Book Store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ebuah toko bebasis online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penjualan buku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jen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is buku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ter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toko ini seperti novel yang sedang booming di Bandung yaitu Dilan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b="1" dirty="0" smtClean="0">
                <a:latin typeface="Aharoni" pitchFamily="2" charset="-79"/>
                <a:cs typeface="Aharoni" pitchFamily="2" charset="-79"/>
              </a:rPr>
              <a:t>Real’s Book Store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daerah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Cileunyi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Bandung,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Kp.Cikalang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4/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d-ID" sz="24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tau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kunjungi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Website kami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www.</a:t>
            </a:r>
            <a:r>
              <a:rPr lang="id-ID" sz="2400" b="1" i="1" dirty="0" smtClean="0">
                <a:latin typeface="Times New Roman" pitchFamily="18" charset="0"/>
                <a:cs typeface="Times New Roman" pitchFamily="18" charset="0"/>
              </a:rPr>
              <a:t>realsbookstore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.com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i="1" dirty="0" smtClean="0">
              <a:latin typeface="Aharoni" pitchFamily="2" charset="-79"/>
              <a:cs typeface="Aharoni" pitchFamily="2" charset="-79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ucida Calligraphy" pitchFamily="66" charset="0"/>
              </a:rPr>
              <a:t>Software </a:t>
            </a:r>
            <a:r>
              <a:rPr lang="en-US" b="1" dirty="0" err="1" smtClean="0">
                <a:latin typeface="Lucida Calligraphy" pitchFamily="66" charset="0"/>
              </a:rPr>
              <a:t>Pendukung</a:t>
            </a:r>
            <a:endParaRPr lang="en-US" b="1" dirty="0"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Xampp</a:t>
            </a:r>
            <a:endParaRPr lang="en-US" dirty="0" smtClean="0"/>
          </a:p>
          <a:p>
            <a:r>
              <a:rPr lang="en-US" dirty="0" smtClean="0"/>
              <a:t>Sublime </a:t>
            </a:r>
            <a:r>
              <a:rPr lang="en-US" dirty="0" smtClean="0"/>
              <a:t>Text</a:t>
            </a:r>
            <a:endParaRPr lang="id-ID" dirty="0" smtClean="0"/>
          </a:p>
          <a:p>
            <a:r>
              <a:rPr lang="id-ID" dirty="0" smtClean="0"/>
              <a:t>Brackets</a:t>
            </a:r>
            <a:endParaRPr lang="en-US" dirty="0" smtClean="0"/>
          </a:p>
          <a:p>
            <a:r>
              <a:rPr lang="en-US" dirty="0" smtClean="0"/>
              <a:t>Google Chrome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(User Guide)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None/>
            </a:pPr>
            <a:r>
              <a:rPr lang="en-US" sz="2400" dirty="0" smtClean="0"/>
              <a:t>1. Install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xampp</a:t>
            </a:r>
            <a:r>
              <a:rPr lang="id-ID" sz="2400" dirty="0" smtClean="0"/>
              <a:t>.</a:t>
            </a:r>
            <a:endParaRPr lang="en-US" sz="2400" dirty="0" smtClean="0"/>
          </a:p>
          <a:p>
            <a:pPr marL="596646" indent="-514350"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Buka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xampp</a:t>
            </a:r>
            <a:r>
              <a:rPr lang="en-US" sz="2400" dirty="0" smtClean="0"/>
              <a:t>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tampil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di </a:t>
            </a:r>
            <a:r>
              <a:rPr lang="en-US" sz="2400" dirty="0" err="1" smtClean="0"/>
              <a:t>bawah</a:t>
            </a:r>
            <a:r>
              <a:rPr lang="id-ID" sz="24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/>
          </a:p>
        </p:txBody>
      </p:sp>
      <p:pic>
        <p:nvPicPr>
          <p:cNvPr id="5" name="Picture 4" descr="xamp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27" y="3505200"/>
            <a:ext cx="52578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5867400"/>
          </a:xfrm>
        </p:spPr>
        <p:txBody>
          <a:bodyPr>
            <a:normAutofit/>
          </a:bodyPr>
          <a:lstStyle/>
          <a:p>
            <a:pPr marL="596646" indent="-514350">
              <a:buNone/>
            </a:pPr>
            <a:r>
              <a:rPr lang="en-US" sz="2800" dirty="0" smtClean="0"/>
              <a:t>3. </a:t>
            </a:r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masuk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google</a:t>
            </a:r>
            <a:r>
              <a:rPr lang="en-US" sz="2800" dirty="0" smtClean="0"/>
              <a:t> chrome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ketikan</a:t>
            </a:r>
            <a:r>
              <a:rPr lang="en-US" sz="2800" dirty="0" smtClean="0"/>
              <a:t> “</a:t>
            </a:r>
            <a:r>
              <a:rPr lang="en-US" sz="2800" dirty="0" err="1" smtClean="0"/>
              <a:t>localhost</a:t>
            </a:r>
            <a:r>
              <a:rPr lang="en-US" sz="2800" dirty="0" smtClean="0"/>
              <a:t>/</a:t>
            </a:r>
            <a:r>
              <a:rPr lang="en-US" sz="2800" dirty="0" err="1" smtClean="0"/>
              <a:t>phpmyadmin</a:t>
            </a:r>
            <a:r>
              <a:rPr lang="en-US" sz="2800" dirty="0" smtClean="0"/>
              <a:t>”.</a:t>
            </a:r>
          </a:p>
          <a:p>
            <a:pPr marL="596646" indent="-514350">
              <a:buNone/>
            </a:pPr>
            <a:r>
              <a:rPr lang="en-US" sz="2800" dirty="0" smtClean="0"/>
              <a:t>4.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tampil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klik</a:t>
            </a:r>
            <a:r>
              <a:rPr lang="en-US" sz="2800" dirty="0" smtClean="0"/>
              <a:t> database</a:t>
            </a:r>
          </a:p>
          <a:p>
            <a:pPr marL="596646" indent="-51435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4" descr="data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90800"/>
            <a:ext cx="6858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00" y="51054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Isikan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mengetikan</a:t>
            </a:r>
            <a:r>
              <a:rPr lang="en-US" sz="2400" dirty="0" smtClean="0"/>
              <a:t> “</a:t>
            </a:r>
            <a:r>
              <a:rPr lang="en-US" sz="2400" dirty="0" err="1" smtClean="0"/>
              <a:t>rental_mobil</a:t>
            </a:r>
            <a:r>
              <a:rPr lang="en-US" sz="2400" dirty="0" smtClean="0"/>
              <a:t>”.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42" r="27551" b="43630"/>
          <a:stretch/>
        </p:blipFill>
        <p:spPr>
          <a:xfrm>
            <a:off x="1371600" y="2209800"/>
            <a:ext cx="6934200" cy="43530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050" y="1316647"/>
            <a:ext cx="64113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800" dirty="0" smtClean="0"/>
              <a:t>Beri Nama Database “toko_buku”.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33400"/>
            <a:ext cx="749808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5. </a:t>
            </a:r>
            <a:r>
              <a:rPr lang="en-US" sz="2800" dirty="0" err="1" smtClean="0"/>
              <a:t>Sesudah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database </a:t>
            </a:r>
            <a:r>
              <a:rPr lang="en-US" sz="2800" dirty="0" err="1" smtClean="0"/>
              <a:t>kita</a:t>
            </a:r>
            <a:r>
              <a:rPr lang="en-US" sz="2800" dirty="0" smtClean="0"/>
              <a:t> import database </a:t>
            </a:r>
            <a:r>
              <a:rPr lang="id-ID" sz="2800" dirty="0" smtClean="0"/>
              <a:t>toko buku</a:t>
            </a:r>
            <a:r>
              <a:rPr lang="en-US" sz="2800" dirty="0" smtClean="0"/>
              <a:t>,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: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300" t="18750" r="21760" b="34375"/>
          <a:stretch/>
        </p:blipFill>
        <p:spPr>
          <a:xfrm>
            <a:off x="685800" y="2514600"/>
            <a:ext cx="7239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6.  </a:t>
            </a:r>
            <a:r>
              <a:rPr lang="en-US" sz="2800" dirty="0" err="1" smtClean="0"/>
              <a:t>Pindahkan</a:t>
            </a:r>
            <a:r>
              <a:rPr lang="en-US" sz="2800" dirty="0" smtClean="0"/>
              <a:t> project </a:t>
            </a:r>
            <a:r>
              <a:rPr lang="en-US" sz="2800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C:\xampp\htdocs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err="1" smtClean="0"/>
              <a:t>seprti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bawah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pic>
        <p:nvPicPr>
          <p:cNvPr id="4" name="Content Placeholder 3" descr="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184359"/>
            <a:ext cx="6711950" cy="39323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7. </a:t>
            </a:r>
            <a:r>
              <a:rPr lang="en-US" sz="2800" dirty="0" err="1" smtClean="0"/>
              <a:t>Setelah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buka</a:t>
            </a:r>
            <a:r>
              <a:rPr lang="en-US" sz="2800" dirty="0" smtClean="0"/>
              <a:t> Tab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ketikan</a:t>
            </a:r>
            <a:r>
              <a:rPr lang="en-US" sz="2800" dirty="0" smtClean="0"/>
              <a:t>                    “</a:t>
            </a:r>
            <a:r>
              <a:rPr lang="en-US" sz="2800" dirty="0" err="1" smtClean="0"/>
              <a:t>localhost</a:t>
            </a:r>
            <a:r>
              <a:rPr lang="en-US" sz="2800" dirty="0" smtClean="0"/>
              <a:t>/</a:t>
            </a:r>
            <a:r>
              <a:rPr lang="id-ID" sz="2800" dirty="0" smtClean="0"/>
              <a:t>Project/toko_buku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pic>
        <p:nvPicPr>
          <p:cNvPr id="4" name="Content Placeholder 3" descr="localho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177974"/>
            <a:ext cx="6711950" cy="3945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250</TotalTime>
  <Words>238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Aharoni</vt:lpstr>
      <vt:lpstr>Arial</vt:lpstr>
      <vt:lpstr>Broadway</vt:lpstr>
      <vt:lpstr>Century Gothic</vt:lpstr>
      <vt:lpstr>Lucida Calligraphy</vt:lpstr>
      <vt:lpstr>Microsoft Uighur</vt:lpstr>
      <vt:lpstr>Times New Roman</vt:lpstr>
      <vt:lpstr>Wingdings 3</vt:lpstr>
      <vt:lpstr>Ion</vt:lpstr>
      <vt:lpstr>Real’s Book Store</vt:lpstr>
      <vt:lpstr>PROFIL</vt:lpstr>
      <vt:lpstr>Software Pendukung</vt:lpstr>
      <vt:lpstr>Panduan pengguna(User Guide)</vt:lpstr>
      <vt:lpstr>PowerPoint Presentation</vt:lpstr>
      <vt:lpstr>PowerPoint Presentation</vt:lpstr>
      <vt:lpstr>PowerPoint Presentation</vt:lpstr>
      <vt:lpstr>6.  Pindahkan project anda ke C:\xampp\htdocs     seprti gambar di bawah :</vt:lpstr>
      <vt:lpstr>7. Setelah itu buka Tab baru lalu ketikan                    “localhost/Project/toko_buku”</vt:lpstr>
      <vt:lpstr>Maka akan tampil halaman login seperti gambar berikut:</vt:lpstr>
      <vt:lpstr>8. Login terdapat 3 akses yaitu super admin, operator dan admin gudang.     untuk Super Admin username nya  “rea@real” dan Paaword nya             “good”. </vt:lpstr>
      <vt:lpstr>Maka akan masuk ke halaman admin yaitu terdapat karyawan, konsumen, buku, jenis, penerbit, pengiriman, penjualan.</vt:lpstr>
      <vt:lpstr>Lalu untuk operator username nya  “sepdur@sepdur” dan password nya  “sepdur123”.</vt:lpstr>
      <vt:lpstr>Maka akan tampil ke halaman operator yaitu terdapat  navigasi : penjualan.</vt:lpstr>
      <vt:lpstr>Lalu untuk gudang username nya  “kompor@kompor” dan password nya  “kompor123”.</vt:lpstr>
      <vt:lpstr>Maka akan tampil ke halaman gudang yaitu terdapat  navigasi : buku, jenis dan pengiriman.</vt:lpstr>
      <vt:lpstr>9. Lalu klik tombol logout jika ingin keluar</vt:lpstr>
      <vt:lpstr>10. Lalu akan pindah halaman ke login awal.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ANRENTCAR</dc:title>
  <dc:creator>Anang nuryaman</dc:creator>
  <cp:lastModifiedBy>Nurul</cp:lastModifiedBy>
  <cp:revision>26</cp:revision>
  <dcterms:created xsi:type="dcterms:W3CDTF">2016-03-01T04:42:37Z</dcterms:created>
  <dcterms:modified xsi:type="dcterms:W3CDTF">2017-03-02T03:10:11Z</dcterms:modified>
</cp:coreProperties>
</file>