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B02FA31-077A-451E-ACC2-38817BC3FC8E}" type="datetimeFigureOut">
              <a:rPr lang="es-MX" smtClean="0"/>
              <a:t>24/01/2017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5E92D4EE-0207-4279-8415-33C024C65524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171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FA31-077A-451E-ACC2-38817BC3FC8E}" type="datetimeFigureOut">
              <a:rPr lang="es-MX" smtClean="0"/>
              <a:t>24/01/2017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D4EE-0207-4279-8415-33C024C655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221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FA31-077A-451E-ACC2-38817BC3FC8E}" type="datetimeFigureOut">
              <a:rPr lang="es-MX" smtClean="0"/>
              <a:t>24/01/2017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D4EE-0207-4279-8415-33C024C655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570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FA31-077A-451E-ACC2-38817BC3FC8E}" type="datetimeFigureOut">
              <a:rPr lang="es-MX" smtClean="0"/>
              <a:t>24/01/2017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D4EE-0207-4279-8415-33C024C655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07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FA31-077A-451E-ACC2-38817BC3FC8E}" type="datetimeFigureOut">
              <a:rPr lang="es-MX" smtClean="0"/>
              <a:t>24/01/2017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D4EE-0207-4279-8415-33C024C65524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849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FA31-077A-451E-ACC2-38817BC3FC8E}" type="datetimeFigureOut">
              <a:rPr lang="es-MX" smtClean="0"/>
              <a:t>24/01/2017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D4EE-0207-4279-8415-33C024C655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621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FA31-077A-451E-ACC2-38817BC3FC8E}" type="datetimeFigureOut">
              <a:rPr lang="es-MX" smtClean="0"/>
              <a:t>24/01/2017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D4EE-0207-4279-8415-33C024C655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45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FA31-077A-451E-ACC2-38817BC3FC8E}" type="datetimeFigureOut">
              <a:rPr lang="es-MX" smtClean="0"/>
              <a:t>24/01/2017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D4EE-0207-4279-8415-33C024C655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125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FA31-077A-451E-ACC2-38817BC3FC8E}" type="datetimeFigureOut">
              <a:rPr lang="es-MX" smtClean="0"/>
              <a:t>24/01/2017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D4EE-0207-4279-8415-33C024C655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934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FA31-077A-451E-ACC2-38817BC3FC8E}" type="datetimeFigureOut">
              <a:rPr lang="es-MX" smtClean="0"/>
              <a:t>24/01/2017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D4EE-0207-4279-8415-33C024C655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257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FA31-077A-451E-ACC2-38817BC3FC8E}" type="datetimeFigureOut">
              <a:rPr lang="es-MX" smtClean="0"/>
              <a:t>24/01/2017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D4EE-0207-4279-8415-33C024C655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801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B02FA31-077A-451E-ACC2-38817BC3FC8E}" type="datetimeFigureOut">
              <a:rPr lang="es-MX" smtClean="0"/>
              <a:t>24/01/2017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5E92D4EE-0207-4279-8415-33C024C655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76866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about/staging-area" TargetMode="External"/><Relationship Id="rId2" Type="http://schemas.openxmlformats.org/officeDocument/2006/relationships/hyperlink" Target="http://rogerdudler.github.io/git-guide/index.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do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ile:Git-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77" y="497814"/>
            <a:ext cx="48768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Linus Torval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344" y="3556274"/>
            <a:ext cx="5087910" cy="242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6891130" y="1516989"/>
            <a:ext cx="398890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Ing</a:t>
            </a:r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Software: </a:t>
            </a:r>
            <a:r>
              <a:rPr lang="es-MX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Linus</a:t>
            </a:r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s-MX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Torvalds</a:t>
            </a:r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&amp; Junio </a:t>
            </a:r>
            <a:r>
              <a:rPr lang="es-MX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Hamano</a:t>
            </a:r>
            <a:endParaRPr lang="es-MX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pPr algn="ctr"/>
            <a:endParaRPr lang="es-MX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pPr algn="ctr"/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VCS Distribuidos (</a:t>
            </a:r>
            <a:r>
              <a:rPr lang="es-MX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version</a:t>
            </a:r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control </a:t>
            </a:r>
            <a:r>
              <a:rPr lang="es-MX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system</a:t>
            </a:r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)</a:t>
            </a:r>
          </a:p>
          <a:p>
            <a:pPr algn="ctr"/>
            <a:endParaRPr lang="es-MX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pPr algn="ctr"/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Software Libre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03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Características: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MX" dirty="0"/>
              <a:t>Versiones en paralelo RAMAS (trabajo y reparaciones)</a:t>
            </a:r>
          </a:p>
          <a:p>
            <a:pPr algn="ct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MX" dirty="0"/>
              <a:t>Control de versiones (historial)</a:t>
            </a:r>
          </a:p>
          <a:p>
            <a:pPr algn="ct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dirty="0"/>
              <a:t>Trabajo en equipo</a:t>
            </a:r>
          </a:p>
          <a:p>
            <a:pPr algn="ct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MX" dirty="0"/>
              <a:t>Repositorios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E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055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Función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200000"/>
              </a:lnSpc>
            </a:pPr>
            <a:r>
              <a:rPr lang="es-MX" dirty="0"/>
              <a:t>A través de una consola, listado de versiones.</a:t>
            </a:r>
          </a:p>
          <a:p>
            <a:pPr algn="ctr">
              <a:lnSpc>
                <a:spcPct val="200000"/>
              </a:lnSpc>
            </a:pPr>
            <a:r>
              <a:rPr lang="es-MX" dirty="0"/>
              <a:t>Dar seguimiento a los cambios</a:t>
            </a:r>
          </a:p>
          <a:p>
            <a:pPr algn="ctr">
              <a:lnSpc>
                <a:spcPct val="200000"/>
              </a:lnSpc>
            </a:pPr>
            <a:r>
              <a:rPr lang="es-MX" dirty="0"/>
              <a:t>Clonar (no hay repositorio central)</a:t>
            </a:r>
          </a:p>
          <a:p>
            <a:pPr algn="ctr">
              <a:lnSpc>
                <a:spcPct val="200000"/>
              </a:lnSpc>
            </a:pPr>
            <a:r>
              <a:rPr lang="es-MX" dirty="0" err="1"/>
              <a:t>Commit</a:t>
            </a:r>
            <a:r>
              <a:rPr lang="es-MX" dirty="0"/>
              <a:t> (termino de versión)</a:t>
            </a:r>
          </a:p>
          <a:p>
            <a:pPr algn="ctr">
              <a:lnSpc>
                <a:spcPct val="200000"/>
              </a:lnSpc>
            </a:pPr>
            <a:r>
              <a:rPr lang="es-MX" dirty="0" err="1"/>
              <a:t>Committing</a:t>
            </a:r>
            <a:r>
              <a:rPr lang="es-MX" dirty="0"/>
              <a:t> (termino de proyecto)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3019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dex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402" y="1333169"/>
            <a:ext cx="653415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8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Comandos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MX" sz="2000" dirty="0" err="1"/>
              <a:t>Git</a:t>
            </a:r>
            <a:r>
              <a:rPr lang="es-MX" sz="2000" dirty="0"/>
              <a:t> </a:t>
            </a:r>
            <a:r>
              <a:rPr lang="es-MX" sz="2000" dirty="0" err="1"/>
              <a:t>init</a:t>
            </a:r>
            <a:r>
              <a:rPr lang="es-MX" sz="2000" dirty="0"/>
              <a:t> (crea un fichero)</a:t>
            </a:r>
          </a:p>
          <a:p>
            <a:pPr algn="ctr"/>
            <a:r>
              <a:rPr lang="es-MX" sz="2000" dirty="0" err="1"/>
              <a:t>Git</a:t>
            </a:r>
            <a:r>
              <a:rPr lang="es-MX" sz="2000" dirty="0"/>
              <a:t> Status (indica cambios)</a:t>
            </a:r>
          </a:p>
          <a:p>
            <a:pPr algn="ctr"/>
            <a:r>
              <a:rPr lang="es-MX" sz="2000" dirty="0" err="1"/>
              <a:t>Git</a:t>
            </a:r>
            <a:r>
              <a:rPr lang="es-MX" sz="2000" dirty="0"/>
              <a:t> </a:t>
            </a:r>
            <a:r>
              <a:rPr lang="es-MX" sz="2000" dirty="0" err="1"/>
              <a:t>Commit</a:t>
            </a:r>
            <a:r>
              <a:rPr lang="es-MX" sz="2000" dirty="0"/>
              <a:t> (cambios en </a:t>
            </a:r>
            <a:r>
              <a:rPr lang="es-MX" sz="2000" dirty="0" err="1"/>
              <a:t>staging</a:t>
            </a:r>
            <a:r>
              <a:rPr lang="es-MX" sz="2000" dirty="0"/>
              <a:t> área) –m “mensaje de cambios”</a:t>
            </a:r>
          </a:p>
          <a:p>
            <a:pPr algn="ctr"/>
            <a:r>
              <a:rPr lang="es-MX" sz="2000" dirty="0" err="1"/>
              <a:t>Git</a:t>
            </a:r>
            <a:r>
              <a:rPr lang="es-MX" sz="2000" dirty="0"/>
              <a:t> Clone</a:t>
            </a:r>
          </a:p>
          <a:p>
            <a:pPr algn="ctr"/>
            <a:r>
              <a:rPr lang="es-MX" sz="2000" dirty="0" err="1"/>
              <a:t>Git</a:t>
            </a:r>
            <a:r>
              <a:rPr lang="es-MX" sz="2000" dirty="0"/>
              <a:t> </a:t>
            </a:r>
            <a:r>
              <a:rPr lang="es-MX" sz="2000" dirty="0" err="1"/>
              <a:t>Push</a:t>
            </a:r>
            <a:r>
              <a:rPr lang="es-MX" sz="2000" dirty="0"/>
              <a:t> (envía cambios y los remotos)</a:t>
            </a:r>
          </a:p>
          <a:p>
            <a:pPr algn="ctr"/>
            <a:r>
              <a:rPr lang="es-MX" sz="2000" dirty="0" err="1"/>
              <a:t>Git</a:t>
            </a:r>
            <a:r>
              <a:rPr lang="es-MX" sz="2000" dirty="0"/>
              <a:t> </a:t>
            </a:r>
            <a:r>
              <a:rPr lang="es-MX" sz="2000" dirty="0" err="1"/>
              <a:t>Pull</a:t>
            </a:r>
            <a:r>
              <a:rPr lang="es-MX" sz="2000" dirty="0"/>
              <a:t> (trae nuevos cambios de los remotos)</a:t>
            </a:r>
          </a:p>
          <a:p>
            <a:pPr algn="ctr"/>
            <a:r>
              <a:rPr lang="es-MX" sz="2000" dirty="0" err="1"/>
              <a:t>Git</a:t>
            </a:r>
            <a:r>
              <a:rPr lang="es-MX" sz="2000" dirty="0"/>
              <a:t> </a:t>
            </a:r>
            <a:r>
              <a:rPr lang="es-MX" sz="2000" dirty="0" err="1"/>
              <a:t>Add</a:t>
            </a:r>
            <a:r>
              <a:rPr lang="es-MX" sz="2000" dirty="0"/>
              <a:t>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56465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http://rogerdudler.github.io/git-guide/index.es.html</a:t>
            </a:r>
            <a:endParaRPr lang="es-MX" dirty="0"/>
          </a:p>
          <a:p>
            <a:r>
              <a:rPr lang="es-MX" dirty="0">
                <a:hlinkClick r:id="rId3"/>
              </a:rPr>
              <a:t>https://git-scm.com/about/staging-area</a:t>
            </a:r>
            <a:endParaRPr lang="es-MX" dirty="0"/>
          </a:p>
          <a:p>
            <a:r>
              <a:rPr lang="es-MX" dirty="0">
                <a:hlinkClick r:id="rId4"/>
              </a:rPr>
              <a:t>https://git-scm.com/doc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4570001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108</TotalTime>
  <Words>157</Words>
  <Application>Microsoft Office PowerPoint</Application>
  <PresentationFormat>Panorámica</PresentationFormat>
  <Paragraphs>35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Century Schoolbook</vt:lpstr>
      <vt:lpstr>Comic Sans MS</vt:lpstr>
      <vt:lpstr>Wingdings</vt:lpstr>
      <vt:lpstr>Wingdings 2</vt:lpstr>
      <vt:lpstr>View</vt:lpstr>
      <vt:lpstr>Presentación de PowerPoint</vt:lpstr>
      <vt:lpstr>Características:</vt:lpstr>
      <vt:lpstr>Función</vt:lpstr>
      <vt:lpstr>Presentación de PowerPoint</vt:lpstr>
      <vt:lpstr>Comandos </vt:lpstr>
      <vt:lpstr>Bibliografía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AVA</dc:creator>
  <cp:lastModifiedBy>AVA</cp:lastModifiedBy>
  <cp:revision>7</cp:revision>
  <dcterms:created xsi:type="dcterms:W3CDTF">2017-01-25T02:48:30Z</dcterms:created>
  <dcterms:modified xsi:type="dcterms:W3CDTF">2017-01-25T04:37:06Z</dcterms:modified>
</cp:coreProperties>
</file>