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5" r:id="rId6"/>
    <p:sldId id="272" r:id="rId7"/>
    <p:sldId id="273" r:id="rId8"/>
    <p:sldId id="275" r:id="rId9"/>
    <p:sldId id="276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9" d="100"/>
          <a:sy n="69" d="100"/>
        </p:scale>
        <p:origin x="78" y="13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1-29T18:27:49.287" idx="1">
    <p:pos x="10" y="10"/>
    <p:text>El enlace a material.min.js proporciona acciones de javascript que podemos utilizar mas adelante para validar formularios o crear efectos dentro de nuestra web.
El enlace a fonts.googleapis.com sirve para respresentar los iconos dentro de nuestras web’s  y las fuentes podrán ser cambiadas véase una referencia de más fuentes aquí .
El enlace a material.indigo-pink.min.csss se basan en un color primario de acento, estos colores son posibles  de personalizar.</p:text>
    <p:extLst>
      <p:ext uri="{C676402C-5697-4E1C-873F-D02D1690AC5C}">
        <p15:threadingInfo xmlns:p15="http://schemas.microsoft.com/office/powerpoint/2012/main" timeZoneBias="3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57DE37D-B738-4817-B751-0C1B86D8B665}" type="datetime1">
              <a:rPr lang="es-ES" smtClean="0"/>
              <a:t>29/01/2017</a:t>
            </a:fld>
            <a:endParaRPr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7BB30D9-D505-4352-B274-A1AB529BC646}" type="datetime1">
              <a:rPr lang="es-ES" smtClean="0"/>
              <a:pPr/>
              <a:t>29/01/2017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39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885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C1B432D-78E7-40AE-81C6-52773394A046}" type="datetime1">
              <a:rPr lang="es-ES" smtClean="0"/>
              <a:pPr/>
              <a:t>29/01/2017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E062C603-371F-4D8B-AFB8-8337237C6271}" type="datetime1">
              <a:rPr lang="es-ES" smtClean="0"/>
              <a:pPr algn="r"/>
              <a:t>29/01/2017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AE6EBB-BEC9-4000-8D95-40B44C4E2CA6}" type="datetime1">
              <a:rPr lang="es-ES" smtClean="0"/>
              <a:pPr/>
              <a:t>29/01/2017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CAF1BE7-5365-4137-AE14-A7C362FC891C}" type="datetime1">
              <a:rPr lang="es-ES" smtClean="0"/>
              <a:pPr/>
              <a:t>29/01/2017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CE83AA6-4601-4BF7-BD54-99DD2B193FD1}" type="datetime1">
              <a:rPr lang="es-ES" smtClean="0"/>
              <a:pPr/>
              <a:t>29/01/2017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08DBE58-23DC-4EE9-8158-B69AC44D4A43}" type="datetime1">
              <a:rPr lang="es-ES" smtClean="0"/>
              <a:pPr/>
              <a:t>29/01/2017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7C2EBBF-D49B-4842-B69E-CE552000DC09}" type="datetime1">
              <a:rPr lang="es-ES" smtClean="0"/>
              <a:pPr/>
              <a:t>29/01/2017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29/01/2017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EB92E29-7FB2-4284-9496-FE061DBF8A30}" type="datetime1">
              <a:rPr lang="es-ES" smtClean="0"/>
              <a:pPr/>
              <a:t>29/01/2017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29/01/2017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es-MX" dirty="0"/>
              <a:t>MATERIAL DESIGN LITE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s-MX" dirty="0"/>
              <a:t>Framework: Modulo, Desarrollo de software </a:t>
            </a:r>
            <a:endParaRPr lang="es-ES" dirty="0"/>
          </a:p>
        </p:txBody>
      </p:sp>
      <p:pic>
        <p:nvPicPr>
          <p:cNvPr id="1026" name="Picture 2" descr="Resultado de imagen para home material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3165763"/>
            <a:ext cx="2294384" cy="229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17374" y="81745"/>
            <a:ext cx="9601200" cy="1143000"/>
          </a:xfrm>
        </p:spPr>
        <p:txBody>
          <a:bodyPr rtlCol="0"/>
          <a:lstStyle/>
          <a:p>
            <a:pPr rtl="0"/>
            <a:r>
              <a:rPr lang="es-ES" dirty="0"/>
              <a:t>Que es y su Origen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343472" y="1402297"/>
            <a:ext cx="9144000" cy="2458751"/>
          </a:xfrm>
        </p:spPr>
        <p:txBody>
          <a:bodyPr rtlCol="0"/>
          <a:lstStyle/>
          <a:p>
            <a:pPr rtl="0"/>
            <a:r>
              <a:rPr lang="es-ES" dirty="0">
                <a:latin typeface="+mj-lt"/>
              </a:rPr>
              <a:t>Framework CSS, no basado en JS</a:t>
            </a:r>
          </a:p>
          <a:p>
            <a:pPr rtl="0"/>
            <a:endParaRPr lang="es-ES" dirty="0">
              <a:latin typeface="+mj-lt"/>
            </a:endParaRPr>
          </a:p>
          <a:p>
            <a:pPr rtl="0"/>
            <a:r>
              <a:rPr lang="es-ES" dirty="0">
                <a:latin typeface="+mj-lt"/>
              </a:rPr>
              <a:t>Optimizar en N dispositivos</a:t>
            </a:r>
          </a:p>
          <a:p>
            <a:pPr rtl="0"/>
            <a:endParaRPr lang="es-ES" dirty="0">
              <a:latin typeface="+mj-lt"/>
            </a:endParaRPr>
          </a:p>
          <a:p>
            <a:pPr rtl="0"/>
            <a:r>
              <a:rPr lang="es-ES" dirty="0">
                <a:latin typeface="+mj-lt"/>
              </a:rPr>
              <a:t>Experiencia estandarizada (Android VS Web google)</a:t>
            </a:r>
          </a:p>
          <a:p>
            <a:pPr rtl="0"/>
            <a:endParaRPr lang="es-ES" dirty="0">
              <a:latin typeface="+mj-lt"/>
            </a:endParaRPr>
          </a:p>
        </p:txBody>
      </p:sp>
      <p:pic>
        <p:nvPicPr>
          <p:cNvPr id="1030" name="Picture 6" descr="Resultado de imagen para google i/o 2014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620689"/>
            <a:ext cx="4850408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terial design li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437" y="4038600"/>
            <a:ext cx="6696744" cy="248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posición de contenido 13"/>
          <p:cNvSpPr txBox="1">
            <a:spLocks/>
          </p:cNvSpPr>
          <p:nvPr/>
        </p:nvSpPr>
        <p:spPr>
          <a:xfrm>
            <a:off x="6315809" y="1185075"/>
            <a:ext cx="467544" cy="372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 </a:t>
            </a:r>
          </a:p>
        </p:txBody>
      </p:sp>
      <p:sp>
        <p:nvSpPr>
          <p:cNvPr id="9" name="Marcador de posición de contenido 13"/>
          <p:cNvSpPr txBox="1">
            <a:spLocks/>
          </p:cNvSpPr>
          <p:nvPr/>
        </p:nvSpPr>
        <p:spPr>
          <a:xfrm>
            <a:off x="1884040" y="4538665"/>
            <a:ext cx="467544" cy="372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Implementación en HTML</a:t>
            </a:r>
          </a:p>
        </p:txBody>
      </p:sp>
      <p:sp>
        <p:nvSpPr>
          <p:cNvPr id="3" name="Marcador de posición de contenido 13"/>
          <p:cNvSpPr txBox="1">
            <a:spLocks/>
          </p:cNvSpPr>
          <p:nvPr/>
        </p:nvSpPr>
        <p:spPr>
          <a:xfrm>
            <a:off x="1524000" y="1916832"/>
            <a:ext cx="9144000" cy="288032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&lt;link </a:t>
            </a:r>
            <a:r>
              <a:rPr lang="en-US" dirty="0" err="1">
                <a:latin typeface="+mj-lt"/>
              </a:rPr>
              <a:t>rel</a:t>
            </a:r>
            <a:r>
              <a:rPr lang="en-US" dirty="0">
                <a:latin typeface="+mj-lt"/>
              </a:rPr>
              <a:t>="stylesheet" </a:t>
            </a:r>
            <a:r>
              <a:rPr lang="en-US" dirty="0" err="1">
                <a:latin typeface="+mj-lt"/>
              </a:rPr>
              <a:t>href</a:t>
            </a:r>
            <a:r>
              <a:rPr lang="en-US" dirty="0">
                <a:latin typeface="+mj-lt"/>
              </a:rPr>
              <a:t>="https://fonts.googleapis.com/</a:t>
            </a:r>
            <a:r>
              <a:rPr lang="en-US" dirty="0" err="1">
                <a:latin typeface="+mj-lt"/>
              </a:rPr>
              <a:t>icon?family</a:t>
            </a:r>
            <a:r>
              <a:rPr lang="en-US" dirty="0">
                <a:latin typeface="+mj-lt"/>
              </a:rPr>
              <a:t>=</a:t>
            </a:r>
            <a:r>
              <a:rPr lang="en-US" dirty="0" err="1">
                <a:latin typeface="+mj-lt"/>
              </a:rPr>
              <a:t>Material+Icons</a:t>
            </a:r>
            <a:r>
              <a:rPr lang="en-US" dirty="0">
                <a:latin typeface="+mj-lt"/>
              </a:rPr>
              <a:t>"&gt; (</a:t>
            </a:r>
            <a:r>
              <a:rPr lang="en-US" dirty="0" err="1">
                <a:latin typeface="+mj-lt"/>
              </a:rPr>
              <a:t>representar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iconos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cambiar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fuentes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&lt;link </a:t>
            </a:r>
            <a:r>
              <a:rPr lang="en-US" dirty="0" err="1">
                <a:latin typeface="+mj-lt"/>
              </a:rPr>
              <a:t>rel</a:t>
            </a:r>
            <a:r>
              <a:rPr lang="en-US" dirty="0">
                <a:latin typeface="+mj-lt"/>
              </a:rPr>
              <a:t>="stylesheet" </a:t>
            </a:r>
            <a:r>
              <a:rPr lang="en-US" dirty="0" err="1">
                <a:latin typeface="+mj-lt"/>
              </a:rPr>
              <a:t>href</a:t>
            </a:r>
            <a:r>
              <a:rPr lang="en-US" dirty="0">
                <a:latin typeface="+mj-lt"/>
              </a:rPr>
              <a:t>="https://code.getmdl.io/1.3.0/material.indigo-pink.min.css"&gt; (</a:t>
            </a:r>
            <a:r>
              <a:rPr lang="en-US" dirty="0" err="1">
                <a:latin typeface="+mj-lt"/>
              </a:rPr>
              <a:t>combinacion</a:t>
            </a:r>
            <a:r>
              <a:rPr lang="en-US" dirty="0">
                <a:latin typeface="+mj-lt"/>
              </a:rPr>
              <a:t> de </a:t>
            </a:r>
            <a:r>
              <a:rPr lang="en-US" dirty="0" err="1">
                <a:latin typeface="+mj-lt"/>
              </a:rPr>
              <a:t>colores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&lt;script defer </a:t>
            </a:r>
            <a:r>
              <a:rPr lang="en-US" dirty="0" err="1">
                <a:latin typeface="+mj-lt"/>
              </a:rPr>
              <a:t>src</a:t>
            </a:r>
            <a:r>
              <a:rPr lang="en-US" dirty="0">
                <a:latin typeface="+mj-lt"/>
              </a:rPr>
              <a:t>="https://code.getmdl.io/1.3.0/material.min.js"&gt;&lt;/script&gt; (</a:t>
            </a:r>
            <a:r>
              <a:rPr lang="en-US" dirty="0" err="1">
                <a:latin typeface="+mj-lt"/>
              </a:rPr>
              <a:t>validar</a:t>
            </a:r>
            <a:r>
              <a:rPr lang="en-US" dirty="0">
                <a:latin typeface="+mj-lt"/>
              </a:rPr>
              <a:t> forms o </a:t>
            </a:r>
            <a:r>
              <a:rPr lang="en-US" dirty="0" err="1">
                <a:latin typeface="+mj-lt"/>
              </a:rPr>
              <a:t>crear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efectos</a:t>
            </a:r>
            <a:r>
              <a:rPr lang="en-US" dirty="0">
                <a:latin typeface="+mj-lt"/>
              </a:rPr>
              <a:t>)</a:t>
            </a:r>
          </a:p>
          <a:p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Herramienta de Combinaciones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6740" t="15131" r="13770" b="9657"/>
          <a:stretch/>
        </p:blipFill>
        <p:spPr>
          <a:xfrm>
            <a:off x="1859868" y="1600200"/>
            <a:ext cx="8472264" cy="515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10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Componentes; tarjetas, </a:t>
            </a:r>
            <a:r>
              <a:rPr lang="es-MX" dirty="0"/>
              <a:t>retroalimentar tras una acción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-79" t="23111" r="22911" b="9657"/>
          <a:stretch/>
        </p:blipFill>
        <p:spPr>
          <a:xfrm>
            <a:off x="1269233" y="1844824"/>
            <a:ext cx="9408368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6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 recomienda: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Utilizar nomenclatura: </a:t>
            </a:r>
            <a:r>
              <a:rPr lang="es-MX" dirty="0" err="1"/>
              <a:t>mld+componente</a:t>
            </a:r>
            <a:r>
              <a:rPr lang="es-MX" dirty="0"/>
              <a:t> = </a:t>
            </a:r>
            <a:r>
              <a:rPr lang="es-MX" dirty="0" err="1"/>
              <a:t>mld-button</a:t>
            </a:r>
            <a:r>
              <a:rPr lang="es-MX" dirty="0"/>
              <a:t> </a:t>
            </a:r>
          </a:p>
          <a:p>
            <a:endParaRPr lang="es-MX" dirty="0"/>
          </a:p>
          <a:p>
            <a:r>
              <a:rPr lang="en-US" dirty="0"/>
              <a:t>&lt;meta name="viewport" content="width=device-width, initial-scale=1.0"&gt; </a:t>
            </a:r>
            <a:r>
              <a:rPr lang="en-US" dirty="0" err="1"/>
              <a:t>usar</a:t>
            </a:r>
            <a:r>
              <a:rPr lang="en-US" dirty="0"/>
              <a:t> el visor meta tag para </a:t>
            </a:r>
            <a:r>
              <a:rPr lang="en-US" dirty="0" err="1"/>
              <a:t>moviles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Revisar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;  </a:t>
            </a:r>
            <a:r>
              <a:rPr lang="es-MX" dirty="0"/>
              <a:t>https://getmdl.io/components/</a:t>
            </a:r>
            <a:endParaRPr lang="es-MX" dirty="0"/>
          </a:p>
        </p:txBody>
      </p:sp>
      <p:sp>
        <p:nvSpPr>
          <p:cNvPr id="4" name="AutoShape 2" descr="Resultado de imagen para componente pn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32" name="Picture 8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3429000"/>
            <a:ext cx="3135982" cy="313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70596"/>
      </p:ext>
    </p:extLst>
  </p:cSld>
  <p:clrMapOvr>
    <a:masterClrMapping/>
  </p:clrMapOvr>
</p:sld>
</file>

<file path=ppt/theme/theme1.xml><?xml version="1.0" encoding="utf-8"?>
<a:theme xmlns:a="http://schemas.openxmlformats.org/drawingml/2006/main" name="Equipo informático 16 ×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91_TF02901026_TF02901026.potx" id="{542403D4-CC65-4431-A4E3-55163509A0B1}" vid="{AF8CDC02-FD01-4345-AAA1-0E99693BFDBD}"/>
    </a:ext>
  </a:extLst>
</a:theme>
</file>

<file path=ppt/theme/theme2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tf02901026</Template>
  <TotalTime>0</TotalTime>
  <Words>192</Words>
  <Application>Microsoft Office PowerPoint</Application>
  <PresentationFormat>Panorámica</PresentationFormat>
  <Paragraphs>24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Candara</vt:lpstr>
      <vt:lpstr>Consolas</vt:lpstr>
      <vt:lpstr>Equipo informático 16 × 9</vt:lpstr>
      <vt:lpstr>MATERIAL DESIGN LITE</vt:lpstr>
      <vt:lpstr>Que es y su Origen</vt:lpstr>
      <vt:lpstr>Implementación en HTML</vt:lpstr>
      <vt:lpstr>Herramienta de Combinaciones</vt:lpstr>
      <vt:lpstr>Componentes; tarjetas, retroalimentar tras una acción</vt:lpstr>
      <vt:lpstr>Se recomienda: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2017-01-28T19:42:57Z</dcterms:created>
  <dcterms:modified xsi:type="dcterms:W3CDTF">2017-01-30T00:44:23Z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