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130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sass-lang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rubyinstaller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SASS</a:t>
            </a:r>
          </a:p>
          <a:p>
            <a:r>
              <a:rPr lang="es-MX" dirty="0"/>
              <a:t>Valdez R. Ariel</a:t>
            </a:r>
          </a:p>
        </p:txBody>
      </p:sp>
      <p:pic>
        <p:nvPicPr>
          <p:cNvPr id="1026" name="Picture 2" descr="Resultado de imagen para preprocesador 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627" y="390226"/>
            <a:ext cx="9277242" cy="400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740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Variables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Guardan un dato</a:t>
            </a:r>
          </a:p>
          <a:p>
            <a:endParaRPr lang="es-MX" dirty="0"/>
          </a:p>
          <a:p>
            <a:r>
              <a:rPr lang="es-MX" dirty="0"/>
              <a:t>Ahorran tiempo </a:t>
            </a:r>
          </a:p>
          <a:p>
            <a:endParaRPr lang="es-MX" dirty="0"/>
          </a:p>
          <a:p>
            <a:r>
              <a:rPr lang="es-MX" dirty="0"/>
              <a:t>Facilidad de manejo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297" y="1293697"/>
            <a:ext cx="4272885" cy="454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1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¿Que es?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Herramienta transforma código a otro</a:t>
            </a:r>
          </a:p>
          <a:p>
            <a:endParaRPr lang="es-MX" dirty="0"/>
          </a:p>
          <a:p>
            <a:r>
              <a:rPr lang="es-MX" dirty="0"/>
              <a:t> Minimiza errores en código</a:t>
            </a:r>
          </a:p>
          <a:p>
            <a:endParaRPr lang="es-MX" dirty="0"/>
          </a:p>
          <a:p>
            <a:r>
              <a:rPr lang="es-MX" dirty="0"/>
              <a:t> Añade funcionalidades en lenguaje</a:t>
            </a:r>
          </a:p>
        </p:txBody>
      </p:sp>
    </p:spTree>
    <p:extLst>
      <p:ext uri="{BB962C8B-B14F-4D97-AF65-F5344CB8AC3E}">
        <p14:creationId xmlns:p14="http://schemas.microsoft.com/office/powerpoint/2010/main" val="130962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SASS (</a:t>
            </a:r>
            <a:r>
              <a:rPr lang="es-MX" dirty="0" err="1"/>
              <a:t>css</a:t>
            </a:r>
            <a:r>
              <a:rPr lang="es-MX" dirty="0"/>
              <a:t> con </a:t>
            </a:r>
            <a:r>
              <a:rPr lang="es-MX" dirty="0" err="1"/>
              <a:t>superpoderes</a:t>
            </a:r>
            <a:r>
              <a:rPr lang="es-MX" dirty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Lenguaje Extendido de CSS </a:t>
            </a:r>
          </a:p>
          <a:p>
            <a:pPr marL="0" indent="0">
              <a:buNone/>
            </a:pPr>
            <a:r>
              <a:rPr lang="es-MX" dirty="0"/>
              <a:t> </a:t>
            </a:r>
          </a:p>
          <a:p>
            <a:r>
              <a:rPr lang="es-MX" dirty="0"/>
              <a:t>Organiza código (facilita)</a:t>
            </a:r>
          </a:p>
          <a:p>
            <a:endParaRPr lang="es-MX" dirty="0"/>
          </a:p>
          <a:p>
            <a:r>
              <a:rPr lang="es-MX" dirty="0"/>
              <a:t>Genera código Reutilizable</a:t>
            </a:r>
          </a:p>
          <a:p>
            <a:endParaRPr lang="es-MX" dirty="0"/>
          </a:p>
          <a:p>
            <a:r>
              <a:rPr lang="es-MX" dirty="0">
                <a:hlinkClick r:id="rId2"/>
              </a:rPr>
              <a:t>http://sass-lang.com/</a:t>
            </a:r>
            <a:r>
              <a:rPr lang="es-MX" dirty="0"/>
              <a:t> </a:t>
            </a:r>
          </a:p>
        </p:txBody>
      </p:sp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384" y="579726"/>
            <a:ext cx="4495800" cy="142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392" y="2774361"/>
            <a:ext cx="5724939" cy="272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0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Instalación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452" y="2336800"/>
            <a:ext cx="8118217" cy="426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7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SO: Windows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requiere </a:t>
            </a:r>
            <a:r>
              <a:rPr lang="es-MX" dirty="0" err="1"/>
              <a:t>ruby</a:t>
            </a:r>
            <a:r>
              <a:rPr lang="es-MX" dirty="0"/>
              <a:t> (</a:t>
            </a:r>
            <a:r>
              <a:rPr lang="es-MX" dirty="0">
                <a:hlinkClick r:id="rId2"/>
              </a:rPr>
              <a:t>http://rubyinstaller.org/</a:t>
            </a:r>
            <a:r>
              <a:rPr lang="es-MX" dirty="0"/>
              <a:t>)</a:t>
            </a:r>
          </a:p>
          <a:p>
            <a:endParaRPr lang="es-MX" dirty="0"/>
          </a:p>
          <a:p>
            <a:r>
              <a:rPr lang="es-MX" dirty="0"/>
              <a:t>Se abre consola de Ruby y ejecutar:”</a:t>
            </a:r>
            <a:r>
              <a:rPr lang="es-MX" dirty="0" err="1"/>
              <a:t>gem</a:t>
            </a:r>
            <a:r>
              <a:rPr lang="es-MX" dirty="0"/>
              <a:t> </a:t>
            </a:r>
            <a:r>
              <a:rPr lang="es-MX" dirty="0" err="1"/>
              <a:t>install</a:t>
            </a:r>
            <a:r>
              <a:rPr lang="es-MX" dirty="0"/>
              <a:t> </a:t>
            </a:r>
            <a:r>
              <a:rPr lang="es-MX" dirty="0" err="1"/>
              <a:t>sass</a:t>
            </a:r>
            <a:r>
              <a:rPr lang="es-MX" dirty="0"/>
              <a:t>”</a:t>
            </a:r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597" y="4123278"/>
            <a:ext cx="7364292" cy="211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5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Sintaxis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2348" y="2382986"/>
            <a:ext cx="4578143" cy="274363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76" y="2466031"/>
            <a:ext cx="4868702" cy="257754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835964" y="5306112"/>
            <a:ext cx="683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SASS 												SCSS</a:t>
            </a:r>
          </a:p>
        </p:txBody>
      </p:sp>
    </p:spTree>
    <p:extLst>
      <p:ext uri="{BB962C8B-B14F-4D97-AF65-F5344CB8AC3E}">
        <p14:creationId xmlns:p14="http://schemas.microsoft.com/office/powerpoint/2010/main" val="257472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Diferencias de Sintaxis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Llaves</a:t>
            </a:r>
          </a:p>
          <a:p>
            <a:pPr marL="0" indent="0">
              <a:buNone/>
            </a:pPr>
            <a:r>
              <a:rPr lang="es-MX" dirty="0"/>
              <a:t> </a:t>
            </a:r>
          </a:p>
          <a:p>
            <a:r>
              <a:rPr lang="es-MX" dirty="0"/>
              <a:t>Dos puntos</a:t>
            </a:r>
          </a:p>
          <a:p>
            <a:pPr marL="0" indent="0">
              <a:buNone/>
            </a:pPr>
            <a:r>
              <a:rPr lang="es-MX" dirty="0"/>
              <a:t> </a:t>
            </a:r>
          </a:p>
          <a:p>
            <a:r>
              <a:rPr lang="es-MX" dirty="0"/>
              <a:t>Punto y coma</a:t>
            </a:r>
          </a:p>
          <a:p>
            <a:endParaRPr lang="es-MX" dirty="0"/>
          </a:p>
          <a:p>
            <a:r>
              <a:rPr lang="es-MX" dirty="0"/>
              <a:t> SASS Ejemplo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781" y="2803662"/>
            <a:ext cx="4024296" cy="252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4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Exportar SASS-CSS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Una vez creado el archivo .SASS </a:t>
            </a:r>
          </a:p>
          <a:p>
            <a:r>
              <a:rPr lang="es-MX" dirty="0"/>
              <a:t>Desde consola de Ruby en el directorio</a:t>
            </a:r>
          </a:p>
          <a:p>
            <a:r>
              <a:rPr lang="es-MX" dirty="0"/>
              <a:t>“</a:t>
            </a:r>
            <a:r>
              <a:rPr lang="es-MX" dirty="0" err="1"/>
              <a:t>sass</a:t>
            </a:r>
            <a:r>
              <a:rPr lang="es-MX" dirty="0"/>
              <a:t> </a:t>
            </a:r>
            <a:r>
              <a:rPr lang="es-MX" dirty="0" err="1"/>
              <a:t>archivo.sass:archivo.css</a:t>
            </a:r>
            <a:r>
              <a:rPr lang="es-MX" dirty="0"/>
              <a:t>”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972" y="2158447"/>
            <a:ext cx="3035576" cy="140103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701" y="3737908"/>
            <a:ext cx="4302117" cy="153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94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139026"/>
            <a:ext cx="9770566" cy="37971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301" y="561459"/>
            <a:ext cx="3962304" cy="147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19039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82</TotalTime>
  <Words>126</Words>
  <Application>Microsoft Office PowerPoint</Application>
  <PresentationFormat>Panorámica</PresentationFormat>
  <Paragraphs>41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Berlín</vt:lpstr>
      <vt:lpstr>Presentación de PowerPoint</vt:lpstr>
      <vt:lpstr>¿Que es?</vt:lpstr>
      <vt:lpstr>SASS (css con superpoderes)</vt:lpstr>
      <vt:lpstr>Instalación</vt:lpstr>
      <vt:lpstr>SO: Windows</vt:lpstr>
      <vt:lpstr>Sintaxis</vt:lpstr>
      <vt:lpstr>Diferencias de Sintaxis</vt:lpstr>
      <vt:lpstr>Exportar SASS-CSS</vt:lpstr>
      <vt:lpstr>Presentación de PowerPoint</vt:lpstr>
      <vt:lpstr>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PREPROCESADOR</dc:title>
  <dc:creator>AVA</dc:creator>
  <cp:lastModifiedBy>AVA</cp:lastModifiedBy>
  <cp:revision>10</cp:revision>
  <dcterms:created xsi:type="dcterms:W3CDTF">2017-02-09T22:44:46Z</dcterms:created>
  <dcterms:modified xsi:type="dcterms:W3CDTF">2017-02-10T00:06:47Z</dcterms:modified>
</cp:coreProperties>
</file>