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D75C04-6118-41CD-9FB3-1728F5BE9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F4A3B5-05C6-4A58-80A5-AF8791019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GB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2D2578-54C7-4121-A39E-DBFCC52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838FB7-C488-457E-AE3B-A0DC015E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3F47B9-4EB3-4E5C-8997-25EE65CA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53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74C053-D2A1-48A0-91F1-53C6BD89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EB963F-7DAF-4549-AF19-6000AB397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DB99C8-E0E9-42E2-AA0C-79DE8A3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8A57C8-FA7F-47D2-A4B4-8720ACA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B3B98F-9731-43A0-ABAF-5FA45290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F743BE4-6E0A-4636-A599-955AD299C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84D1968-7C79-413B-8B84-8117D823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63C2B8-AC1D-4BA3-A1D7-AFCA306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E7FB89-00F5-4077-B6DE-51BD04EF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31C653-F01A-44F4-B0B5-76860CEA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60FBE4-1D6D-4CBF-BF17-F7F51445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DC8A23-203D-4851-9E51-8D9D0E48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DA498B-7094-4B19-A1D0-74EEC229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46200B-D20C-4715-AAFA-94731F46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5F5C8C-C2B3-4F73-B388-12168BAC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02418B-88E3-482F-A480-3F64FB43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4D7945-3400-47FC-8E50-10815F59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C51B47-C76D-49E0-B981-2A6B9AE0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46F177-285B-4AB7-AB76-7608A090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F5AD22-263B-4D5F-B92E-857238F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D5A3D-DA3B-43E5-BEC0-1B71947A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655F24-77D6-43DB-A796-7B124805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A1C95A-2546-428E-A84F-4A159FE2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316059-5C6F-480E-B362-3202CB94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04BBAB9-A224-4BCF-B483-DD7E77E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3096E4-0CFF-414E-8560-FE07DFF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3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E5531E-15DA-4CAB-A8D6-0F99353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673F9C-0877-4B91-BAB8-3B147252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F8E835-A005-4D50-A33D-2EC4AE66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B0C9913-6086-4223-A2D3-EBB81D84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D13533E-A22B-4AC0-85C2-4EBB329D8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E57A8C2-40A1-4E80-BC00-B3BFD218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D424643-C375-4A43-B008-584544DE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4DB7A80-08C9-4DB9-8606-79C2A79E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366B6-1679-44D3-A6BA-28AC8A23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20366B2-F6A7-4565-9D24-ACA63DD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6546A8D-D760-4DF8-AD51-748B484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92C8E84-331E-47A7-B53F-390A0C46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4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9A405F1-056F-4703-99AF-1FE597B6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BC2FCB-3E2C-4E4F-B45F-1139EE8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7798AA-179A-4280-AB7E-46B60B4E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6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8ADD4B-008B-4D13-96BA-81192E52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B1AC71-7099-4944-AA5B-1F132F00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56A2ABE-7988-4A08-9D96-A846F25E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9C7E637-49F8-492D-8038-6F1479EF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17D9D1-E258-4E94-9B69-A3B16AC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2EB4DC-F0F7-4A1E-9BA5-17F8DF7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2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0E85C-CF14-45E4-A3BB-EFDC35BF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7ACA88B-37E6-43AF-98A6-B6F852125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082250-BF69-4E07-AD0A-BD12FE0FE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63FEEC-DFF5-42DA-9010-04FD60B5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1EFD27-E4A8-4A5E-83D3-E7262F15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452421C-58A8-4A6B-9449-437F515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BD24381-067D-4995-8D67-16D5C8C9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AC359F7-5E33-4E0F-911C-9CDA6EB6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GB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C6CE39-DFA3-4D18-B7AC-353752CD2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A83A-74A2-48B0-9E51-C2EA07B791D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4046D7-506B-43FD-975B-B462D88F5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713F80-9182-45F3-9FA4-A476F2269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CD0D-A13F-4A60-9A07-7056CEE9A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3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צג, טלפון&#10;&#10;התיאור נוצר באופן אוטומטי">
            <a:extLst>
              <a:ext uri="{FF2B5EF4-FFF2-40B4-BE49-F238E27FC236}">
                <a16:creationId xmlns:a16="http://schemas.microsoft.com/office/drawing/2014/main" id="{9D18981C-A68D-4FC9-B522-2F78D44F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4" y="1261900"/>
            <a:ext cx="1428792" cy="2798050"/>
          </a:xfrm>
          <a:prstGeom prst="rect">
            <a:avLst/>
          </a:prstGeom>
        </p:spPr>
      </p:pic>
      <p:pic>
        <p:nvPicPr>
          <p:cNvPr id="5" name="תמונה 4" descr="תמונה שמכילה טקסט, צג, צילום מסך&#10;&#10;התיאור נוצר באופן אוטומטי">
            <a:extLst>
              <a:ext uri="{FF2B5EF4-FFF2-40B4-BE49-F238E27FC236}">
                <a16:creationId xmlns:a16="http://schemas.microsoft.com/office/drawing/2014/main" id="{90821ADE-E79F-46F1-9121-995540ADA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19" y="3760150"/>
            <a:ext cx="1390969" cy="275020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BE870B1-1F67-4810-A80E-A5139E172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19" y="601259"/>
            <a:ext cx="1390968" cy="2771277"/>
          </a:xfrm>
          <a:prstGeom prst="rect">
            <a:avLst/>
          </a:prstGeom>
        </p:spPr>
      </p:pic>
      <p:pic>
        <p:nvPicPr>
          <p:cNvPr id="9" name="תמונה 8" descr="תמונה שמכילה טקסט, צג, מסך, טלפון&#10;&#10;התיאור נוצר באופן אוטומטי">
            <a:extLst>
              <a:ext uri="{FF2B5EF4-FFF2-40B4-BE49-F238E27FC236}">
                <a16:creationId xmlns:a16="http://schemas.microsoft.com/office/drawing/2014/main" id="{BAA18AD4-DCF3-4204-A66D-45850D63F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91" y="601259"/>
            <a:ext cx="1380927" cy="277127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925D9C-ADA6-46E3-9CDB-A74182A73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91" y="3760150"/>
            <a:ext cx="1390969" cy="2750205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EEF084A-7946-4040-8AC0-3A9F751FA864}"/>
              </a:ext>
            </a:extLst>
          </p:cNvPr>
          <p:cNvCxnSpPr>
            <a:endCxn id="7" idx="1"/>
          </p:cNvCxnSpPr>
          <p:nvPr/>
        </p:nvCxnSpPr>
        <p:spPr>
          <a:xfrm>
            <a:off x="1700296" y="1986897"/>
            <a:ext cx="1832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D9A712E-2030-41BA-B481-937DFA50B72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924087" y="1986898"/>
            <a:ext cx="245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4935F18-F5E1-4A4F-A8FC-F6B202002742}"/>
              </a:ext>
            </a:extLst>
          </p:cNvPr>
          <p:cNvCxnSpPr/>
          <p:nvPr/>
        </p:nvCxnSpPr>
        <p:spPr>
          <a:xfrm>
            <a:off x="4914046" y="2768837"/>
            <a:ext cx="2457504" cy="231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E34936E0-F336-49D7-946F-EDA66A6C3F0C}"/>
              </a:ext>
            </a:extLst>
          </p:cNvPr>
          <p:cNvCxnSpPr/>
          <p:nvPr/>
        </p:nvCxnSpPr>
        <p:spPr>
          <a:xfrm>
            <a:off x="1690255" y="3760150"/>
            <a:ext cx="1832823" cy="129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0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צג, טלפון&#10;&#10;התיאור נוצר באופן אוטומטי">
            <a:extLst>
              <a:ext uri="{FF2B5EF4-FFF2-40B4-BE49-F238E27FC236}">
                <a16:creationId xmlns:a16="http://schemas.microsoft.com/office/drawing/2014/main" id="{69FE8102-4A37-4FD0-B8D6-FB128B16D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5" y="966444"/>
            <a:ext cx="2514951" cy="492511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2C9AEEC-8C52-408E-9472-2F2828436468}"/>
              </a:ext>
            </a:extLst>
          </p:cNvPr>
          <p:cNvSpPr txBox="1"/>
          <p:nvPr/>
        </p:nvSpPr>
        <p:spPr>
          <a:xfrm>
            <a:off x="5144568" y="2782669"/>
            <a:ext cx="526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עמוד התחברות.</a:t>
            </a:r>
          </a:p>
          <a:p>
            <a:r>
              <a:rPr lang="he-IL" dirty="0"/>
              <a:t>ישנה אופציית </a:t>
            </a:r>
            <a:r>
              <a:rPr lang="en-US" dirty="0"/>
              <a:t>LOG IN</a:t>
            </a:r>
            <a:r>
              <a:rPr lang="he-IL" dirty="0"/>
              <a:t> ואופציית </a:t>
            </a:r>
            <a:r>
              <a:rPr lang="en-US" dirty="0"/>
              <a:t>.SIGN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16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ג, צילום מסך&#10;&#10;התיאור נוצר באופן אוטומטי">
            <a:extLst>
              <a:ext uri="{FF2B5EF4-FFF2-40B4-BE49-F238E27FC236}">
                <a16:creationId xmlns:a16="http://schemas.microsoft.com/office/drawing/2014/main" id="{DC9EF27F-50E3-49AE-87B4-2FCF66C1A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7" y="947391"/>
            <a:ext cx="2512680" cy="496321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8087998-DE2A-4DDF-9F85-63027B592BBF}"/>
              </a:ext>
            </a:extLst>
          </p:cNvPr>
          <p:cNvSpPr txBox="1"/>
          <p:nvPr/>
        </p:nvSpPr>
        <p:spPr>
          <a:xfrm>
            <a:off x="5358213" y="2529555"/>
            <a:ext cx="484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עמוד הרשמה.</a:t>
            </a:r>
          </a:p>
          <a:p>
            <a:r>
              <a:rPr lang="he-IL" dirty="0"/>
              <a:t>כאן ניתן להזין את כתובת המייל ולבחור סיסמא.</a:t>
            </a:r>
          </a:p>
        </p:txBody>
      </p:sp>
    </p:spTree>
    <p:extLst>
      <p:ext uri="{BB962C8B-B14F-4D97-AF65-F5344CB8AC3E}">
        <p14:creationId xmlns:p14="http://schemas.microsoft.com/office/powerpoint/2010/main" val="14272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98817D7-1758-4FDA-BC01-8692986A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" y="952154"/>
            <a:ext cx="2486372" cy="4953691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20C2A16-F96E-4126-91D5-A5AC71FA0E18}"/>
              </a:ext>
            </a:extLst>
          </p:cNvPr>
          <p:cNvSpPr txBox="1"/>
          <p:nvPr/>
        </p:nvSpPr>
        <p:spPr>
          <a:xfrm>
            <a:off x="5717136" y="2514600"/>
            <a:ext cx="432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רשימת החיישנים.</a:t>
            </a:r>
          </a:p>
          <a:p>
            <a:r>
              <a:rPr lang="he-IL" dirty="0"/>
              <a:t>בעמוד זה ניתן לראות את החיישנים הזמינים.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1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ג, מסך, טלפון&#10;&#10;התיאור נוצר באופן אוטומטי">
            <a:extLst>
              <a:ext uri="{FF2B5EF4-FFF2-40B4-BE49-F238E27FC236}">
                <a16:creationId xmlns:a16="http://schemas.microsoft.com/office/drawing/2014/main" id="{8E861C95-C711-4A13-A071-5D15A20D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9" y="942628"/>
            <a:ext cx="2562583" cy="497274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1CADBC-CF70-422C-9C57-50FD27636ED0}"/>
              </a:ext>
            </a:extLst>
          </p:cNvPr>
          <p:cNvSpPr txBox="1"/>
          <p:nvPr/>
        </p:nvSpPr>
        <p:spPr>
          <a:xfrm>
            <a:off x="4982198" y="2401368"/>
            <a:ext cx="535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עמוד הגדרת החיישן.</a:t>
            </a:r>
          </a:p>
          <a:p>
            <a:r>
              <a:rPr lang="he-IL" dirty="0"/>
              <a:t>כאן ניתן לצפות בהגדרות החיישן הנבחר כמו שם החיישן, עוצמת הקליטה וכמו כן לכבות או להדליק אותו.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2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C7B3CBC-328F-491F-9D9B-9F9370DA2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3" y="952154"/>
            <a:ext cx="2505425" cy="4953691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078F404-DEB3-4EDB-AEE0-BAC16F6EF7DD}"/>
              </a:ext>
            </a:extLst>
          </p:cNvPr>
          <p:cNvSpPr txBox="1"/>
          <p:nvPr/>
        </p:nvSpPr>
        <p:spPr>
          <a:xfrm>
            <a:off x="5435122" y="2307364"/>
            <a:ext cx="509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עמוד הוספת חיישן.</a:t>
            </a:r>
          </a:p>
          <a:p>
            <a:r>
              <a:rPr lang="he-IL" dirty="0"/>
              <a:t>כאן ניתן להוסיף חיישן חדש.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6727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מסך רחב</PresentationFormat>
  <Paragraphs>10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אסף בן ארויה</dc:creator>
  <cp:lastModifiedBy>אסף בן ארויה</cp:lastModifiedBy>
  <cp:revision>2</cp:revision>
  <dcterms:created xsi:type="dcterms:W3CDTF">2021-12-20T10:10:46Z</dcterms:created>
  <dcterms:modified xsi:type="dcterms:W3CDTF">2021-12-20T11:48:31Z</dcterms:modified>
</cp:coreProperties>
</file>