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"/>
  </p:notesMasterIdLst>
  <p:sldIdLst>
    <p:sldId id="265" r:id="rId2"/>
  </p:sldIdLst>
  <p:sldSz cx="20880388" cy="9359900"/>
  <p:notesSz cx="6858000" cy="9144000"/>
  <p:defaultTextStyle>
    <a:defPPr>
      <a:defRPr lang="en-US"/>
    </a:defPPr>
    <a:lvl1pPr marL="0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365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731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095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461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6826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192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5556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4922" algn="l" defTabSz="123873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FC4"/>
    <a:srgbClr val="FEFA52"/>
    <a:srgbClr val="013EF7"/>
    <a:srgbClr val="0C2EFF"/>
    <a:srgbClr val="003EF6"/>
    <a:srgbClr val="FF0101"/>
    <a:srgbClr val="E0012A"/>
    <a:srgbClr val="EF012A"/>
    <a:srgbClr val="EBFF02"/>
    <a:srgbClr val="FF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2"/>
    <p:restoredTop sz="96667"/>
  </p:normalViewPr>
  <p:slideViewPr>
    <p:cSldViewPr snapToGrid="0" snapToObjects="1">
      <p:cViewPr varScale="1">
        <p:scale>
          <a:sx n="76" d="100"/>
          <a:sy n="76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BC28-74D1-FA40-AC24-4F5ECA5B4FA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700" y="1143000"/>
            <a:ext cx="6883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70E7-0906-3E45-A158-35DBC566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365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731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095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461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6826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192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5556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4922" algn="l" defTabSz="123873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49" y="1531818"/>
            <a:ext cx="15660291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4916115"/>
            <a:ext cx="15660291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7" y="498328"/>
            <a:ext cx="4502334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7" y="498328"/>
            <a:ext cx="13245996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1" y="2333476"/>
            <a:ext cx="18009335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1" y="6263768"/>
            <a:ext cx="18009335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2491640"/>
            <a:ext cx="8874165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2491640"/>
            <a:ext cx="8874165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498329"/>
            <a:ext cx="18009335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7" y="2294476"/>
            <a:ext cx="8833382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7" y="3418964"/>
            <a:ext cx="8833382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6" y="2294476"/>
            <a:ext cx="8876885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6" y="3418964"/>
            <a:ext cx="8876885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623993"/>
            <a:ext cx="6734468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1347653"/>
            <a:ext cx="10570696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2807970"/>
            <a:ext cx="6734468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623993"/>
            <a:ext cx="6734468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1347653"/>
            <a:ext cx="10570696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2807970"/>
            <a:ext cx="6734468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498329"/>
            <a:ext cx="18009335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2491640"/>
            <a:ext cx="18009335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8675241"/>
            <a:ext cx="469808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8675241"/>
            <a:ext cx="704713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8675241"/>
            <a:ext cx="469808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B16FC7-AF4E-F141-B9CF-4F94E8804D49}"/>
              </a:ext>
            </a:extLst>
          </p:cNvPr>
          <p:cNvGrpSpPr/>
          <p:nvPr/>
        </p:nvGrpSpPr>
        <p:grpSpPr>
          <a:xfrm>
            <a:off x="-48976" y="1992470"/>
            <a:ext cx="3925937" cy="1800000"/>
            <a:chOff x="-616817" y="3687239"/>
            <a:chExt cx="3925937" cy="180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582D2F3-BD4D-9540-96B4-C0FE7E461BA1}"/>
                </a:ext>
              </a:extLst>
            </p:cNvPr>
            <p:cNvSpPr/>
            <p:nvPr/>
          </p:nvSpPr>
          <p:spPr>
            <a:xfrm>
              <a:off x="1293120" y="3687239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8DDB32-6333-0C4D-9D41-B0CC3468ECA2}"/>
                </a:ext>
              </a:extLst>
            </p:cNvPr>
            <p:cNvSpPr/>
            <p:nvPr/>
          </p:nvSpPr>
          <p:spPr>
            <a:xfrm>
              <a:off x="2151080" y="4157725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B78492A3-D733-DE4F-896F-85B90A1D5488}"/>
                </a:ext>
              </a:extLst>
            </p:cNvPr>
            <p:cNvSpPr/>
            <p:nvPr/>
          </p:nvSpPr>
          <p:spPr>
            <a:xfrm>
              <a:off x="2247396" y="4533132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AF86ED-56F3-DA4B-851A-8CFA9264C1CB}"/>
                </a:ext>
              </a:extLst>
            </p:cNvPr>
            <p:cNvSpPr txBox="1"/>
            <p:nvPr/>
          </p:nvSpPr>
          <p:spPr>
            <a:xfrm>
              <a:off x="-616817" y="4366272"/>
              <a:ext cx="23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Trial start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189EE6-8C20-954F-8103-BAF07E5EA76D}"/>
              </a:ext>
            </a:extLst>
          </p:cNvPr>
          <p:cNvGrpSpPr/>
          <p:nvPr/>
        </p:nvGrpSpPr>
        <p:grpSpPr>
          <a:xfrm>
            <a:off x="759634" y="3542062"/>
            <a:ext cx="3906027" cy="1800000"/>
            <a:chOff x="326329" y="5209711"/>
            <a:chExt cx="3906027" cy="18000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BFD3366-3971-034F-B900-16EEAC243004}"/>
                </a:ext>
              </a:extLst>
            </p:cNvPr>
            <p:cNvSpPr/>
            <p:nvPr/>
          </p:nvSpPr>
          <p:spPr>
            <a:xfrm>
              <a:off x="2216356" y="5209711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C7C62E-22C5-A442-AE9E-EC66737B1003}"/>
                </a:ext>
              </a:extLst>
            </p:cNvPr>
            <p:cNvSpPr/>
            <p:nvPr/>
          </p:nvSpPr>
          <p:spPr>
            <a:xfrm>
              <a:off x="3074316" y="5680197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3DA7D5FE-4482-1B44-83DB-72A0AA2EB9A5}"/>
                </a:ext>
              </a:extLst>
            </p:cNvPr>
            <p:cNvSpPr/>
            <p:nvPr/>
          </p:nvSpPr>
          <p:spPr>
            <a:xfrm>
              <a:off x="3170632" y="6055604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40F7DF-DCA2-9F46-A315-37D78D8BD8FD}"/>
                </a:ext>
              </a:extLst>
            </p:cNvPr>
            <p:cNvSpPr txBox="1"/>
            <p:nvPr/>
          </p:nvSpPr>
          <p:spPr>
            <a:xfrm>
              <a:off x="326329" y="5898965"/>
              <a:ext cx="23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Stimulus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4FB3B5-410B-3E45-AD48-E445A672ACFA}"/>
                </a:ext>
              </a:extLst>
            </p:cNvPr>
            <p:cNvSpPr/>
            <p:nvPr/>
          </p:nvSpPr>
          <p:spPr>
            <a:xfrm>
              <a:off x="3441802" y="5697447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D4E05A-3E73-AE45-9D20-B5BFC2D760E9}"/>
                </a:ext>
              </a:extLst>
            </p:cNvPr>
            <p:cNvSpPr/>
            <p:nvPr/>
          </p:nvSpPr>
          <p:spPr>
            <a:xfrm>
              <a:off x="3578706" y="6126336"/>
              <a:ext cx="72000" cy="72000"/>
            </a:xfrm>
            <a:prstGeom prst="ellipse">
              <a:avLst/>
            </a:prstGeom>
            <a:solidFill>
              <a:srgbClr val="FEF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D32816-621F-F34A-99D2-FF62518A36D4}"/>
                </a:ext>
              </a:extLst>
            </p:cNvPr>
            <p:cNvSpPr/>
            <p:nvPr/>
          </p:nvSpPr>
          <p:spPr>
            <a:xfrm>
              <a:off x="3725539" y="5987922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BF37EB-A596-3048-8C99-296DA55D9500}"/>
                </a:ext>
              </a:extLst>
            </p:cNvPr>
            <p:cNvSpPr/>
            <p:nvPr/>
          </p:nvSpPr>
          <p:spPr>
            <a:xfrm>
              <a:off x="3446635" y="6289606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60F7C4-2EED-4C45-A5E6-46B61723CAC8}"/>
                </a:ext>
              </a:extLst>
            </p:cNvPr>
            <p:cNvSpPr/>
            <p:nvPr/>
          </p:nvSpPr>
          <p:spPr>
            <a:xfrm>
              <a:off x="3441350" y="6103730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17D899-BDB1-ED40-AD75-26492671802D}"/>
                </a:ext>
              </a:extLst>
            </p:cNvPr>
            <p:cNvSpPr/>
            <p:nvPr/>
          </p:nvSpPr>
          <p:spPr>
            <a:xfrm>
              <a:off x="3531920" y="6459869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ED8D78-170D-2C4D-8235-932FD94AB52D}"/>
                </a:ext>
              </a:extLst>
            </p:cNvPr>
            <p:cNvSpPr/>
            <p:nvPr/>
          </p:nvSpPr>
          <p:spPr>
            <a:xfrm>
              <a:off x="3494512" y="5922201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DAD2063-8082-1746-A256-B569D1A294DA}"/>
                </a:ext>
              </a:extLst>
            </p:cNvPr>
            <p:cNvSpPr/>
            <p:nvPr/>
          </p:nvSpPr>
          <p:spPr>
            <a:xfrm>
              <a:off x="3689571" y="6223356"/>
              <a:ext cx="72000" cy="72000"/>
            </a:xfrm>
            <a:prstGeom prst="ellipse">
              <a:avLst/>
            </a:prstGeom>
            <a:solidFill>
              <a:srgbClr val="013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2BE1DE-E4A2-DE4D-8AF7-56D2BA0E9C9B}"/>
                </a:ext>
              </a:extLst>
            </p:cNvPr>
            <p:cNvSpPr/>
            <p:nvPr/>
          </p:nvSpPr>
          <p:spPr>
            <a:xfrm>
              <a:off x="3597445" y="5833824"/>
              <a:ext cx="72000" cy="72000"/>
            </a:xfrm>
            <a:prstGeom prst="ellipse">
              <a:avLst/>
            </a:prstGeom>
            <a:solidFill>
              <a:srgbClr val="013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DB5CDB-C82A-3E4A-ACFC-1F8DE966B41F}"/>
                </a:ext>
              </a:extLst>
            </p:cNvPr>
            <p:cNvSpPr/>
            <p:nvPr/>
          </p:nvSpPr>
          <p:spPr>
            <a:xfrm>
              <a:off x="3660736" y="6404276"/>
              <a:ext cx="72000" cy="72000"/>
            </a:xfrm>
            <a:prstGeom prst="ellipse">
              <a:avLst/>
            </a:prstGeom>
            <a:solidFill>
              <a:srgbClr val="013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A13354-556F-CF45-8C0E-930A0AAF170A}"/>
                </a:ext>
              </a:extLst>
            </p:cNvPr>
            <p:cNvSpPr/>
            <p:nvPr/>
          </p:nvSpPr>
          <p:spPr>
            <a:xfrm>
              <a:off x="3670402" y="5716497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501CDB5-C758-6D48-951D-9D2CC94C3FEE}"/>
              </a:ext>
            </a:extLst>
          </p:cNvPr>
          <p:cNvSpPr txBox="1"/>
          <p:nvPr/>
        </p:nvSpPr>
        <p:spPr>
          <a:xfrm>
            <a:off x="9202681" y="840242"/>
            <a:ext cx="72724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Difficulty judgments</a:t>
            </a:r>
            <a:endParaRPr lang="en-US" sz="24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“Which stimulus is the easier one”?</a:t>
            </a:r>
          </a:p>
          <a:p>
            <a:pPr algn="ctr"/>
            <a:endParaRPr lang="en-US" sz="24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AAB9B-E749-E648-84DF-CADCFB6754A4}"/>
              </a:ext>
            </a:extLst>
          </p:cNvPr>
          <p:cNvSpPr txBox="1"/>
          <p:nvPr/>
        </p:nvSpPr>
        <p:spPr>
          <a:xfrm>
            <a:off x="-462804" y="840242"/>
            <a:ext cx="65920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 judgments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(Training)</a:t>
            </a:r>
          </a:p>
          <a:p>
            <a:pPr algn="ctr">
              <a:spcBef>
                <a:spcPts val="1200"/>
              </a:spcBef>
            </a:pP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“What is the dominant color?”</a:t>
            </a:r>
          </a:p>
          <a:p>
            <a:pPr algn="ctr"/>
            <a:endParaRPr lang="en-US" sz="24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" name="Picture 8" descr="Image result">
            <a:extLst>
              <a:ext uri="{FF2B5EF4-FFF2-40B4-BE49-F238E27FC236}">
                <a16:creationId xmlns:a16="http://schemas.microsoft.com/office/drawing/2014/main" id="{A1235A50-3C6E-5642-8A18-A51E0208A7D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450" t="7298" r="10226" b="7653"/>
          <a:stretch>
            <a:fillRect/>
          </a:stretch>
        </p:blipFill>
        <p:spPr bwMode="auto">
          <a:xfrm>
            <a:off x="12802246" y="6488325"/>
            <a:ext cx="324000" cy="324000"/>
          </a:xfrm>
          <a:prstGeom prst="rect">
            <a:avLst/>
          </a:prstGeom>
          <a:noFill/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BD984FB-09D0-174C-977B-F80250F201A7}"/>
              </a:ext>
            </a:extLst>
          </p:cNvPr>
          <p:cNvSpPr/>
          <p:nvPr/>
        </p:nvSpPr>
        <p:spPr>
          <a:xfrm>
            <a:off x="12890287" y="6582249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92AC9-6557-8A45-9B2C-DB9993DF6C6C}"/>
              </a:ext>
            </a:extLst>
          </p:cNvPr>
          <p:cNvSpPr/>
          <p:nvPr/>
        </p:nvSpPr>
        <p:spPr>
          <a:xfrm>
            <a:off x="12915249" y="6608348"/>
            <a:ext cx="108000" cy="108000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2" name="Picture 4" descr="https://upload.wikimedia.org/wikipedia/commons/thumb/3/39/Pointing_hand_cursor_vector.svg/2000px-Pointing_hand_cursor_vector.svg.png">
            <a:extLst>
              <a:ext uri="{FF2B5EF4-FFF2-40B4-BE49-F238E27FC236}">
                <a16:creationId xmlns:a16="http://schemas.microsoft.com/office/drawing/2014/main" id="{2A8CB18B-8AD3-8C45-A7BC-8E63596B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681" y="6634871"/>
            <a:ext cx="683952" cy="4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7E8F9D-AF9E-264D-903C-2FFC54271243}"/>
              </a:ext>
            </a:extLst>
          </p:cNvPr>
          <p:cNvSpPr txBox="1"/>
          <p:nvPr/>
        </p:nvSpPr>
        <p:spPr>
          <a:xfrm>
            <a:off x="12011729" y="6114672"/>
            <a:ext cx="3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B7084-0A04-A244-992D-5CD8179E7873}"/>
              </a:ext>
            </a:extLst>
          </p:cNvPr>
          <p:cNvSpPr txBox="1"/>
          <p:nvPr/>
        </p:nvSpPr>
        <p:spPr>
          <a:xfrm>
            <a:off x="12777323" y="6114672"/>
            <a:ext cx="3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pic>
        <p:nvPicPr>
          <p:cNvPr id="35" name="Picture 8" descr="Image result">
            <a:extLst>
              <a:ext uri="{FF2B5EF4-FFF2-40B4-BE49-F238E27FC236}">
                <a16:creationId xmlns:a16="http://schemas.microsoft.com/office/drawing/2014/main" id="{E3B5EFAE-0432-2C45-B525-E178A3B68AAB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450" t="7298" r="10226" b="7653"/>
          <a:stretch>
            <a:fillRect/>
          </a:stretch>
        </p:blipFill>
        <p:spPr bwMode="auto">
          <a:xfrm>
            <a:off x="12005041" y="6488325"/>
            <a:ext cx="324000" cy="324000"/>
          </a:xfrm>
          <a:prstGeom prst="rect">
            <a:avLst/>
          </a:prstGeom>
          <a:noFill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19EC3C0-8F44-6941-B5EB-8334B99A34BE}"/>
              </a:ext>
            </a:extLst>
          </p:cNvPr>
          <p:cNvSpPr txBox="1"/>
          <p:nvPr/>
        </p:nvSpPr>
        <p:spPr>
          <a:xfrm>
            <a:off x="50940" y="667213"/>
            <a:ext cx="300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D31CA4-65CC-524A-991E-DA66F38C0525}"/>
              </a:ext>
            </a:extLst>
          </p:cNvPr>
          <p:cNvSpPr txBox="1"/>
          <p:nvPr/>
        </p:nvSpPr>
        <p:spPr>
          <a:xfrm>
            <a:off x="10381021" y="667213"/>
            <a:ext cx="447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AC7A672-4D0D-304E-9196-6D8B3BB04362}"/>
              </a:ext>
            </a:extLst>
          </p:cNvPr>
          <p:cNvSpPr/>
          <p:nvPr/>
        </p:nvSpPr>
        <p:spPr>
          <a:xfrm>
            <a:off x="3393229" y="5086238"/>
            <a:ext cx="2016000" cy="1800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A9284B-E788-064E-B781-A3E05FB21462}"/>
              </a:ext>
            </a:extLst>
          </p:cNvPr>
          <p:cNvSpPr/>
          <p:nvPr/>
        </p:nvSpPr>
        <p:spPr>
          <a:xfrm>
            <a:off x="4251194" y="5556724"/>
            <a:ext cx="339429" cy="900000"/>
          </a:xfrm>
          <a:prstGeom prst="rect">
            <a:avLst/>
          </a:prstGeom>
          <a:solidFill>
            <a:srgbClr val="3D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B18745AE-F704-134C-B87D-86627A152B48}"/>
              </a:ext>
            </a:extLst>
          </p:cNvPr>
          <p:cNvSpPr/>
          <p:nvPr/>
        </p:nvSpPr>
        <p:spPr>
          <a:xfrm>
            <a:off x="4347505" y="5932132"/>
            <a:ext cx="144000" cy="144000"/>
          </a:xfrm>
          <a:prstGeom prst="plus">
            <a:avLst>
              <a:gd name="adj" fmla="val 40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8423EF-AAE2-2F49-B316-725DE962B2F9}"/>
              </a:ext>
            </a:extLst>
          </p:cNvPr>
          <p:cNvSpPr txBox="1"/>
          <p:nvPr/>
        </p:nvSpPr>
        <p:spPr>
          <a:xfrm>
            <a:off x="1451453" y="5760713"/>
            <a:ext cx="237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679F22-C57F-3148-964D-4EBF772C0ADE}"/>
              </a:ext>
            </a:extLst>
          </p:cNvPr>
          <p:cNvGrpSpPr/>
          <p:nvPr/>
        </p:nvGrpSpPr>
        <p:grpSpPr>
          <a:xfrm>
            <a:off x="2460051" y="6149622"/>
            <a:ext cx="487854" cy="659682"/>
            <a:chOff x="5697020" y="7190413"/>
            <a:chExt cx="487854" cy="659682"/>
          </a:xfrm>
        </p:grpSpPr>
        <p:pic>
          <p:nvPicPr>
            <p:cNvPr id="49" name="Picture 8" descr="Image result">
              <a:extLst>
                <a:ext uri="{FF2B5EF4-FFF2-40B4-BE49-F238E27FC236}">
                  <a16:creationId xmlns:a16="http://schemas.microsoft.com/office/drawing/2014/main" id="{DF129602-B764-BB41-8B77-F8FAD87951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9450" t="7298" r="10226" b="7653"/>
            <a:stretch>
              <a:fillRect/>
            </a:stretch>
          </p:blipFill>
          <p:spPr bwMode="auto">
            <a:xfrm>
              <a:off x="5697020" y="7526095"/>
              <a:ext cx="324000" cy="324000"/>
            </a:xfrm>
            <a:prstGeom prst="rect">
              <a:avLst/>
            </a:prstGeom>
            <a:noFill/>
          </p:spPr>
        </p:pic>
        <p:pic>
          <p:nvPicPr>
            <p:cNvPr id="50" name="Picture 8" descr="Image result">
              <a:extLst>
                <a:ext uri="{FF2B5EF4-FFF2-40B4-BE49-F238E27FC236}">
                  <a16:creationId xmlns:a16="http://schemas.microsoft.com/office/drawing/2014/main" id="{8D399636-F76A-264D-AFB8-053A67C6937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450" t="7298" r="10226" b="7653"/>
            <a:stretch>
              <a:fillRect/>
            </a:stretch>
          </p:blipFill>
          <p:spPr bwMode="auto">
            <a:xfrm>
              <a:off x="5860874" y="7190413"/>
              <a:ext cx="324000" cy="324000"/>
            </a:xfrm>
            <a:prstGeom prst="rect">
              <a:avLst/>
            </a:prstGeom>
            <a:solidFill>
              <a:srgbClr val="04FDFF"/>
            </a:solidFill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BBFBA6-3585-2146-9C80-5FBFC2FEB7D3}"/>
                </a:ext>
              </a:extLst>
            </p:cNvPr>
            <p:cNvSpPr/>
            <p:nvPr/>
          </p:nvSpPr>
          <p:spPr>
            <a:xfrm>
              <a:off x="5780389" y="7629518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C2ADB1-AA0D-2541-A5B8-3B1398705C48}"/>
                </a:ext>
              </a:extLst>
            </p:cNvPr>
            <p:cNvSpPr/>
            <p:nvPr/>
          </p:nvSpPr>
          <p:spPr>
            <a:xfrm>
              <a:off x="5800480" y="7650840"/>
              <a:ext cx="108000" cy="108000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53" name="Picture 4" descr="https://upload.wikimedia.org/wikipedia/commons/thumb/3/39/Pointing_hand_cursor_vector.svg/2000px-Pointing_hand_cursor_vector.svg.png">
            <a:extLst>
              <a:ext uri="{FF2B5EF4-FFF2-40B4-BE49-F238E27FC236}">
                <a16:creationId xmlns:a16="http://schemas.microsoft.com/office/drawing/2014/main" id="{DF625083-0465-F64F-B821-FD3C74FC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40" y="6625700"/>
            <a:ext cx="683952" cy="4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6D566CB8-0590-904D-A04E-554540A6D106}"/>
              </a:ext>
            </a:extLst>
          </p:cNvPr>
          <p:cNvGrpSpPr/>
          <p:nvPr/>
        </p:nvGrpSpPr>
        <p:grpSpPr>
          <a:xfrm>
            <a:off x="2191534" y="6623287"/>
            <a:ext cx="3967283" cy="1800000"/>
            <a:chOff x="2037695" y="8103857"/>
            <a:chExt cx="3967283" cy="180000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4B38D6E-4F04-3146-9706-A940AD738E23}"/>
                </a:ext>
              </a:extLst>
            </p:cNvPr>
            <p:cNvSpPr/>
            <p:nvPr/>
          </p:nvSpPr>
          <p:spPr>
            <a:xfrm>
              <a:off x="3988978" y="8103857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3FC478-4C0B-374A-B912-FF8DD62A8D5D}"/>
                </a:ext>
              </a:extLst>
            </p:cNvPr>
            <p:cNvSpPr/>
            <p:nvPr/>
          </p:nvSpPr>
          <p:spPr>
            <a:xfrm>
              <a:off x="4846938" y="8539541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74931042-ED6A-5644-AFC4-A992F6D1119A}"/>
                </a:ext>
              </a:extLst>
            </p:cNvPr>
            <p:cNvSpPr/>
            <p:nvPr/>
          </p:nvSpPr>
          <p:spPr>
            <a:xfrm>
              <a:off x="4943254" y="8914948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C5CE4E-DB7A-4046-8DA0-1E5B94C391F2}"/>
                </a:ext>
              </a:extLst>
            </p:cNvPr>
            <p:cNvSpPr txBox="1"/>
            <p:nvPr/>
          </p:nvSpPr>
          <p:spPr>
            <a:xfrm>
              <a:off x="2037695" y="8807204"/>
              <a:ext cx="237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Feedback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BE1300-02B4-9849-9935-747A18720361}"/>
                </a:ext>
              </a:extLst>
            </p:cNvPr>
            <p:cNvSpPr txBox="1"/>
            <p:nvPr/>
          </p:nvSpPr>
          <p:spPr>
            <a:xfrm>
              <a:off x="4547253" y="9506559"/>
              <a:ext cx="93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92D05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Correct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63AFAD-F5D1-E543-90D1-FDB9E9C723BF}"/>
              </a:ext>
            </a:extLst>
          </p:cNvPr>
          <p:cNvGrpSpPr/>
          <p:nvPr/>
        </p:nvGrpSpPr>
        <p:grpSpPr>
          <a:xfrm>
            <a:off x="9857783" y="1992470"/>
            <a:ext cx="3925937" cy="1800000"/>
            <a:chOff x="-616817" y="3687239"/>
            <a:chExt cx="3925937" cy="1800000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300A16E-032B-E34B-B2DA-ACEF929BAB68}"/>
                </a:ext>
              </a:extLst>
            </p:cNvPr>
            <p:cNvSpPr/>
            <p:nvPr/>
          </p:nvSpPr>
          <p:spPr>
            <a:xfrm>
              <a:off x="1293120" y="3687239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9769D1-83CA-E941-896E-1A7426237DDC}"/>
                </a:ext>
              </a:extLst>
            </p:cNvPr>
            <p:cNvSpPr/>
            <p:nvPr/>
          </p:nvSpPr>
          <p:spPr>
            <a:xfrm>
              <a:off x="2151080" y="4157725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1702E7F5-1DAD-254B-B24C-C5096271C1CE}"/>
                </a:ext>
              </a:extLst>
            </p:cNvPr>
            <p:cNvSpPr/>
            <p:nvPr/>
          </p:nvSpPr>
          <p:spPr>
            <a:xfrm>
              <a:off x="2247396" y="4533132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C38DA3-91E4-9844-A873-948AF7584075}"/>
                </a:ext>
              </a:extLst>
            </p:cNvPr>
            <p:cNvSpPr txBox="1"/>
            <p:nvPr/>
          </p:nvSpPr>
          <p:spPr>
            <a:xfrm>
              <a:off x="-616817" y="4366272"/>
              <a:ext cx="23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Trial start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12795E-8039-9E4F-A6CB-9595133EBCD4}"/>
              </a:ext>
            </a:extLst>
          </p:cNvPr>
          <p:cNvGrpSpPr/>
          <p:nvPr/>
        </p:nvGrpSpPr>
        <p:grpSpPr>
          <a:xfrm>
            <a:off x="10666391" y="3542062"/>
            <a:ext cx="3906027" cy="1800000"/>
            <a:chOff x="326329" y="5209711"/>
            <a:chExt cx="3906027" cy="1800000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34AB72-BA83-D849-BF82-410A1DE9EFEF}"/>
                </a:ext>
              </a:extLst>
            </p:cNvPr>
            <p:cNvSpPr/>
            <p:nvPr/>
          </p:nvSpPr>
          <p:spPr>
            <a:xfrm>
              <a:off x="2216356" y="5209711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061975-6732-964A-8CDC-16072815690F}"/>
                </a:ext>
              </a:extLst>
            </p:cNvPr>
            <p:cNvSpPr/>
            <p:nvPr/>
          </p:nvSpPr>
          <p:spPr>
            <a:xfrm>
              <a:off x="3074316" y="5680197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DC987151-D4BC-2F4A-9534-81E5C3F085B9}"/>
                </a:ext>
              </a:extLst>
            </p:cNvPr>
            <p:cNvSpPr/>
            <p:nvPr/>
          </p:nvSpPr>
          <p:spPr>
            <a:xfrm>
              <a:off x="3170632" y="6055604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079A67A-5C97-7545-9712-2881AE2D6516}"/>
                </a:ext>
              </a:extLst>
            </p:cNvPr>
            <p:cNvSpPr txBox="1"/>
            <p:nvPr/>
          </p:nvSpPr>
          <p:spPr>
            <a:xfrm>
              <a:off x="326329" y="5898965"/>
              <a:ext cx="23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Stimulus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EB4C9-A011-9F49-AA63-E50C51F58A1B}"/>
              </a:ext>
            </a:extLst>
          </p:cNvPr>
          <p:cNvGrpSpPr/>
          <p:nvPr/>
        </p:nvGrpSpPr>
        <p:grpSpPr>
          <a:xfrm>
            <a:off x="11358209" y="5086238"/>
            <a:ext cx="3957778" cy="1800000"/>
            <a:chOff x="1156805" y="6663477"/>
            <a:chExt cx="3957777" cy="1800000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EAC1E56-FAF2-2148-A9F3-5A079FC92FBF}"/>
                </a:ext>
              </a:extLst>
            </p:cNvPr>
            <p:cNvSpPr/>
            <p:nvPr/>
          </p:nvSpPr>
          <p:spPr>
            <a:xfrm>
              <a:off x="3098582" y="6663477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C716C47-47C6-3349-8567-88AED9D7576A}"/>
                </a:ext>
              </a:extLst>
            </p:cNvPr>
            <p:cNvSpPr/>
            <p:nvPr/>
          </p:nvSpPr>
          <p:spPr>
            <a:xfrm>
              <a:off x="3956542" y="7133963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A9A8ABC9-141E-FD40-AEDF-F335BCBA89D1}"/>
                </a:ext>
              </a:extLst>
            </p:cNvPr>
            <p:cNvSpPr/>
            <p:nvPr/>
          </p:nvSpPr>
          <p:spPr>
            <a:xfrm>
              <a:off x="4052858" y="7509370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981ED8-4D40-6C4C-95F0-080A1295C821}"/>
                </a:ext>
              </a:extLst>
            </p:cNvPr>
            <p:cNvSpPr txBox="1"/>
            <p:nvPr/>
          </p:nvSpPr>
          <p:spPr>
            <a:xfrm>
              <a:off x="1156805" y="7337952"/>
              <a:ext cx="237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Response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676FCB-5DA3-C14D-B974-8E0ABA5BFF00}"/>
              </a:ext>
            </a:extLst>
          </p:cNvPr>
          <p:cNvGrpSpPr/>
          <p:nvPr/>
        </p:nvGrpSpPr>
        <p:grpSpPr>
          <a:xfrm>
            <a:off x="12098291" y="6623287"/>
            <a:ext cx="3967283" cy="1800000"/>
            <a:chOff x="2037695" y="8103857"/>
            <a:chExt cx="3967283" cy="180000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88B0A60-54FA-EC4B-A363-B29BC4B13F64}"/>
                </a:ext>
              </a:extLst>
            </p:cNvPr>
            <p:cNvSpPr/>
            <p:nvPr/>
          </p:nvSpPr>
          <p:spPr>
            <a:xfrm>
              <a:off x="3988978" y="8103857"/>
              <a:ext cx="2016000" cy="180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E9C473-CA05-454E-BB73-FAC8A90DB4C9}"/>
                </a:ext>
              </a:extLst>
            </p:cNvPr>
            <p:cNvSpPr/>
            <p:nvPr/>
          </p:nvSpPr>
          <p:spPr>
            <a:xfrm>
              <a:off x="4846938" y="8539541"/>
              <a:ext cx="339429" cy="900000"/>
            </a:xfrm>
            <a:prstGeom prst="rect">
              <a:avLst/>
            </a:prstGeom>
            <a:solidFill>
              <a:srgbClr val="3D4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FB3EC603-6B77-7C4F-ADFF-A2CE5B9ED055}"/>
                </a:ext>
              </a:extLst>
            </p:cNvPr>
            <p:cNvSpPr/>
            <p:nvPr/>
          </p:nvSpPr>
          <p:spPr>
            <a:xfrm>
              <a:off x="4943254" y="8914948"/>
              <a:ext cx="144000" cy="144000"/>
            </a:xfrm>
            <a:prstGeom prst="plus">
              <a:avLst>
                <a:gd name="adj" fmla="val 402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76D0A5-8F74-7045-82A1-E40070036268}"/>
                </a:ext>
              </a:extLst>
            </p:cNvPr>
            <p:cNvSpPr txBox="1"/>
            <p:nvPr/>
          </p:nvSpPr>
          <p:spPr>
            <a:xfrm>
              <a:off x="2037695" y="8807204"/>
              <a:ext cx="237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Feedback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0B8CDF1-B90D-794C-9FD0-07EC35EB5050}"/>
                </a:ext>
              </a:extLst>
            </p:cNvPr>
            <p:cNvSpPr txBox="1"/>
            <p:nvPr/>
          </p:nvSpPr>
          <p:spPr>
            <a:xfrm>
              <a:off x="4547253" y="9506559"/>
              <a:ext cx="93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92D05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Correct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C7BFC6-BEED-1E44-8956-752145B5F222}"/>
              </a:ext>
            </a:extLst>
          </p:cNvPr>
          <p:cNvGrpSpPr/>
          <p:nvPr/>
        </p:nvGrpSpPr>
        <p:grpSpPr>
          <a:xfrm>
            <a:off x="13004325" y="4031294"/>
            <a:ext cx="1148997" cy="837086"/>
            <a:chOff x="9781802" y="5598047"/>
            <a:chExt cx="1148997" cy="8370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CF60351-7B66-F746-925E-B0DD6674557C}"/>
                </a:ext>
              </a:extLst>
            </p:cNvPr>
            <p:cNvSpPr/>
            <p:nvPr/>
          </p:nvSpPr>
          <p:spPr>
            <a:xfrm>
              <a:off x="10575062" y="5600711"/>
              <a:ext cx="72000" cy="72000"/>
            </a:xfrm>
            <a:prstGeom prst="ellipse">
              <a:avLst/>
            </a:prstGeom>
            <a:solidFill>
              <a:srgbClr val="FEF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316942F-607D-CC4D-98AB-532C982A834E}"/>
                </a:ext>
              </a:extLst>
            </p:cNvPr>
            <p:cNvSpPr/>
            <p:nvPr/>
          </p:nvSpPr>
          <p:spPr>
            <a:xfrm>
              <a:off x="10711966" y="6029600"/>
              <a:ext cx="72000" cy="72000"/>
            </a:xfrm>
            <a:prstGeom prst="ellipse">
              <a:avLst/>
            </a:prstGeom>
            <a:solidFill>
              <a:srgbClr val="FEF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738F027-3037-4C40-B7B6-1F0548370A19}"/>
                </a:ext>
              </a:extLst>
            </p:cNvPr>
            <p:cNvSpPr/>
            <p:nvPr/>
          </p:nvSpPr>
          <p:spPr>
            <a:xfrm>
              <a:off x="10858799" y="5891186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B89244B-679A-434B-B686-141081A85B47}"/>
                </a:ext>
              </a:extLst>
            </p:cNvPr>
            <p:cNvSpPr/>
            <p:nvPr/>
          </p:nvSpPr>
          <p:spPr>
            <a:xfrm>
              <a:off x="10579895" y="6192870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10602E4-BA0B-E046-8CFA-DE9CECBBBACE}"/>
                </a:ext>
              </a:extLst>
            </p:cNvPr>
            <p:cNvSpPr/>
            <p:nvPr/>
          </p:nvSpPr>
          <p:spPr>
            <a:xfrm>
              <a:off x="10574610" y="6006994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1EEA43A-7E23-7A49-A0D1-4AF153998DF7}"/>
                </a:ext>
              </a:extLst>
            </p:cNvPr>
            <p:cNvSpPr/>
            <p:nvPr/>
          </p:nvSpPr>
          <p:spPr>
            <a:xfrm>
              <a:off x="10665180" y="6363133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DB155C-0096-4743-959D-ED211CD227CF}"/>
                </a:ext>
              </a:extLst>
            </p:cNvPr>
            <p:cNvSpPr/>
            <p:nvPr/>
          </p:nvSpPr>
          <p:spPr>
            <a:xfrm>
              <a:off x="10627772" y="5825465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1670329-3A8D-2346-8C6C-710D88723C09}"/>
                </a:ext>
              </a:extLst>
            </p:cNvPr>
            <p:cNvSpPr/>
            <p:nvPr/>
          </p:nvSpPr>
          <p:spPr>
            <a:xfrm>
              <a:off x="10822831" y="6126620"/>
              <a:ext cx="72000" cy="72000"/>
            </a:xfrm>
            <a:prstGeom prst="ellipse">
              <a:avLst/>
            </a:prstGeom>
            <a:solidFill>
              <a:srgbClr val="FEF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81A12D2-1835-8B48-9E79-B82A8FCADEC6}"/>
                </a:ext>
              </a:extLst>
            </p:cNvPr>
            <p:cNvSpPr/>
            <p:nvPr/>
          </p:nvSpPr>
          <p:spPr>
            <a:xfrm>
              <a:off x="10730705" y="5737088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438D72-892D-EB47-BE67-B5F9CD747218}"/>
                </a:ext>
              </a:extLst>
            </p:cNvPr>
            <p:cNvSpPr/>
            <p:nvPr/>
          </p:nvSpPr>
          <p:spPr>
            <a:xfrm>
              <a:off x="10793996" y="6307540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10F531-84A7-2D4D-B6A9-0D34A90E0379}"/>
                </a:ext>
              </a:extLst>
            </p:cNvPr>
            <p:cNvSpPr/>
            <p:nvPr/>
          </p:nvSpPr>
          <p:spPr>
            <a:xfrm>
              <a:off x="10803662" y="5619761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2633068-75D2-FA4F-8D54-9A3FCADC7C3D}"/>
                </a:ext>
              </a:extLst>
            </p:cNvPr>
            <p:cNvSpPr/>
            <p:nvPr/>
          </p:nvSpPr>
          <p:spPr>
            <a:xfrm rot="10800000">
              <a:off x="10065539" y="6360469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DB02559-05F2-1747-B373-51C5AAE277FF}"/>
                </a:ext>
              </a:extLst>
            </p:cNvPr>
            <p:cNvSpPr/>
            <p:nvPr/>
          </p:nvSpPr>
          <p:spPr>
            <a:xfrm rot="10800000">
              <a:off x="9928635" y="5931580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4E218A2-8404-7043-8496-61EAEF90005A}"/>
                </a:ext>
              </a:extLst>
            </p:cNvPr>
            <p:cNvSpPr/>
            <p:nvPr/>
          </p:nvSpPr>
          <p:spPr>
            <a:xfrm rot="10800000">
              <a:off x="9781802" y="6069994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8607B01-D00D-8241-B41F-138AA9409C1C}"/>
                </a:ext>
              </a:extLst>
            </p:cNvPr>
            <p:cNvSpPr/>
            <p:nvPr/>
          </p:nvSpPr>
          <p:spPr>
            <a:xfrm rot="10800000">
              <a:off x="10060706" y="5768310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A49F78E-468E-F44C-9451-FB04AD40EE1B}"/>
                </a:ext>
              </a:extLst>
            </p:cNvPr>
            <p:cNvSpPr/>
            <p:nvPr/>
          </p:nvSpPr>
          <p:spPr>
            <a:xfrm rot="10800000">
              <a:off x="10065991" y="5954186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F61B781-165E-A24E-9AB6-C81BBB6FAA71}"/>
                </a:ext>
              </a:extLst>
            </p:cNvPr>
            <p:cNvSpPr/>
            <p:nvPr/>
          </p:nvSpPr>
          <p:spPr>
            <a:xfrm rot="10800000">
              <a:off x="9975421" y="5598047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563BC94-C428-954B-9418-7839AFE31961}"/>
                </a:ext>
              </a:extLst>
            </p:cNvPr>
            <p:cNvSpPr/>
            <p:nvPr/>
          </p:nvSpPr>
          <p:spPr>
            <a:xfrm rot="10800000">
              <a:off x="10012829" y="6135715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D5657FF-C3CC-FF49-92B1-2C6BAC946895}"/>
                </a:ext>
              </a:extLst>
            </p:cNvPr>
            <p:cNvSpPr/>
            <p:nvPr/>
          </p:nvSpPr>
          <p:spPr>
            <a:xfrm rot="10800000">
              <a:off x="9817770" y="5834560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112D451-A05E-9D48-B6F7-DDFB1957A486}"/>
                </a:ext>
              </a:extLst>
            </p:cNvPr>
            <p:cNvSpPr/>
            <p:nvPr/>
          </p:nvSpPr>
          <p:spPr>
            <a:xfrm rot="10800000">
              <a:off x="9909896" y="6224092"/>
              <a:ext cx="72000" cy="72000"/>
            </a:xfrm>
            <a:prstGeom prst="ellipse">
              <a:avLst/>
            </a:prstGeom>
            <a:solidFill>
              <a:srgbClr val="013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503AC53-2460-914A-A13D-5F4D8E42382A}"/>
                </a:ext>
              </a:extLst>
            </p:cNvPr>
            <p:cNvSpPr/>
            <p:nvPr/>
          </p:nvSpPr>
          <p:spPr>
            <a:xfrm rot="10800000">
              <a:off x="9846605" y="5653640"/>
              <a:ext cx="72000" cy="72000"/>
            </a:xfrm>
            <a:prstGeom prst="ellipse">
              <a:avLst/>
            </a:prstGeom>
            <a:solidFill>
              <a:srgbClr val="FEF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2AF5861-400D-5F49-9228-BE286EFC975F}"/>
                </a:ext>
              </a:extLst>
            </p:cNvPr>
            <p:cNvSpPr/>
            <p:nvPr/>
          </p:nvSpPr>
          <p:spPr>
            <a:xfrm rot="10800000">
              <a:off x="9836939" y="6341419"/>
              <a:ext cx="72000" cy="72000"/>
            </a:xfrm>
            <a:prstGeom prst="ellipse">
              <a:avLst/>
            </a:prstGeom>
            <a:solidFill>
              <a:srgbClr val="FFF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760FAD-BEDA-3E4B-A3E5-1FE44CBE24AD}"/>
              </a:ext>
            </a:extLst>
          </p:cNvPr>
          <p:cNvSpPr txBox="1"/>
          <p:nvPr/>
        </p:nvSpPr>
        <p:spPr>
          <a:xfrm>
            <a:off x="12978371" y="3589271"/>
            <a:ext cx="51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52B058-9BA3-7E48-A4F9-D66553725A5F}"/>
              </a:ext>
            </a:extLst>
          </p:cNvPr>
          <p:cNvSpPr txBox="1"/>
          <p:nvPr/>
        </p:nvSpPr>
        <p:spPr>
          <a:xfrm>
            <a:off x="13691058" y="3589271"/>
            <a:ext cx="51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S2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6A833C6-8878-DA4C-AEFE-208BB5B0F0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" r="70393" b="14773"/>
          <a:stretch/>
        </p:blipFill>
        <p:spPr>
          <a:xfrm>
            <a:off x="6267815" y="1164995"/>
            <a:ext cx="3803082" cy="8064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D5C317A-1BF4-CB4A-A643-ACEE19699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14" r="32046" b="14773"/>
          <a:stretch/>
        </p:blipFill>
        <p:spPr>
          <a:xfrm>
            <a:off x="16296645" y="1166735"/>
            <a:ext cx="4571100" cy="8064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A4C0F4A-BE51-AC42-878A-A4DE6A592EAE}"/>
              </a:ext>
            </a:extLst>
          </p:cNvPr>
          <p:cNvSpPr txBox="1"/>
          <p:nvPr/>
        </p:nvSpPr>
        <p:spPr>
          <a:xfrm>
            <a:off x="6267815" y="667213"/>
            <a:ext cx="300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4EA94B-3443-BA44-A973-F5D46AB092D1}"/>
              </a:ext>
            </a:extLst>
          </p:cNvPr>
          <p:cNvSpPr txBox="1"/>
          <p:nvPr/>
        </p:nvSpPr>
        <p:spPr>
          <a:xfrm>
            <a:off x="16233983" y="667213"/>
            <a:ext cx="447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743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30792</TotalTime>
  <Words>42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Difficulty Judgments - Color</dc:title>
  <dc:creator>Anne</dc:creator>
  <cp:lastModifiedBy>Anne</cp:lastModifiedBy>
  <cp:revision>231</cp:revision>
  <cp:lastPrinted>2022-03-01T19:07:03Z</cp:lastPrinted>
  <dcterms:created xsi:type="dcterms:W3CDTF">2021-03-29T21:08:39Z</dcterms:created>
  <dcterms:modified xsi:type="dcterms:W3CDTF">2022-04-14T14:48:54Z</dcterms:modified>
</cp:coreProperties>
</file>