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6" r:id="rId1"/>
  </p:sldMasterIdLst>
  <p:notesMasterIdLst>
    <p:notesMasterId r:id="rId3"/>
  </p:notesMasterIdLst>
  <p:sldIdLst>
    <p:sldId id="276" r:id="rId2"/>
  </p:sldIdLst>
  <p:sldSz cx="20880388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8CAA"/>
    <a:srgbClr val="93C34B"/>
    <a:srgbClr val="7672A0"/>
    <a:srgbClr val="36AA81"/>
    <a:srgbClr val="95546E"/>
    <a:srgbClr val="629C3F"/>
    <a:srgbClr val="66A141"/>
    <a:srgbClr val="9B49E9"/>
    <a:srgbClr val="8441C4"/>
    <a:srgbClr val="53B8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69"/>
    <p:restoredTop sz="96667"/>
  </p:normalViewPr>
  <p:slideViewPr>
    <p:cSldViewPr snapToGrid="0" snapToObjects="1">
      <p:cViewPr varScale="1">
        <p:scale>
          <a:sx n="74" d="100"/>
          <a:sy n="74" d="100"/>
        </p:scale>
        <p:origin x="4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3BC28-74D1-FA40-AC24-4F5ECA5B4FA9}" type="datetimeFigureOut">
              <a:rPr lang="en-US" smtClean="0"/>
              <a:t>4/14/22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363" y="1143000"/>
            <a:ext cx="6391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370E7-0906-3E45-A158-35DBC566A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29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00632" rtl="0" eaLnBrk="1" latinLnBrk="0" hangingPunct="1">
      <a:defRPr sz="920" kern="1200">
        <a:solidFill>
          <a:schemeClr val="tx1"/>
        </a:solidFill>
        <a:latin typeface="+mn-lt"/>
        <a:ea typeface="+mn-ea"/>
        <a:cs typeface="+mn-cs"/>
      </a:defRPr>
    </a:lvl1pPr>
    <a:lvl2pPr marL="350315" algn="l" defTabSz="700632" rtl="0" eaLnBrk="1" latinLnBrk="0" hangingPunct="1">
      <a:defRPr sz="920" kern="1200">
        <a:solidFill>
          <a:schemeClr val="tx1"/>
        </a:solidFill>
        <a:latin typeface="+mn-lt"/>
        <a:ea typeface="+mn-ea"/>
        <a:cs typeface="+mn-cs"/>
      </a:defRPr>
    </a:lvl2pPr>
    <a:lvl3pPr marL="700632" algn="l" defTabSz="700632" rtl="0" eaLnBrk="1" latinLnBrk="0" hangingPunct="1">
      <a:defRPr sz="920" kern="1200">
        <a:solidFill>
          <a:schemeClr val="tx1"/>
        </a:solidFill>
        <a:latin typeface="+mn-lt"/>
        <a:ea typeface="+mn-ea"/>
        <a:cs typeface="+mn-cs"/>
      </a:defRPr>
    </a:lvl3pPr>
    <a:lvl4pPr marL="1050947" algn="l" defTabSz="700632" rtl="0" eaLnBrk="1" latinLnBrk="0" hangingPunct="1">
      <a:defRPr sz="920" kern="1200">
        <a:solidFill>
          <a:schemeClr val="tx1"/>
        </a:solidFill>
        <a:latin typeface="+mn-lt"/>
        <a:ea typeface="+mn-ea"/>
        <a:cs typeface="+mn-cs"/>
      </a:defRPr>
    </a:lvl4pPr>
    <a:lvl5pPr marL="1401264" algn="l" defTabSz="700632" rtl="0" eaLnBrk="1" latinLnBrk="0" hangingPunct="1">
      <a:defRPr sz="920" kern="1200">
        <a:solidFill>
          <a:schemeClr val="tx1"/>
        </a:solidFill>
        <a:latin typeface="+mn-lt"/>
        <a:ea typeface="+mn-ea"/>
        <a:cs typeface="+mn-cs"/>
      </a:defRPr>
    </a:lvl5pPr>
    <a:lvl6pPr marL="1751579" algn="l" defTabSz="700632" rtl="0" eaLnBrk="1" latinLnBrk="0" hangingPunct="1">
      <a:defRPr sz="920" kern="1200">
        <a:solidFill>
          <a:schemeClr val="tx1"/>
        </a:solidFill>
        <a:latin typeface="+mn-lt"/>
        <a:ea typeface="+mn-ea"/>
        <a:cs typeface="+mn-cs"/>
      </a:defRPr>
    </a:lvl6pPr>
    <a:lvl7pPr marL="2101895" algn="l" defTabSz="700632" rtl="0" eaLnBrk="1" latinLnBrk="0" hangingPunct="1">
      <a:defRPr sz="920" kern="1200">
        <a:solidFill>
          <a:schemeClr val="tx1"/>
        </a:solidFill>
        <a:latin typeface="+mn-lt"/>
        <a:ea typeface="+mn-ea"/>
        <a:cs typeface="+mn-cs"/>
      </a:defRPr>
    </a:lvl7pPr>
    <a:lvl8pPr marL="2452211" algn="l" defTabSz="700632" rtl="0" eaLnBrk="1" latinLnBrk="0" hangingPunct="1">
      <a:defRPr sz="920" kern="1200">
        <a:solidFill>
          <a:schemeClr val="tx1"/>
        </a:solidFill>
        <a:latin typeface="+mn-lt"/>
        <a:ea typeface="+mn-ea"/>
        <a:cs typeface="+mn-cs"/>
      </a:defRPr>
    </a:lvl8pPr>
    <a:lvl9pPr marL="2802527" algn="l" defTabSz="700632" rtl="0" eaLnBrk="1" latinLnBrk="0" hangingPunct="1">
      <a:defRPr sz="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363" y="1143000"/>
            <a:ext cx="63912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370E7-0906-3E45-A158-35DBC566AE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88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0049" y="1649770"/>
            <a:ext cx="15660291" cy="3509551"/>
          </a:xfrm>
        </p:spPr>
        <p:txBody>
          <a:bodyPr anchor="b"/>
          <a:lstStyle>
            <a:lvl1pPr algn="ctr">
              <a:defRPr sz="88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0049" y="5294662"/>
            <a:ext cx="15660291" cy="2433817"/>
          </a:xfrm>
        </p:spPr>
        <p:txBody>
          <a:bodyPr/>
          <a:lstStyle>
            <a:lvl1pPr marL="0" indent="0" algn="ctr">
              <a:buNone/>
              <a:defRPr sz="3528"/>
            </a:lvl1pPr>
            <a:lvl2pPr marL="672038" indent="0" algn="ctr">
              <a:buNone/>
              <a:defRPr sz="2940"/>
            </a:lvl2pPr>
            <a:lvl3pPr marL="1344077" indent="0" algn="ctr">
              <a:buNone/>
              <a:defRPr sz="2646"/>
            </a:lvl3pPr>
            <a:lvl4pPr marL="2016115" indent="0" algn="ctr">
              <a:buNone/>
              <a:defRPr sz="2352"/>
            </a:lvl4pPr>
            <a:lvl5pPr marL="2688153" indent="0" algn="ctr">
              <a:buNone/>
              <a:defRPr sz="2352"/>
            </a:lvl5pPr>
            <a:lvl6pPr marL="3360191" indent="0" algn="ctr">
              <a:buNone/>
              <a:defRPr sz="2352"/>
            </a:lvl6pPr>
            <a:lvl7pPr marL="4032230" indent="0" algn="ctr">
              <a:buNone/>
              <a:defRPr sz="2352"/>
            </a:lvl7pPr>
            <a:lvl8pPr marL="4704268" indent="0" algn="ctr">
              <a:buNone/>
              <a:defRPr sz="2352"/>
            </a:lvl8pPr>
            <a:lvl9pPr marL="5376306" indent="0" algn="ctr">
              <a:buNone/>
              <a:defRPr sz="23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5499-FF99-C34B-BBF1-1A911D6E1524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BB28-484D-C648-8AB9-3E4C4A8BB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85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5499-FF99-C34B-BBF1-1A911D6E1524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BB28-484D-C648-8AB9-3E4C4A8BB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4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42527" y="536700"/>
            <a:ext cx="4502334" cy="85428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35527" y="536700"/>
            <a:ext cx="13245996" cy="85428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5499-FF99-C34B-BBF1-1A911D6E1524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BB28-484D-C648-8AB9-3E4C4A8BB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8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5499-FF99-C34B-BBF1-1A911D6E1524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BB28-484D-C648-8AB9-3E4C4A8BB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5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651" y="2513157"/>
            <a:ext cx="18009335" cy="419325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4651" y="6746086"/>
            <a:ext cx="18009335" cy="2205136"/>
          </a:xfrm>
        </p:spPr>
        <p:txBody>
          <a:bodyPr/>
          <a:lstStyle>
            <a:lvl1pPr marL="0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1pPr>
            <a:lvl2pPr marL="67203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2pPr>
            <a:lvl3pPr marL="1344077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3pPr>
            <a:lvl4pPr marL="2016115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4pPr>
            <a:lvl5pPr marL="2688153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5pPr>
            <a:lvl6pPr marL="3360191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6pPr>
            <a:lvl7pPr marL="4032230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7pPr>
            <a:lvl8pPr marL="4704268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8pPr>
            <a:lvl9pPr marL="5376306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5499-FF99-C34B-BBF1-1A911D6E1524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BB28-484D-C648-8AB9-3E4C4A8BB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527" y="2683500"/>
            <a:ext cx="8874165" cy="63960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696" y="2683500"/>
            <a:ext cx="8874165" cy="63960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5499-FF99-C34B-BBF1-1A911D6E1524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BB28-484D-C648-8AB9-3E4C4A8BB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8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246" y="536701"/>
            <a:ext cx="18009335" cy="19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8247" y="2471154"/>
            <a:ext cx="8833382" cy="1211074"/>
          </a:xfrm>
        </p:spPr>
        <p:txBody>
          <a:bodyPr anchor="b"/>
          <a:lstStyle>
            <a:lvl1pPr marL="0" indent="0">
              <a:buNone/>
              <a:defRPr sz="3528" b="1"/>
            </a:lvl1pPr>
            <a:lvl2pPr marL="672038" indent="0">
              <a:buNone/>
              <a:defRPr sz="2940" b="1"/>
            </a:lvl2pPr>
            <a:lvl3pPr marL="1344077" indent="0">
              <a:buNone/>
              <a:defRPr sz="2646" b="1"/>
            </a:lvl3pPr>
            <a:lvl4pPr marL="2016115" indent="0">
              <a:buNone/>
              <a:defRPr sz="2352" b="1"/>
            </a:lvl4pPr>
            <a:lvl5pPr marL="2688153" indent="0">
              <a:buNone/>
              <a:defRPr sz="2352" b="1"/>
            </a:lvl5pPr>
            <a:lvl6pPr marL="3360191" indent="0">
              <a:buNone/>
              <a:defRPr sz="2352" b="1"/>
            </a:lvl6pPr>
            <a:lvl7pPr marL="4032230" indent="0">
              <a:buNone/>
              <a:defRPr sz="2352" b="1"/>
            </a:lvl7pPr>
            <a:lvl8pPr marL="4704268" indent="0">
              <a:buNone/>
              <a:defRPr sz="2352" b="1"/>
            </a:lvl8pPr>
            <a:lvl9pPr marL="5376306" indent="0">
              <a:buNone/>
              <a:defRPr sz="235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8247" y="3682228"/>
            <a:ext cx="8833382" cy="54160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570696" y="2471154"/>
            <a:ext cx="8876885" cy="1211074"/>
          </a:xfrm>
        </p:spPr>
        <p:txBody>
          <a:bodyPr anchor="b"/>
          <a:lstStyle>
            <a:lvl1pPr marL="0" indent="0">
              <a:buNone/>
              <a:defRPr sz="3528" b="1"/>
            </a:lvl1pPr>
            <a:lvl2pPr marL="672038" indent="0">
              <a:buNone/>
              <a:defRPr sz="2940" b="1"/>
            </a:lvl2pPr>
            <a:lvl3pPr marL="1344077" indent="0">
              <a:buNone/>
              <a:defRPr sz="2646" b="1"/>
            </a:lvl3pPr>
            <a:lvl4pPr marL="2016115" indent="0">
              <a:buNone/>
              <a:defRPr sz="2352" b="1"/>
            </a:lvl4pPr>
            <a:lvl5pPr marL="2688153" indent="0">
              <a:buNone/>
              <a:defRPr sz="2352" b="1"/>
            </a:lvl5pPr>
            <a:lvl6pPr marL="3360191" indent="0">
              <a:buNone/>
              <a:defRPr sz="2352" b="1"/>
            </a:lvl6pPr>
            <a:lvl7pPr marL="4032230" indent="0">
              <a:buNone/>
              <a:defRPr sz="2352" b="1"/>
            </a:lvl7pPr>
            <a:lvl8pPr marL="4704268" indent="0">
              <a:buNone/>
              <a:defRPr sz="2352" b="1"/>
            </a:lvl8pPr>
            <a:lvl9pPr marL="5376306" indent="0">
              <a:buNone/>
              <a:defRPr sz="235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570696" y="3682228"/>
            <a:ext cx="8876885" cy="54160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5499-FF99-C34B-BBF1-1A911D6E1524}" type="datetimeFigureOut">
              <a:rPr lang="en-US" smtClean="0"/>
              <a:t>4/14/22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BB28-484D-C648-8AB9-3E4C4A8BB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2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5499-FF99-C34B-BBF1-1A911D6E1524}" type="datetimeFigureOut">
              <a:rPr lang="en-US" smtClean="0"/>
              <a:t>4/14/22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BB28-484D-C648-8AB9-3E4C4A8BB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6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5499-FF99-C34B-BBF1-1A911D6E1524}" type="datetimeFigureOut">
              <a:rPr lang="en-US" smtClean="0"/>
              <a:t>4/14/22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BB28-484D-C648-8AB9-3E4C4A8BB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8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247" y="672042"/>
            <a:ext cx="6734468" cy="2352146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6885" y="1451424"/>
            <a:ext cx="10570696" cy="7163777"/>
          </a:xfrm>
        </p:spPr>
        <p:txBody>
          <a:bodyPr/>
          <a:lstStyle>
            <a:lvl1pPr>
              <a:defRPr sz="4704"/>
            </a:lvl1pPr>
            <a:lvl2pPr>
              <a:defRPr sz="4116"/>
            </a:lvl2pPr>
            <a:lvl3pPr>
              <a:defRPr sz="3528"/>
            </a:lvl3pPr>
            <a:lvl4pPr>
              <a:defRPr sz="2940"/>
            </a:lvl4pPr>
            <a:lvl5pPr>
              <a:defRPr sz="2940"/>
            </a:lvl5pPr>
            <a:lvl6pPr>
              <a:defRPr sz="2940"/>
            </a:lvl6pPr>
            <a:lvl7pPr>
              <a:defRPr sz="2940"/>
            </a:lvl7pPr>
            <a:lvl8pPr>
              <a:defRPr sz="2940"/>
            </a:lvl8pPr>
            <a:lvl9pPr>
              <a:defRPr sz="294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8247" y="3024188"/>
            <a:ext cx="6734468" cy="5602681"/>
          </a:xfrm>
        </p:spPr>
        <p:txBody>
          <a:bodyPr/>
          <a:lstStyle>
            <a:lvl1pPr marL="0" indent="0">
              <a:buNone/>
              <a:defRPr sz="2352"/>
            </a:lvl1pPr>
            <a:lvl2pPr marL="672038" indent="0">
              <a:buNone/>
              <a:defRPr sz="2058"/>
            </a:lvl2pPr>
            <a:lvl3pPr marL="1344077" indent="0">
              <a:buNone/>
              <a:defRPr sz="1764"/>
            </a:lvl3pPr>
            <a:lvl4pPr marL="2016115" indent="0">
              <a:buNone/>
              <a:defRPr sz="1470"/>
            </a:lvl4pPr>
            <a:lvl5pPr marL="2688153" indent="0">
              <a:buNone/>
              <a:defRPr sz="1470"/>
            </a:lvl5pPr>
            <a:lvl6pPr marL="3360191" indent="0">
              <a:buNone/>
              <a:defRPr sz="1470"/>
            </a:lvl6pPr>
            <a:lvl7pPr marL="4032230" indent="0">
              <a:buNone/>
              <a:defRPr sz="1470"/>
            </a:lvl7pPr>
            <a:lvl8pPr marL="4704268" indent="0">
              <a:buNone/>
              <a:defRPr sz="1470"/>
            </a:lvl8pPr>
            <a:lvl9pPr marL="5376306" indent="0">
              <a:buNone/>
              <a:defRPr sz="147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5499-FF99-C34B-BBF1-1A911D6E1524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BB28-484D-C648-8AB9-3E4C4A8BB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47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247" y="672042"/>
            <a:ext cx="6734468" cy="2352146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76885" y="1451424"/>
            <a:ext cx="10570696" cy="7163777"/>
          </a:xfrm>
        </p:spPr>
        <p:txBody>
          <a:bodyPr anchor="t"/>
          <a:lstStyle>
            <a:lvl1pPr marL="0" indent="0">
              <a:buNone/>
              <a:defRPr sz="4704"/>
            </a:lvl1pPr>
            <a:lvl2pPr marL="672038" indent="0">
              <a:buNone/>
              <a:defRPr sz="4116"/>
            </a:lvl2pPr>
            <a:lvl3pPr marL="1344077" indent="0">
              <a:buNone/>
              <a:defRPr sz="3528"/>
            </a:lvl3pPr>
            <a:lvl4pPr marL="2016115" indent="0">
              <a:buNone/>
              <a:defRPr sz="2940"/>
            </a:lvl4pPr>
            <a:lvl5pPr marL="2688153" indent="0">
              <a:buNone/>
              <a:defRPr sz="2940"/>
            </a:lvl5pPr>
            <a:lvl6pPr marL="3360191" indent="0">
              <a:buNone/>
              <a:defRPr sz="2940"/>
            </a:lvl6pPr>
            <a:lvl7pPr marL="4032230" indent="0">
              <a:buNone/>
              <a:defRPr sz="2940"/>
            </a:lvl7pPr>
            <a:lvl8pPr marL="4704268" indent="0">
              <a:buNone/>
              <a:defRPr sz="2940"/>
            </a:lvl8pPr>
            <a:lvl9pPr marL="5376306" indent="0">
              <a:buNone/>
              <a:defRPr sz="29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8247" y="3024188"/>
            <a:ext cx="6734468" cy="5602681"/>
          </a:xfrm>
        </p:spPr>
        <p:txBody>
          <a:bodyPr/>
          <a:lstStyle>
            <a:lvl1pPr marL="0" indent="0">
              <a:buNone/>
              <a:defRPr sz="2352"/>
            </a:lvl1pPr>
            <a:lvl2pPr marL="672038" indent="0">
              <a:buNone/>
              <a:defRPr sz="2058"/>
            </a:lvl2pPr>
            <a:lvl3pPr marL="1344077" indent="0">
              <a:buNone/>
              <a:defRPr sz="1764"/>
            </a:lvl3pPr>
            <a:lvl4pPr marL="2016115" indent="0">
              <a:buNone/>
              <a:defRPr sz="1470"/>
            </a:lvl4pPr>
            <a:lvl5pPr marL="2688153" indent="0">
              <a:buNone/>
              <a:defRPr sz="1470"/>
            </a:lvl5pPr>
            <a:lvl6pPr marL="3360191" indent="0">
              <a:buNone/>
              <a:defRPr sz="1470"/>
            </a:lvl6pPr>
            <a:lvl7pPr marL="4032230" indent="0">
              <a:buNone/>
              <a:defRPr sz="1470"/>
            </a:lvl7pPr>
            <a:lvl8pPr marL="4704268" indent="0">
              <a:buNone/>
              <a:defRPr sz="1470"/>
            </a:lvl8pPr>
            <a:lvl9pPr marL="5376306" indent="0">
              <a:buNone/>
              <a:defRPr sz="147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5499-FF99-C34B-BBF1-1A911D6E1524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BB28-484D-C648-8AB9-3E4C4A8BB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8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5527" y="536701"/>
            <a:ext cx="18009335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5527" y="2683500"/>
            <a:ext cx="18009335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35527" y="9343247"/>
            <a:ext cx="4698087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C5499-FF99-C34B-BBF1-1A911D6E1524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16629" y="9343247"/>
            <a:ext cx="7047131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746774" y="9343247"/>
            <a:ext cx="4698087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CBB28-484D-C648-8AB9-3E4C4A8BB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0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1344077" rtl="0" eaLnBrk="1" latinLnBrk="0" hangingPunct="1">
        <a:lnSpc>
          <a:spcPct val="90000"/>
        </a:lnSpc>
        <a:spcBef>
          <a:spcPct val="0"/>
        </a:spcBef>
        <a:buNone/>
        <a:defRPr sz="64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6019" indent="-336019" algn="l" defTabSz="1344077" rtl="0" eaLnBrk="1" latinLnBrk="0" hangingPunct="1">
        <a:lnSpc>
          <a:spcPct val="90000"/>
        </a:lnSpc>
        <a:spcBef>
          <a:spcPts val="1470"/>
        </a:spcBef>
        <a:buFont typeface="Arial" panose="020B0604020202020204" pitchFamily="34" charset="0"/>
        <a:buChar char="•"/>
        <a:defRPr sz="4116" kern="1200">
          <a:solidFill>
            <a:schemeClr val="tx1"/>
          </a:solidFill>
          <a:latin typeface="+mn-lt"/>
          <a:ea typeface="+mn-ea"/>
          <a:cs typeface="+mn-cs"/>
        </a:defRPr>
      </a:lvl1pPr>
      <a:lvl2pPr marL="1008057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2pPr>
      <a:lvl3pPr marL="1680096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3pPr>
      <a:lvl4pPr marL="2352134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4pPr>
      <a:lvl5pPr marL="3024172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5pPr>
      <a:lvl6pPr marL="3696211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6pPr>
      <a:lvl7pPr marL="4368249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7pPr>
      <a:lvl8pPr marL="5040287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8pPr>
      <a:lvl9pPr marL="5712325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72038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344077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3pPr>
      <a:lvl4pPr marL="2016115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4pPr>
      <a:lvl5pPr marL="2688153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5pPr>
      <a:lvl6pPr marL="3360191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6pPr>
      <a:lvl7pPr marL="4032230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7pPr>
      <a:lvl8pPr marL="4704268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8pPr>
      <a:lvl9pPr marL="5376306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6" name="Table 95">
                <a:extLst>
                  <a:ext uri="{FF2B5EF4-FFF2-40B4-BE49-F238E27FC236}">
                    <a16:creationId xmlns:a16="http://schemas.microsoft.com/office/drawing/2014/main" id="{44C1387C-9990-6145-B36C-11945B6F3E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1405306"/>
                  </p:ext>
                </p:extLst>
              </p:nvPr>
            </p:nvGraphicFramePr>
            <p:xfrm>
              <a:off x="28480" y="134631"/>
              <a:ext cx="21132000" cy="97744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83169">
                      <a:extLst>
                        <a:ext uri="{9D8B030D-6E8A-4147-A177-3AD203B41FA5}">
                          <a16:colId xmlns:a16="http://schemas.microsoft.com/office/drawing/2014/main" val="1840654623"/>
                        </a:ext>
                      </a:extLst>
                    </a:gridCol>
                    <a:gridCol w="3803313">
                      <a:extLst>
                        <a:ext uri="{9D8B030D-6E8A-4147-A177-3AD203B41FA5}">
                          <a16:colId xmlns:a16="http://schemas.microsoft.com/office/drawing/2014/main" val="1509190604"/>
                        </a:ext>
                      </a:extLst>
                    </a:gridCol>
                    <a:gridCol w="3649653">
                      <a:extLst>
                        <a:ext uri="{9D8B030D-6E8A-4147-A177-3AD203B41FA5}">
                          <a16:colId xmlns:a16="http://schemas.microsoft.com/office/drawing/2014/main" val="2438426098"/>
                        </a:ext>
                      </a:extLst>
                    </a:gridCol>
                    <a:gridCol w="6069957">
                      <a:extLst>
                        <a:ext uri="{9D8B030D-6E8A-4147-A177-3AD203B41FA5}">
                          <a16:colId xmlns:a16="http://schemas.microsoft.com/office/drawing/2014/main" val="4264614916"/>
                        </a:ext>
                      </a:extLst>
                    </a:gridCol>
                    <a:gridCol w="4225908">
                      <a:extLst>
                        <a:ext uri="{9D8B030D-6E8A-4147-A177-3AD203B41FA5}">
                          <a16:colId xmlns:a16="http://schemas.microsoft.com/office/drawing/2014/main" val="144869655"/>
                        </a:ext>
                      </a:extLst>
                    </a:gridCol>
                  </a:tblGrid>
                  <a:tr h="756000">
                    <a:tc>
                      <a:txBody>
                        <a:bodyPr/>
                        <a:lstStyle/>
                        <a:p>
                          <a:pPr algn="l"/>
                          <a:endParaRPr lang="en-US" sz="2000" b="1" dirty="0">
                            <a:solidFill>
                              <a:schemeClr val="tx1"/>
                            </a:solidFill>
                            <a:latin typeface="Helvetica Neue" panose="02000503000000020004" pitchFamily="2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endParaRPr>
                        </a:p>
                      </a:txBody>
                      <a:tcPr marL="90000" marR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19996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Helvetica Neue" panose="02000503000000020004" pitchFamily="2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a:t>Race model</a:t>
                          </a:r>
                        </a:p>
                      </a:txBody>
                      <a:tcPr marL="0" marR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Helvetica Neue" panose="02000503000000020004" pitchFamily="2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a:t>Difference model</a:t>
                          </a:r>
                        </a:p>
                      </a:txBody>
                      <a:tcPr marL="0" marR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Helvetica Neue" panose="02000503000000020004" pitchFamily="2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a:t>Two-step model</a:t>
                          </a:r>
                        </a:p>
                      </a:txBody>
                      <a:tcPr marL="0" marR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19996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Helvetica Neue" panose="02000503000000020004" pitchFamily="2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a:t>Absolute momentary </a:t>
                          </a:r>
                        </a:p>
                        <a:p>
                          <a:pPr marL="0" marR="0" lvl="0" indent="0" algn="ctr" defTabSz="119996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Helvetica Neue" panose="02000503000000020004" pitchFamily="2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a:t>evidence model</a:t>
                          </a:r>
                        </a:p>
                      </a:txBody>
                      <a:tcPr marL="0" marR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16132263"/>
                      </a:ext>
                    </a:extLst>
                  </a:tr>
                  <a:tr h="756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Helvetica Neue" panose="02000503000000020004" pitchFamily="2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a:t>Momentary Color Evidence</a:t>
                          </a:r>
                        </a:p>
                      </a:txBody>
                      <a:tcPr marL="90000" marR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19996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CA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𝑀𝐶𝐸</m:t>
                                        </m:r>
                                      </m:e>
                                      <m:sub>
                                        <m:r>
                                          <a:rPr lang="en-CA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CA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𝑃𝑟𝑜𝑝</m:t>
                                    </m:r>
                                    <m:d>
                                      <m:dPr>
                                        <m:ctrlPr>
                                          <a:rPr lang="en-CA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CA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𝑃𝑟𝑜𝑝</m:t>
                                    </m:r>
                                    <m:d>
                                      <m:dPr>
                                        <m:ctrlPr>
                                          <a:rPr lang="en-CA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CA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CA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0" marR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19996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0" marR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0" marR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19996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0" marR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4960257"/>
                      </a:ext>
                    </a:extLst>
                  </a:tr>
                  <a:tr h="756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Helvetica Neue" panose="02000503000000020004" pitchFamily="2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a:t>Decision variable</a:t>
                          </a:r>
                        </a:p>
                      </a:txBody>
                      <a:tcPr marL="90000" marR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19996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𝐷𝑉</m:t>
                                    </m:r>
                                  </m:e>
                                  <m:sub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CA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𝑀𝐶𝐸</m:t>
                                    </m:r>
                                  </m:e>
                                  <m:sub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0" marR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19996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0" marR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0" marR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19996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𝐷𝑉</m:t>
                                    </m:r>
                                  </m:e>
                                  <m:sub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CA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CA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𝑀𝐶𝐸</m:t>
                                        </m:r>
                                      </m:e>
                                      <m:sub>
                                        <m:r>
                                          <a:rPr lang="en-CA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CA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0" marR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6524413"/>
                      </a:ext>
                    </a:extLst>
                  </a:tr>
                  <a:tr h="1116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Helvetica Neue" panose="02000503000000020004" pitchFamily="2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a:t>Decision criterion</a:t>
                          </a:r>
                        </a:p>
                      </a:txBody>
                      <a:tcPr marL="90000" marR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5000"/>
                            </a:lnSpc>
                          </a:pPr>
                          <a:r>
                            <a:rPr lang="en-US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" panose="02000503000000020004" pitchFamily="2" charset="0"/>
                            </a:rPr>
                            <a:t>Which decision is first?</a:t>
                          </a:r>
                        </a:p>
                        <a:p>
                          <a:pPr marL="0" marR="0" lvl="0" indent="0" algn="ctr" defTabSz="1247973" rtl="0" eaLnBrk="1" fontAlgn="auto" latinLnBrk="0" hangingPunct="1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𝐷𝑉</m:t>
                                      </m:r>
                                    </m:e>
                                    <m:sub>
                                      <m:r>
                                        <a:rPr lang="en-CA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𝑆</m:t>
                                      </m:r>
                                      <m:r>
                                        <a:rPr lang="en-CA" sz="1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CA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&gt;</m:t>
                              </m:r>
                              <m:r>
                                <a:rPr lang="en-CA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𝐵</m:t>
                              </m:r>
                            </m:oMath>
                          </a14:m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  </a:t>
                          </a:r>
                          <a:r>
                            <a:rPr lang="en-GB" sz="1800" i="1" kern="1200" dirty="0">
                              <a:solidFill>
                                <a:schemeClr val="dk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" panose="02000503000000020004" pitchFamily="2" charset="0"/>
                            </a:rPr>
                            <a:t>or</a:t>
                          </a:r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 </a:t>
                          </a:r>
                          <a:r>
                            <a:rPr lang="en-GB" sz="1800" kern="1200" baseline="0" dirty="0">
                              <a:solidFill>
                                <a:schemeClr val="dk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𝐷𝑉</m:t>
                                      </m:r>
                                    </m:e>
                                    <m:sub>
                                      <m:r>
                                        <a:rPr lang="en-CA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𝑆</m:t>
                                      </m:r>
                                      <m:r>
                                        <a:rPr lang="en-CA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CA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&gt;</m:t>
                              </m:r>
                              <m:r>
                                <a:rPr lang="en-CA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𝐵</m:t>
                              </m:r>
                            </m:oMath>
                          </a14:m>
                          <a:endParaRPr lang="en-GB" sz="2457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marL="0" marR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19996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GB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𝐷𝑉</m:t>
                                          </m:r>
                                        </m:e>
                                        <m:sub>
                                          <m:r>
                                            <a:rPr lang="en-CA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𝑆</m:t>
                                          </m:r>
                                          <m:r>
                                            <a:rPr lang="en-CA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CA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−|</m:t>
                                  </m:r>
                                  <m:sSub>
                                    <m:sSubPr>
                                      <m:ctrlPr>
                                        <a:rPr lang="en-GB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𝐷𝑉</m:t>
                                      </m:r>
                                    </m:e>
                                    <m:sub>
                                      <m:r>
                                        <a:rPr lang="en-CA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𝑆</m:t>
                                      </m:r>
                                      <m:r>
                                        <a:rPr lang="en-CA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CA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|</m:t>
                                  </m:r>
                                </m:e>
                              </m:d>
                              <m:r>
                                <a:rPr lang="en-CA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&gt;</m:t>
                              </m:r>
                              <m:r>
                                <a:rPr lang="en-CA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𝐵</m:t>
                              </m:r>
                            </m:oMath>
                          </a14:m>
                          <a:r>
                            <a:rPr lang="en-GB" sz="120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endPara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" panose="02000503000000020004" pitchFamily="2" charset="0"/>
                          </a:endParaRPr>
                        </a:p>
                      </a:txBody>
                      <a:tcPr marL="0" marR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19996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𝑠𝑖𝑔𝑛</m:t>
                                    </m:r>
                                    <m:d>
                                      <m:dPr>
                                        <m:ctrlPr>
                                          <a:rPr lang="en-CA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CA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𝐷𝑉</m:t>
                                            </m:r>
                                          </m:e>
                                          <m:sub>
                                            <m:r>
                                              <a:rPr lang="en-CA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  <m:r>
                                              <a:rPr lang="en-CA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CA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CA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CA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CA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𝑚𝑖𝑛𝑖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en-CA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𝐷𝑉</m:t>
                                        </m:r>
                                      </m:e>
                                      <m:sub>
                                        <m:r>
                                          <a:rPr lang="en-CA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CA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𝑠𝑖𝑔𝑛</m:t>
                                    </m:r>
                                    <m:d>
                                      <m:dPr>
                                        <m:ctrlPr>
                                          <a:rPr lang="en-CA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CA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𝐷𝑉</m:t>
                                            </m:r>
                                          </m:e>
                                          <m:sub>
                                            <m:r>
                                              <a:rPr lang="en-CA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  <m:r>
                                              <a:rPr lang="en-CA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CA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CA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CA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CA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𝑚𝑖𝑛𝑖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en-CA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𝐷𝑉</m:t>
                                        </m:r>
                                      </m:e>
                                      <m:sub>
                                        <m:r>
                                          <a:rPr lang="en-CA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CA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CA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CA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0" marR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19996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GB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𝐷𝑉</m:t>
                                        </m:r>
                                      </m:e>
                                      <m:sub>
                                        <m:r>
                                          <a:rPr lang="en-CA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𝑆</m:t>
                                        </m:r>
                                        <m:r>
                                          <a:rPr lang="en-CA" sz="18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CA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sz="180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𝐷𝑉</m:t>
                                        </m:r>
                                      </m:e>
                                      <m:sub>
                                        <m:r>
                                          <a:rPr lang="en-CA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𝑆</m:t>
                                        </m:r>
                                        <m:r>
                                          <a:rPr lang="en-CA" sz="18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CA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&gt;</m:t>
                                </m:r>
                                <m:r>
                                  <a:rPr lang="en-CA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GB" sz="1800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marL="0" marR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3081109"/>
                      </a:ext>
                    </a:extLst>
                  </a:tr>
                  <a:tr h="322241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Helvetica Neue" panose="02000503000000020004" pitchFamily="2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a:t>Single-trial example</a:t>
                          </a:r>
                        </a:p>
                      </a:txBody>
                      <a:tcPr marL="90000" marR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5000"/>
                            </a:lnSpc>
                          </a:pPr>
                          <a:endParaRPr lang="en-US" sz="1800" i="1" dirty="0">
                            <a:solidFill>
                              <a:schemeClr val="tx1"/>
                            </a:solidFill>
                            <a:latin typeface="Helvetica Neue" panose="02000503000000020004" pitchFamily="2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endParaRPr>
                        </a:p>
                      </a:txBody>
                      <a:tcPr marL="0" marR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36821247"/>
                      </a:ext>
                    </a:extLst>
                  </a:tr>
                  <a:tr h="3168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Helvetica Neue" panose="02000503000000020004" pitchFamily="2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a:t>Predicted pattern of RTs</a:t>
                          </a:r>
                        </a:p>
                      </a:txBody>
                      <a:tcPr marL="90000" marR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5000"/>
                            </a:lnSpc>
                          </a:pPr>
                          <a:endParaRPr lang="en-US" sz="1800" i="1" dirty="0">
                            <a:solidFill>
                              <a:schemeClr val="tx1"/>
                            </a:solidFill>
                            <a:latin typeface="Helvetica Neue" panose="02000503000000020004" pitchFamily="2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endParaRPr>
                        </a:p>
                      </a:txBody>
                      <a:tcPr marL="0" marR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94715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6" name="Table 95">
                <a:extLst>
                  <a:ext uri="{FF2B5EF4-FFF2-40B4-BE49-F238E27FC236}">
                    <a16:creationId xmlns:a16="http://schemas.microsoft.com/office/drawing/2014/main" id="{44C1387C-9990-6145-B36C-11945B6F3E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1405306"/>
                  </p:ext>
                </p:extLst>
              </p:nvPr>
            </p:nvGraphicFramePr>
            <p:xfrm>
              <a:off x="28480" y="134631"/>
              <a:ext cx="21132000" cy="97744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83169">
                      <a:extLst>
                        <a:ext uri="{9D8B030D-6E8A-4147-A177-3AD203B41FA5}">
                          <a16:colId xmlns:a16="http://schemas.microsoft.com/office/drawing/2014/main" val="1840654623"/>
                        </a:ext>
                      </a:extLst>
                    </a:gridCol>
                    <a:gridCol w="3803313">
                      <a:extLst>
                        <a:ext uri="{9D8B030D-6E8A-4147-A177-3AD203B41FA5}">
                          <a16:colId xmlns:a16="http://schemas.microsoft.com/office/drawing/2014/main" val="1509190604"/>
                        </a:ext>
                      </a:extLst>
                    </a:gridCol>
                    <a:gridCol w="3649653">
                      <a:extLst>
                        <a:ext uri="{9D8B030D-6E8A-4147-A177-3AD203B41FA5}">
                          <a16:colId xmlns:a16="http://schemas.microsoft.com/office/drawing/2014/main" val="2438426098"/>
                        </a:ext>
                      </a:extLst>
                    </a:gridCol>
                    <a:gridCol w="6069957">
                      <a:extLst>
                        <a:ext uri="{9D8B030D-6E8A-4147-A177-3AD203B41FA5}">
                          <a16:colId xmlns:a16="http://schemas.microsoft.com/office/drawing/2014/main" val="4264614916"/>
                        </a:ext>
                      </a:extLst>
                    </a:gridCol>
                    <a:gridCol w="4225908">
                      <a:extLst>
                        <a:ext uri="{9D8B030D-6E8A-4147-A177-3AD203B41FA5}">
                          <a16:colId xmlns:a16="http://schemas.microsoft.com/office/drawing/2014/main" val="144869655"/>
                        </a:ext>
                      </a:extLst>
                    </a:gridCol>
                  </a:tblGrid>
                  <a:tr h="756000">
                    <a:tc>
                      <a:txBody>
                        <a:bodyPr/>
                        <a:lstStyle/>
                        <a:p>
                          <a:pPr algn="l"/>
                          <a:endParaRPr lang="en-US" sz="2000" b="1" dirty="0">
                            <a:solidFill>
                              <a:schemeClr val="tx1"/>
                            </a:solidFill>
                            <a:latin typeface="Helvetica Neue" panose="02000503000000020004" pitchFamily="2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endParaRPr>
                        </a:p>
                      </a:txBody>
                      <a:tcPr marL="90000" marR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19996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Helvetica Neue" panose="02000503000000020004" pitchFamily="2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a:t>Race model</a:t>
                          </a:r>
                        </a:p>
                      </a:txBody>
                      <a:tcPr marL="0" marR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Helvetica Neue" panose="02000503000000020004" pitchFamily="2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a:t>Difference model</a:t>
                          </a:r>
                        </a:p>
                      </a:txBody>
                      <a:tcPr marL="0" marR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Helvetica Neue" panose="02000503000000020004" pitchFamily="2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a:t>Two-step model</a:t>
                          </a:r>
                        </a:p>
                      </a:txBody>
                      <a:tcPr marL="0" marR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19996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Helvetica Neue" panose="02000503000000020004" pitchFamily="2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a:t>Absolute momentary </a:t>
                          </a:r>
                        </a:p>
                        <a:p>
                          <a:pPr marL="0" marR="0" lvl="0" indent="0" algn="ctr" defTabSz="119996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Helvetica Neue" panose="02000503000000020004" pitchFamily="2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a:t>evidence model</a:t>
                          </a:r>
                        </a:p>
                      </a:txBody>
                      <a:tcPr marL="0" marR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16132263"/>
                      </a:ext>
                    </a:extLst>
                  </a:tr>
                  <a:tr h="756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Helvetica Neue" panose="02000503000000020004" pitchFamily="2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a:t>Momentary Color Evidence</a:t>
                          </a:r>
                        </a:p>
                      </a:txBody>
                      <a:tcPr marL="90000" marR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9632" t="-101695" r="-367224" b="-11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19996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0" marR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0" marR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19996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0" marR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4960257"/>
                      </a:ext>
                    </a:extLst>
                  </a:tr>
                  <a:tr h="756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Helvetica Neue" panose="02000503000000020004" pitchFamily="2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a:t>Decision variable</a:t>
                          </a:r>
                        </a:p>
                      </a:txBody>
                      <a:tcPr marL="90000" marR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9632" t="-198333" r="-367224" b="-9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19996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0" marR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0" marR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0300" t="-198333" r="300" b="-9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6524413"/>
                      </a:ext>
                    </a:extLst>
                  </a:tr>
                  <a:tr h="1116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Helvetica Neue" panose="02000503000000020004" pitchFamily="2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a:t>Decision criterion</a:t>
                          </a:r>
                        </a:p>
                      </a:txBody>
                      <a:tcPr marL="90000" marR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9632" t="-203409" r="-367224" b="-5715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6875" t="-203409" r="-281250" b="-5715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8870" t="-203409" r="-69456" b="-5715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0300" t="-203409" r="300" b="-5715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081109"/>
                      </a:ext>
                    </a:extLst>
                  </a:tr>
                  <a:tr h="322241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Helvetica Neue" panose="02000503000000020004" pitchFamily="2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a:t>Single-trial example</a:t>
                          </a:r>
                        </a:p>
                      </a:txBody>
                      <a:tcPr marL="90000" marR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5000"/>
                            </a:lnSpc>
                          </a:pPr>
                          <a:endParaRPr lang="en-US" sz="1800" i="1" dirty="0">
                            <a:solidFill>
                              <a:schemeClr val="tx1"/>
                            </a:solidFill>
                            <a:latin typeface="Helvetica Neue" panose="02000503000000020004" pitchFamily="2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endParaRPr>
                        </a:p>
                      </a:txBody>
                      <a:tcPr marL="0" marR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36821247"/>
                      </a:ext>
                    </a:extLst>
                  </a:tr>
                  <a:tr h="3168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Helvetica Neue" panose="02000503000000020004" pitchFamily="2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a:t>Predicted pattern of RTs</a:t>
                          </a:r>
                        </a:p>
                      </a:txBody>
                      <a:tcPr marL="90000" marR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5000"/>
                            </a:lnSpc>
                          </a:pPr>
                          <a:endParaRPr lang="en-US" sz="1800" i="1" dirty="0">
                            <a:solidFill>
                              <a:schemeClr val="tx1"/>
                            </a:solidFill>
                            <a:latin typeface="Helvetica Neue" panose="02000503000000020004" pitchFamily="2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endParaRPr>
                        </a:p>
                      </a:txBody>
                      <a:tcPr marL="0" marR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94715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7" name="Rectangle 96">
            <a:extLst>
              <a:ext uri="{FF2B5EF4-FFF2-40B4-BE49-F238E27FC236}">
                <a16:creationId xmlns:a16="http://schemas.microsoft.com/office/drawing/2014/main" id="{B483F6D6-84DC-E24D-ACD4-F046A5BDAC9F}"/>
              </a:ext>
            </a:extLst>
          </p:cNvPr>
          <p:cNvSpPr/>
          <p:nvPr/>
        </p:nvSpPr>
        <p:spPr>
          <a:xfrm>
            <a:off x="9992561" y="3993804"/>
            <a:ext cx="14400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076C62F-246E-4D41-89DC-223B76389C8C}"/>
              </a:ext>
            </a:extLst>
          </p:cNvPr>
          <p:cNvCxnSpPr/>
          <p:nvPr/>
        </p:nvCxnSpPr>
        <p:spPr>
          <a:xfrm>
            <a:off x="5795166" y="4490779"/>
            <a:ext cx="0" cy="1152000"/>
          </a:xfrm>
          <a:prstGeom prst="line">
            <a:avLst/>
          </a:prstGeom>
          <a:ln w="31750">
            <a:solidFill>
              <a:srgbClr val="93C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52E134A-5739-7E49-B3BF-63428667CD80}"/>
              </a:ext>
            </a:extLst>
          </p:cNvPr>
          <p:cNvCxnSpPr>
            <a:cxnSpLocks/>
          </p:cNvCxnSpPr>
          <p:nvPr/>
        </p:nvCxnSpPr>
        <p:spPr>
          <a:xfrm>
            <a:off x="4648288" y="4498580"/>
            <a:ext cx="1152000" cy="0"/>
          </a:xfrm>
          <a:prstGeom prst="line">
            <a:avLst/>
          </a:prstGeom>
          <a:ln w="31750">
            <a:solidFill>
              <a:srgbClr val="358C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D2471D7-7588-824E-95FE-AA675DF404BA}"/>
              </a:ext>
            </a:extLst>
          </p:cNvPr>
          <p:cNvCxnSpPr/>
          <p:nvPr/>
        </p:nvCxnSpPr>
        <p:spPr>
          <a:xfrm>
            <a:off x="4659986" y="4490746"/>
            <a:ext cx="0" cy="1152000"/>
          </a:xfrm>
          <a:prstGeom prst="line">
            <a:avLst/>
          </a:prstGeom>
          <a:ln w="31750">
            <a:solidFill>
              <a:srgbClr val="93C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F2E085C-D42B-E242-8C8E-BC8B67852246}"/>
              </a:ext>
            </a:extLst>
          </p:cNvPr>
          <p:cNvSpPr txBox="1"/>
          <p:nvPr/>
        </p:nvSpPr>
        <p:spPr>
          <a:xfrm>
            <a:off x="18096542" y="3371412"/>
            <a:ext cx="1829700" cy="36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ct val="125000"/>
              </a:lnSpc>
            </a:pPr>
            <a:endParaRPr lang="en-US" sz="1600" i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BCA9DF2-6A25-C14F-82C3-F80C9DB0FDB5}"/>
              </a:ext>
            </a:extLst>
          </p:cNvPr>
          <p:cNvGrpSpPr/>
          <p:nvPr/>
        </p:nvGrpSpPr>
        <p:grpSpPr>
          <a:xfrm>
            <a:off x="3658825" y="4030859"/>
            <a:ext cx="2615770" cy="2660614"/>
            <a:chOff x="176995" y="1635715"/>
            <a:chExt cx="2615770" cy="2660614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642AD7B-C4A4-F447-923A-573BA3711394}"/>
                </a:ext>
              </a:extLst>
            </p:cNvPr>
            <p:cNvSpPr txBox="1"/>
            <p:nvPr/>
          </p:nvSpPr>
          <p:spPr>
            <a:xfrm rot="16200000">
              <a:off x="-51294" y="2513124"/>
              <a:ext cx="825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" panose="02040503050406030204" pitchFamily="18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DV</a:t>
              </a:r>
              <a:r>
                <a:rPr lang="en-US" baseline="-25000" dirty="0">
                  <a:latin typeface="Cambria" panose="02040503050406030204" pitchFamily="18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S2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69E0618B-B47A-AF4E-828E-05CE0B58A971}"/>
                </a:ext>
              </a:extLst>
            </p:cNvPr>
            <p:cNvSpPr/>
            <p:nvPr/>
          </p:nvSpPr>
          <p:spPr>
            <a:xfrm>
              <a:off x="1734690" y="2692211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6B65223-97D9-3549-8E1F-CF303E89A746}"/>
                </a:ext>
              </a:extLst>
            </p:cNvPr>
            <p:cNvSpPr txBox="1"/>
            <p:nvPr/>
          </p:nvSpPr>
          <p:spPr>
            <a:xfrm rot="16200000">
              <a:off x="179424" y="3062089"/>
              <a:ext cx="825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" panose="02040503050406030204" pitchFamily="18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–B</a:t>
              </a:r>
              <a:endParaRPr lang="en-US" baseline="30000" dirty="0">
                <a:latin typeface="Cambria" panose="02040503050406030204" pitchFamily="18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5C9C1DE-87EE-B24D-A467-DE514E97F20B}"/>
                </a:ext>
              </a:extLst>
            </p:cNvPr>
            <p:cNvSpPr txBox="1"/>
            <p:nvPr/>
          </p:nvSpPr>
          <p:spPr>
            <a:xfrm rot="16200000">
              <a:off x="179424" y="1964240"/>
              <a:ext cx="825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" panose="02040503050406030204" pitchFamily="18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+B </a:t>
              </a:r>
              <a:endParaRPr lang="en-US" baseline="30000" dirty="0">
                <a:latin typeface="Cambria" panose="02040503050406030204" pitchFamily="18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C5803B6-91A4-B24F-A467-12BE2B01A0C9}"/>
                </a:ext>
              </a:extLst>
            </p:cNvPr>
            <p:cNvSpPr txBox="1"/>
            <p:nvPr/>
          </p:nvSpPr>
          <p:spPr>
            <a:xfrm>
              <a:off x="802962" y="3658204"/>
              <a:ext cx="825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" panose="02040503050406030204" pitchFamily="18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–B  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2B4E2A9-569D-904D-88FE-487B3405B8CF}"/>
                </a:ext>
              </a:extLst>
            </p:cNvPr>
            <p:cNvSpPr txBox="1"/>
            <p:nvPr/>
          </p:nvSpPr>
          <p:spPr>
            <a:xfrm>
              <a:off x="1865304" y="3658204"/>
              <a:ext cx="825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" panose="02040503050406030204" pitchFamily="18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+B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665A4E7-7B39-3B4B-A63E-E07A41E1B694}"/>
                </a:ext>
              </a:extLst>
            </p:cNvPr>
            <p:cNvSpPr txBox="1"/>
            <p:nvPr/>
          </p:nvSpPr>
          <p:spPr>
            <a:xfrm>
              <a:off x="1345656" y="3926997"/>
              <a:ext cx="825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" panose="02040503050406030204" pitchFamily="18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DV</a:t>
              </a:r>
              <a:r>
                <a:rPr lang="en-US" baseline="-25000" dirty="0">
                  <a:latin typeface="Cambria" panose="02040503050406030204" pitchFamily="18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S1</a:t>
              </a: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1CB0040C-E530-314B-BA5C-C78DA4B802A4}"/>
                </a:ext>
              </a:extLst>
            </p:cNvPr>
            <p:cNvCxnSpPr>
              <a:cxnSpLocks/>
            </p:cNvCxnSpPr>
            <p:nvPr/>
          </p:nvCxnSpPr>
          <p:spPr>
            <a:xfrm>
              <a:off x="1734799" y="3685362"/>
              <a:ext cx="0" cy="36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D3E1424C-9C22-994D-B75C-25BD8A3AD2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1565" y="3680486"/>
              <a:ext cx="2041200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72A0FA13-EFD6-D140-BCA8-F158F08650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601" y="1635715"/>
              <a:ext cx="0" cy="20520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42A336A-1C86-1E4D-B102-863A666BDFF2}"/>
                </a:ext>
              </a:extLst>
            </p:cNvPr>
            <p:cNvCxnSpPr>
              <a:cxnSpLocks/>
            </p:cNvCxnSpPr>
            <p:nvPr/>
          </p:nvCxnSpPr>
          <p:spPr>
            <a:xfrm>
              <a:off x="711512" y="2700208"/>
              <a:ext cx="3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E1239AE3-BFF3-1B44-B240-DF14173F79A8}"/>
              </a:ext>
            </a:extLst>
          </p:cNvPr>
          <p:cNvGrpSpPr/>
          <p:nvPr/>
        </p:nvGrpSpPr>
        <p:grpSpPr>
          <a:xfrm>
            <a:off x="11068578" y="4031880"/>
            <a:ext cx="2701527" cy="2669429"/>
            <a:chOff x="91238" y="1635715"/>
            <a:chExt cx="2701527" cy="2669429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9C576A8-9150-9949-891E-FF3A117D58EA}"/>
                </a:ext>
              </a:extLst>
            </p:cNvPr>
            <p:cNvSpPr txBox="1"/>
            <p:nvPr/>
          </p:nvSpPr>
          <p:spPr>
            <a:xfrm rot="16200000">
              <a:off x="-137051" y="2513124"/>
              <a:ext cx="825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" panose="02040503050406030204" pitchFamily="18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DV</a:t>
              </a:r>
              <a:r>
                <a:rPr lang="en-US" baseline="-25000" dirty="0">
                  <a:latin typeface="Cambria" panose="02040503050406030204" pitchFamily="18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S2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C41D1C9-0700-D440-B6B5-C6CFF61287AA}"/>
                </a:ext>
              </a:extLst>
            </p:cNvPr>
            <p:cNvSpPr/>
            <p:nvPr/>
          </p:nvSpPr>
          <p:spPr>
            <a:xfrm>
              <a:off x="1734690" y="2692211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422E3C5-6156-5040-9D8A-B82D4996BB18}"/>
                </a:ext>
              </a:extLst>
            </p:cNvPr>
            <p:cNvSpPr txBox="1"/>
            <p:nvPr/>
          </p:nvSpPr>
          <p:spPr>
            <a:xfrm rot="16200000">
              <a:off x="155200" y="2840272"/>
              <a:ext cx="825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" panose="02040503050406030204" pitchFamily="18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–</a:t>
              </a:r>
              <a:r>
                <a:rPr lang="en-US" dirty="0" err="1">
                  <a:latin typeface="Cambria" panose="02040503050406030204" pitchFamily="18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  <a:r>
                <a:rPr lang="en-US" sz="1600" baseline="-25000" dirty="0" err="1">
                  <a:latin typeface="Cambria" panose="02040503050406030204" pitchFamily="18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mini</a:t>
              </a:r>
              <a:r>
                <a:rPr lang="en-US" dirty="0">
                  <a:latin typeface="Cambria" panose="02040503050406030204" pitchFamily="18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</a:t>
              </a:r>
              <a:endParaRPr lang="en-US" baseline="30000" dirty="0">
                <a:latin typeface="Cambria" panose="02040503050406030204" pitchFamily="18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E4A9806-52C9-6F48-AD16-81CF7B324937}"/>
                </a:ext>
              </a:extLst>
            </p:cNvPr>
            <p:cNvSpPr txBox="1"/>
            <p:nvPr/>
          </p:nvSpPr>
          <p:spPr>
            <a:xfrm rot="16200000">
              <a:off x="155200" y="2190986"/>
              <a:ext cx="825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" panose="02040503050406030204" pitchFamily="18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+</a:t>
              </a:r>
              <a:r>
                <a:rPr lang="en-US" dirty="0" err="1">
                  <a:latin typeface="Cambria" panose="02040503050406030204" pitchFamily="18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  <a:r>
                <a:rPr lang="en-US" sz="1600" baseline="-25000" dirty="0" err="1">
                  <a:latin typeface="Cambria" panose="02040503050406030204" pitchFamily="18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mini</a:t>
              </a:r>
              <a:r>
                <a:rPr lang="en-US" dirty="0">
                  <a:latin typeface="Cambria" panose="02040503050406030204" pitchFamily="18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</a:t>
              </a:r>
              <a:endParaRPr lang="en-US" baseline="30000" dirty="0">
                <a:latin typeface="Cambria" panose="02040503050406030204" pitchFamily="18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83272BEA-D290-5447-B16C-2839553609C8}"/>
                </a:ext>
              </a:extLst>
            </p:cNvPr>
            <p:cNvSpPr txBox="1"/>
            <p:nvPr/>
          </p:nvSpPr>
          <p:spPr>
            <a:xfrm>
              <a:off x="1029741" y="3648372"/>
              <a:ext cx="825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" panose="02040503050406030204" pitchFamily="18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–</a:t>
              </a:r>
              <a:r>
                <a:rPr lang="en-US" dirty="0" err="1">
                  <a:latin typeface="Cambria" panose="02040503050406030204" pitchFamily="18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  <a:r>
                <a:rPr lang="en-US" sz="1600" baseline="-25000" dirty="0" err="1">
                  <a:latin typeface="Cambria" panose="02040503050406030204" pitchFamily="18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mini</a:t>
              </a:r>
              <a:endParaRPr lang="en-US" baseline="-25000" dirty="0">
                <a:latin typeface="Cambria" panose="02040503050406030204" pitchFamily="18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10BF9ED-E306-D646-B618-30EB4430C9CC}"/>
                </a:ext>
              </a:extLst>
            </p:cNvPr>
            <p:cNvSpPr txBox="1"/>
            <p:nvPr/>
          </p:nvSpPr>
          <p:spPr>
            <a:xfrm>
              <a:off x="1700792" y="3648372"/>
              <a:ext cx="825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" panose="02040503050406030204" pitchFamily="18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+</a:t>
              </a:r>
              <a:r>
                <a:rPr lang="en-US" dirty="0" err="1">
                  <a:latin typeface="Cambria" panose="02040503050406030204" pitchFamily="18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  <a:r>
                <a:rPr lang="en-US" sz="1600" baseline="-25000" dirty="0" err="1">
                  <a:latin typeface="Cambria" panose="02040503050406030204" pitchFamily="18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mini</a:t>
              </a:r>
              <a:endParaRPr lang="en-US" baseline="-25000" dirty="0">
                <a:latin typeface="Cambria" panose="02040503050406030204" pitchFamily="18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9AA40EE-82AF-3C4B-9267-BE4C7F9F09F2}"/>
                </a:ext>
              </a:extLst>
            </p:cNvPr>
            <p:cNvSpPr txBox="1"/>
            <p:nvPr/>
          </p:nvSpPr>
          <p:spPr>
            <a:xfrm>
              <a:off x="1363944" y="3935812"/>
              <a:ext cx="825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" panose="02040503050406030204" pitchFamily="18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DV</a:t>
              </a:r>
              <a:r>
                <a:rPr lang="en-US" baseline="-25000" dirty="0">
                  <a:latin typeface="Cambria" panose="02040503050406030204" pitchFamily="18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S1</a:t>
              </a:r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991D1E7-DAC2-184C-8597-A8767C93F2B6}"/>
                </a:ext>
              </a:extLst>
            </p:cNvPr>
            <p:cNvCxnSpPr>
              <a:cxnSpLocks/>
            </p:cNvCxnSpPr>
            <p:nvPr/>
          </p:nvCxnSpPr>
          <p:spPr>
            <a:xfrm>
              <a:off x="1734799" y="3685362"/>
              <a:ext cx="0" cy="36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04E4D972-F128-FA43-928F-3DC330AA7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1565" y="3680486"/>
              <a:ext cx="2041200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983B1742-CBF0-4444-AD22-03D0776F35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601" y="1635715"/>
              <a:ext cx="0" cy="20520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EA7707C-C93E-B841-8E66-9CCE3C791EB0}"/>
                </a:ext>
              </a:extLst>
            </p:cNvPr>
            <p:cNvCxnSpPr>
              <a:cxnSpLocks/>
            </p:cNvCxnSpPr>
            <p:nvPr/>
          </p:nvCxnSpPr>
          <p:spPr>
            <a:xfrm>
              <a:off x="711512" y="2700208"/>
              <a:ext cx="3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A2FADC1-3E9E-7142-BE56-E8E002665DFB}"/>
              </a:ext>
            </a:extLst>
          </p:cNvPr>
          <p:cNvCxnSpPr>
            <a:cxnSpLocks/>
          </p:cNvCxnSpPr>
          <p:nvPr/>
        </p:nvCxnSpPr>
        <p:spPr>
          <a:xfrm>
            <a:off x="4648288" y="5640510"/>
            <a:ext cx="1152000" cy="0"/>
          </a:xfrm>
          <a:prstGeom prst="line">
            <a:avLst/>
          </a:prstGeom>
          <a:ln w="31750">
            <a:solidFill>
              <a:srgbClr val="358C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4C270609-1685-434A-A1E1-28F69A446DCD}"/>
              </a:ext>
            </a:extLst>
          </p:cNvPr>
          <p:cNvSpPr txBox="1"/>
          <p:nvPr/>
        </p:nvSpPr>
        <p:spPr>
          <a:xfrm>
            <a:off x="4636645" y="4058134"/>
            <a:ext cx="1188000" cy="37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dirty="0">
                <a:solidFill>
                  <a:srgbClr val="358CAA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S2 easier</a:t>
            </a:r>
          </a:p>
        </p:txBody>
      </p:sp>
      <p:sp>
        <p:nvSpPr>
          <p:cNvPr id="173" name="Freeform 172">
            <a:extLst>
              <a:ext uri="{FF2B5EF4-FFF2-40B4-BE49-F238E27FC236}">
                <a16:creationId xmlns:a16="http://schemas.microsoft.com/office/drawing/2014/main" id="{8DEB7413-A0DA-A140-B44E-F458F0FADE2E}"/>
              </a:ext>
            </a:extLst>
          </p:cNvPr>
          <p:cNvSpPr/>
          <p:nvPr/>
        </p:nvSpPr>
        <p:spPr>
          <a:xfrm rot="360000">
            <a:off x="5217281" y="4629572"/>
            <a:ext cx="540000" cy="684000"/>
          </a:xfrm>
          <a:custGeom>
            <a:avLst/>
            <a:gdLst>
              <a:gd name="connsiteX0" fmla="*/ 27825 w 637425"/>
              <a:gd name="connsiteY0" fmla="*/ 482138 h 670560"/>
              <a:gd name="connsiteX1" fmla="*/ 16741 w 637425"/>
              <a:gd name="connsiteY1" fmla="*/ 454429 h 670560"/>
              <a:gd name="connsiteX2" fmla="*/ 116 w 637425"/>
              <a:gd name="connsiteY2" fmla="*/ 443346 h 670560"/>
              <a:gd name="connsiteX3" fmla="*/ 11200 w 637425"/>
              <a:gd name="connsiteY3" fmla="*/ 410095 h 670560"/>
              <a:gd name="connsiteX4" fmla="*/ 11200 w 637425"/>
              <a:gd name="connsiteY4" fmla="*/ 376844 h 670560"/>
              <a:gd name="connsiteX5" fmla="*/ 38909 w 637425"/>
              <a:gd name="connsiteY5" fmla="*/ 371302 h 670560"/>
              <a:gd name="connsiteX6" fmla="*/ 61076 w 637425"/>
              <a:gd name="connsiteY6" fmla="*/ 382386 h 670560"/>
              <a:gd name="connsiteX7" fmla="*/ 77701 w 637425"/>
              <a:gd name="connsiteY7" fmla="*/ 387927 h 670560"/>
              <a:gd name="connsiteX8" fmla="*/ 83243 w 637425"/>
              <a:gd name="connsiteY8" fmla="*/ 404553 h 670560"/>
              <a:gd name="connsiteX9" fmla="*/ 122036 w 637425"/>
              <a:gd name="connsiteY9" fmla="*/ 415636 h 670560"/>
              <a:gd name="connsiteX10" fmla="*/ 138661 w 637425"/>
              <a:gd name="connsiteY10" fmla="*/ 448887 h 670560"/>
              <a:gd name="connsiteX11" fmla="*/ 133120 w 637425"/>
              <a:gd name="connsiteY11" fmla="*/ 465513 h 670560"/>
              <a:gd name="connsiteX12" fmla="*/ 138661 w 637425"/>
              <a:gd name="connsiteY12" fmla="*/ 487680 h 670560"/>
              <a:gd name="connsiteX13" fmla="*/ 138661 w 637425"/>
              <a:gd name="connsiteY13" fmla="*/ 532015 h 670560"/>
              <a:gd name="connsiteX14" fmla="*/ 133120 w 637425"/>
              <a:gd name="connsiteY14" fmla="*/ 554182 h 670560"/>
              <a:gd name="connsiteX15" fmla="*/ 116494 w 637425"/>
              <a:gd name="connsiteY15" fmla="*/ 565266 h 670560"/>
              <a:gd name="connsiteX16" fmla="*/ 138661 w 637425"/>
              <a:gd name="connsiteY16" fmla="*/ 615142 h 670560"/>
              <a:gd name="connsiteX17" fmla="*/ 149745 w 637425"/>
              <a:gd name="connsiteY17" fmla="*/ 631767 h 670560"/>
              <a:gd name="connsiteX18" fmla="*/ 160829 w 637425"/>
              <a:gd name="connsiteY18" fmla="*/ 665018 h 670560"/>
              <a:gd name="connsiteX19" fmla="*/ 177454 w 637425"/>
              <a:gd name="connsiteY19" fmla="*/ 670560 h 670560"/>
              <a:gd name="connsiteX20" fmla="*/ 199621 w 637425"/>
              <a:gd name="connsiteY20" fmla="*/ 665018 h 670560"/>
              <a:gd name="connsiteX21" fmla="*/ 216247 w 637425"/>
              <a:gd name="connsiteY21" fmla="*/ 653935 h 670560"/>
              <a:gd name="connsiteX22" fmla="*/ 232872 w 637425"/>
              <a:gd name="connsiteY22" fmla="*/ 648393 h 670560"/>
              <a:gd name="connsiteX23" fmla="*/ 238414 w 637425"/>
              <a:gd name="connsiteY23" fmla="*/ 620684 h 670560"/>
              <a:gd name="connsiteX24" fmla="*/ 243956 w 637425"/>
              <a:gd name="connsiteY24" fmla="*/ 604058 h 670560"/>
              <a:gd name="connsiteX25" fmla="*/ 238414 w 637425"/>
              <a:gd name="connsiteY25" fmla="*/ 581891 h 670560"/>
              <a:gd name="connsiteX26" fmla="*/ 249498 w 637425"/>
              <a:gd name="connsiteY26" fmla="*/ 543098 h 670560"/>
              <a:gd name="connsiteX27" fmla="*/ 266123 w 637425"/>
              <a:gd name="connsiteY27" fmla="*/ 532015 h 670560"/>
              <a:gd name="connsiteX28" fmla="*/ 271665 w 637425"/>
              <a:gd name="connsiteY28" fmla="*/ 515389 h 670560"/>
              <a:gd name="connsiteX29" fmla="*/ 266123 w 637425"/>
              <a:gd name="connsiteY29" fmla="*/ 471055 h 670560"/>
              <a:gd name="connsiteX30" fmla="*/ 299374 w 637425"/>
              <a:gd name="connsiteY30" fmla="*/ 448887 h 670560"/>
              <a:gd name="connsiteX31" fmla="*/ 310458 w 637425"/>
              <a:gd name="connsiteY31" fmla="*/ 432262 h 670560"/>
              <a:gd name="connsiteX32" fmla="*/ 316000 w 637425"/>
              <a:gd name="connsiteY32" fmla="*/ 415636 h 670560"/>
              <a:gd name="connsiteX33" fmla="*/ 332625 w 637425"/>
              <a:gd name="connsiteY33" fmla="*/ 410095 h 670560"/>
              <a:gd name="connsiteX34" fmla="*/ 349250 w 637425"/>
              <a:gd name="connsiteY34" fmla="*/ 399011 h 670560"/>
              <a:gd name="connsiteX35" fmla="*/ 354792 w 637425"/>
              <a:gd name="connsiteY35" fmla="*/ 382386 h 670560"/>
              <a:gd name="connsiteX36" fmla="*/ 365876 w 637425"/>
              <a:gd name="connsiteY36" fmla="*/ 365760 h 670560"/>
              <a:gd name="connsiteX37" fmla="*/ 371418 w 637425"/>
              <a:gd name="connsiteY37" fmla="*/ 349135 h 670560"/>
              <a:gd name="connsiteX38" fmla="*/ 388043 w 637425"/>
              <a:gd name="connsiteY38" fmla="*/ 343593 h 670560"/>
              <a:gd name="connsiteX39" fmla="*/ 382501 w 637425"/>
              <a:gd name="connsiteY39" fmla="*/ 304800 h 670560"/>
              <a:gd name="connsiteX40" fmla="*/ 404669 w 637425"/>
              <a:gd name="connsiteY40" fmla="*/ 254924 h 670560"/>
              <a:gd name="connsiteX41" fmla="*/ 421294 w 637425"/>
              <a:gd name="connsiteY41" fmla="*/ 260466 h 670560"/>
              <a:gd name="connsiteX42" fmla="*/ 454545 w 637425"/>
              <a:gd name="connsiteY42" fmla="*/ 243840 h 670560"/>
              <a:gd name="connsiteX43" fmla="*/ 449003 w 637425"/>
              <a:gd name="connsiteY43" fmla="*/ 227215 h 670560"/>
              <a:gd name="connsiteX44" fmla="*/ 471170 w 637425"/>
              <a:gd name="connsiteY44" fmla="*/ 193964 h 670560"/>
              <a:gd name="connsiteX45" fmla="*/ 476712 w 637425"/>
              <a:gd name="connsiteY45" fmla="*/ 177338 h 670560"/>
              <a:gd name="connsiteX46" fmla="*/ 521047 w 637425"/>
              <a:gd name="connsiteY46" fmla="*/ 155171 h 670560"/>
              <a:gd name="connsiteX47" fmla="*/ 537672 w 637425"/>
              <a:gd name="connsiteY47" fmla="*/ 144087 h 670560"/>
              <a:gd name="connsiteX48" fmla="*/ 548756 w 637425"/>
              <a:gd name="connsiteY48" fmla="*/ 105295 h 670560"/>
              <a:gd name="connsiteX49" fmla="*/ 565381 w 637425"/>
              <a:gd name="connsiteY49" fmla="*/ 94211 h 670560"/>
              <a:gd name="connsiteX50" fmla="*/ 582007 w 637425"/>
              <a:gd name="connsiteY50" fmla="*/ 99753 h 670560"/>
              <a:gd name="connsiteX51" fmla="*/ 593090 w 637425"/>
              <a:gd name="connsiteY51" fmla="*/ 66502 h 670560"/>
              <a:gd name="connsiteX52" fmla="*/ 587549 w 637425"/>
              <a:gd name="connsiteY52" fmla="*/ 49876 h 670560"/>
              <a:gd name="connsiteX53" fmla="*/ 593090 w 637425"/>
              <a:gd name="connsiteY53" fmla="*/ 22167 h 670560"/>
              <a:gd name="connsiteX54" fmla="*/ 631883 w 637425"/>
              <a:gd name="connsiteY54" fmla="*/ 5542 h 670560"/>
              <a:gd name="connsiteX55" fmla="*/ 637425 w 637425"/>
              <a:gd name="connsiteY55" fmla="*/ 0 h 6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637425" h="670560">
                <a:moveTo>
                  <a:pt x="27825" y="482138"/>
                </a:moveTo>
                <a:cubicBezTo>
                  <a:pt x="24130" y="472902"/>
                  <a:pt x="22523" y="462524"/>
                  <a:pt x="16741" y="454429"/>
                </a:cubicBezTo>
                <a:cubicBezTo>
                  <a:pt x="12870" y="449009"/>
                  <a:pt x="942" y="449955"/>
                  <a:pt x="116" y="443346"/>
                </a:cubicBezTo>
                <a:cubicBezTo>
                  <a:pt x="-1333" y="431753"/>
                  <a:pt x="11200" y="410095"/>
                  <a:pt x="11200" y="410095"/>
                </a:cubicBezTo>
                <a:cubicBezTo>
                  <a:pt x="8513" y="402034"/>
                  <a:pt x="-891" y="384905"/>
                  <a:pt x="11200" y="376844"/>
                </a:cubicBezTo>
                <a:cubicBezTo>
                  <a:pt x="19037" y="371619"/>
                  <a:pt x="29673" y="373149"/>
                  <a:pt x="38909" y="371302"/>
                </a:cubicBezTo>
                <a:cubicBezTo>
                  <a:pt x="70851" y="350006"/>
                  <a:pt x="43650" y="360603"/>
                  <a:pt x="61076" y="382386"/>
                </a:cubicBezTo>
                <a:cubicBezTo>
                  <a:pt x="64725" y="386947"/>
                  <a:pt x="72159" y="386080"/>
                  <a:pt x="77701" y="387927"/>
                </a:cubicBezTo>
                <a:cubicBezTo>
                  <a:pt x="79548" y="393469"/>
                  <a:pt x="79112" y="400422"/>
                  <a:pt x="83243" y="404553"/>
                </a:cubicBezTo>
                <a:cubicBezTo>
                  <a:pt x="85894" y="407204"/>
                  <a:pt x="121842" y="415588"/>
                  <a:pt x="122036" y="415636"/>
                </a:cubicBezTo>
                <a:cubicBezTo>
                  <a:pt x="127641" y="424043"/>
                  <a:pt x="138661" y="437414"/>
                  <a:pt x="138661" y="448887"/>
                </a:cubicBezTo>
                <a:cubicBezTo>
                  <a:pt x="138661" y="454729"/>
                  <a:pt x="134967" y="459971"/>
                  <a:pt x="133120" y="465513"/>
                </a:cubicBezTo>
                <a:cubicBezTo>
                  <a:pt x="134967" y="472902"/>
                  <a:pt x="138661" y="480064"/>
                  <a:pt x="138661" y="487680"/>
                </a:cubicBezTo>
                <a:cubicBezTo>
                  <a:pt x="138661" y="541180"/>
                  <a:pt x="125995" y="494010"/>
                  <a:pt x="138661" y="532015"/>
                </a:cubicBezTo>
                <a:cubicBezTo>
                  <a:pt x="136814" y="539404"/>
                  <a:pt x="137345" y="547845"/>
                  <a:pt x="133120" y="554182"/>
                </a:cubicBezTo>
                <a:cubicBezTo>
                  <a:pt x="129425" y="559724"/>
                  <a:pt x="117939" y="558764"/>
                  <a:pt x="116494" y="565266"/>
                </a:cubicBezTo>
                <a:cubicBezTo>
                  <a:pt x="108546" y="601030"/>
                  <a:pt x="118527" y="601718"/>
                  <a:pt x="138661" y="615142"/>
                </a:cubicBezTo>
                <a:cubicBezTo>
                  <a:pt x="142356" y="620684"/>
                  <a:pt x="147040" y="625681"/>
                  <a:pt x="149745" y="631767"/>
                </a:cubicBezTo>
                <a:cubicBezTo>
                  <a:pt x="154490" y="642443"/>
                  <a:pt x="149745" y="661323"/>
                  <a:pt x="160829" y="665018"/>
                </a:cubicBezTo>
                <a:lnTo>
                  <a:pt x="177454" y="670560"/>
                </a:lnTo>
                <a:cubicBezTo>
                  <a:pt x="184843" y="668713"/>
                  <a:pt x="192620" y="668018"/>
                  <a:pt x="199621" y="665018"/>
                </a:cubicBezTo>
                <a:cubicBezTo>
                  <a:pt x="205743" y="662394"/>
                  <a:pt x="210290" y="656914"/>
                  <a:pt x="216247" y="653935"/>
                </a:cubicBezTo>
                <a:cubicBezTo>
                  <a:pt x="221472" y="651323"/>
                  <a:pt x="227330" y="650240"/>
                  <a:pt x="232872" y="648393"/>
                </a:cubicBezTo>
                <a:cubicBezTo>
                  <a:pt x="234719" y="639157"/>
                  <a:pt x="236129" y="629822"/>
                  <a:pt x="238414" y="620684"/>
                </a:cubicBezTo>
                <a:cubicBezTo>
                  <a:pt x="239831" y="615017"/>
                  <a:pt x="243956" y="609900"/>
                  <a:pt x="243956" y="604058"/>
                </a:cubicBezTo>
                <a:cubicBezTo>
                  <a:pt x="243956" y="596442"/>
                  <a:pt x="240261" y="589280"/>
                  <a:pt x="238414" y="581891"/>
                </a:cubicBezTo>
                <a:cubicBezTo>
                  <a:pt x="238776" y="580443"/>
                  <a:pt x="246607" y="546712"/>
                  <a:pt x="249498" y="543098"/>
                </a:cubicBezTo>
                <a:cubicBezTo>
                  <a:pt x="253659" y="537897"/>
                  <a:pt x="260581" y="535709"/>
                  <a:pt x="266123" y="532015"/>
                </a:cubicBezTo>
                <a:cubicBezTo>
                  <a:pt x="267970" y="526473"/>
                  <a:pt x="272625" y="521151"/>
                  <a:pt x="271665" y="515389"/>
                </a:cubicBezTo>
                <a:cubicBezTo>
                  <a:pt x="267898" y="492787"/>
                  <a:pt x="241538" y="502665"/>
                  <a:pt x="266123" y="471055"/>
                </a:cubicBezTo>
                <a:cubicBezTo>
                  <a:pt x="274301" y="460540"/>
                  <a:pt x="299374" y="448887"/>
                  <a:pt x="299374" y="448887"/>
                </a:cubicBezTo>
                <a:cubicBezTo>
                  <a:pt x="303069" y="443345"/>
                  <a:pt x="307479" y="438219"/>
                  <a:pt x="310458" y="432262"/>
                </a:cubicBezTo>
                <a:cubicBezTo>
                  <a:pt x="313071" y="427037"/>
                  <a:pt x="311869" y="419767"/>
                  <a:pt x="316000" y="415636"/>
                </a:cubicBezTo>
                <a:cubicBezTo>
                  <a:pt x="320130" y="411506"/>
                  <a:pt x="327083" y="411942"/>
                  <a:pt x="332625" y="410095"/>
                </a:cubicBezTo>
                <a:cubicBezTo>
                  <a:pt x="338167" y="406400"/>
                  <a:pt x="345089" y="404212"/>
                  <a:pt x="349250" y="399011"/>
                </a:cubicBezTo>
                <a:cubicBezTo>
                  <a:pt x="352899" y="394450"/>
                  <a:pt x="352180" y="387611"/>
                  <a:pt x="354792" y="382386"/>
                </a:cubicBezTo>
                <a:cubicBezTo>
                  <a:pt x="357771" y="376429"/>
                  <a:pt x="362897" y="371717"/>
                  <a:pt x="365876" y="365760"/>
                </a:cubicBezTo>
                <a:cubicBezTo>
                  <a:pt x="368488" y="360535"/>
                  <a:pt x="367287" y="353266"/>
                  <a:pt x="371418" y="349135"/>
                </a:cubicBezTo>
                <a:cubicBezTo>
                  <a:pt x="375549" y="345004"/>
                  <a:pt x="382501" y="345440"/>
                  <a:pt x="388043" y="343593"/>
                </a:cubicBezTo>
                <a:cubicBezTo>
                  <a:pt x="400974" y="304800"/>
                  <a:pt x="410211" y="314037"/>
                  <a:pt x="382501" y="304800"/>
                </a:cubicBezTo>
                <a:cubicBezTo>
                  <a:pt x="385040" y="287030"/>
                  <a:pt x="379186" y="259171"/>
                  <a:pt x="404669" y="254924"/>
                </a:cubicBezTo>
                <a:cubicBezTo>
                  <a:pt x="410431" y="253964"/>
                  <a:pt x="415752" y="258619"/>
                  <a:pt x="421294" y="260466"/>
                </a:cubicBezTo>
                <a:cubicBezTo>
                  <a:pt x="428293" y="258133"/>
                  <a:pt x="451239" y="252105"/>
                  <a:pt x="454545" y="243840"/>
                </a:cubicBezTo>
                <a:cubicBezTo>
                  <a:pt x="456714" y="238416"/>
                  <a:pt x="450850" y="232757"/>
                  <a:pt x="449003" y="227215"/>
                </a:cubicBezTo>
                <a:cubicBezTo>
                  <a:pt x="461731" y="176303"/>
                  <a:pt x="443336" y="228756"/>
                  <a:pt x="471170" y="193964"/>
                </a:cubicBezTo>
                <a:cubicBezTo>
                  <a:pt x="474819" y="189402"/>
                  <a:pt x="473471" y="182199"/>
                  <a:pt x="476712" y="177338"/>
                </a:cubicBezTo>
                <a:cubicBezTo>
                  <a:pt x="491042" y="155844"/>
                  <a:pt x="496418" y="160097"/>
                  <a:pt x="521047" y="155171"/>
                </a:cubicBezTo>
                <a:cubicBezTo>
                  <a:pt x="526589" y="151476"/>
                  <a:pt x="533978" y="149629"/>
                  <a:pt x="537672" y="144087"/>
                </a:cubicBezTo>
                <a:cubicBezTo>
                  <a:pt x="541656" y="138111"/>
                  <a:pt x="543087" y="112381"/>
                  <a:pt x="548756" y="105295"/>
                </a:cubicBezTo>
                <a:cubicBezTo>
                  <a:pt x="552917" y="100094"/>
                  <a:pt x="559839" y="97906"/>
                  <a:pt x="565381" y="94211"/>
                </a:cubicBezTo>
                <a:cubicBezTo>
                  <a:pt x="570923" y="96058"/>
                  <a:pt x="577876" y="103884"/>
                  <a:pt x="582007" y="99753"/>
                </a:cubicBezTo>
                <a:cubicBezTo>
                  <a:pt x="590268" y="91492"/>
                  <a:pt x="593090" y="66502"/>
                  <a:pt x="593090" y="66502"/>
                </a:cubicBezTo>
                <a:cubicBezTo>
                  <a:pt x="591243" y="60960"/>
                  <a:pt x="587549" y="55718"/>
                  <a:pt x="587549" y="49876"/>
                </a:cubicBezTo>
                <a:cubicBezTo>
                  <a:pt x="587549" y="40457"/>
                  <a:pt x="588417" y="30345"/>
                  <a:pt x="593090" y="22167"/>
                </a:cubicBezTo>
                <a:cubicBezTo>
                  <a:pt x="600407" y="9363"/>
                  <a:pt x="621147" y="9837"/>
                  <a:pt x="631883" y="5542"/>
                </a:cubicBezTo>
                <a:cubicBezTo>
                  <a:pt x="634309" y="4572"/>
                  <a:pt x="635578" y="1847"/>
                  <a:pt x="637425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reeform 173">
            <a:extLst>
              <a:ext uri="{FF2B5EF4-FFF2-40B4-BE49-F238E27FC236}">
                <a16:creationId xmlns:a16="http://schemas.microsoft.com/office/drawing/2014/main" id="{1996183D-804D-F045-B565-82C1DB0946AB}"/>
              </a:ext>
            </a:extLst>
          </p:cNvPr>
          <p:cNvSpPr/>
          <p:nvPr/>
        </p:nvSpPr>
        <p:spPr>
          <a:xfrm rot="360000">
            <a:off x="9053899" y="4630903"/>
            <a:ext cx="540000" cy="684000"/>
          </a:xfrm>
          <a:custGeom>
            <a:avLst/>
            <a:gdLst>
              <a:gd name="connsiteX0" fmla="*/ 27825 w 637425"/>
              <a:gd name="connsiteY0" fmla="*/ 482138 h 670560"/>
              <a:gd name="connsiteX1" fmla="*/ 16741 w 637425"/>
              <a:gd name="connsiteY1" fmla="*/ 454429 h 670560"/>
              <a:gd name="connsiteX2" fmla="*/ 116 w 637425"/>
              <a:gd name="connsiteY2" fmla="*/ 443346 h 670560"/>
              <a:gd name="connsiteX3" fmla="*/ 11200 w 637425"/>
              <a:gd name="connsiteY3" fmla="*/ 410095 h 670560"/>
              <a:gd name="connsiteX4" fmla="*/ 11200 w 637425"/>
              <a:gd name="connsiteY4" fmla="*/ 376844 h 670560"/>
              <a:gd name="connsiteX5" fmla="*/ 38909 w 637425"/>
              <a:gd name="connsiteY5" fmla="*/ 371302 h 670560"/>
              <a:gd name="connsiteX6" fmla="*/ 61076 w 637425"/>
              <a:gd name="connsiteY6" fmla="*/ 382386 h 670560"/>
              <a:gd name="connsiteX7" fmla="*/ 77701 w 637425"/>
              <a:gd name="connsiteY7" fmla="*/ 387927 h 670560"/>
              <a:gd name="connsiteX8" fmla="*/ 83243 w 637425"/>
              <a:gd name="connsiteY8" fmla="*/ 404553 h 670560"/>
              <a:gd name="connsiteX9" fmla="*/ 122036 w 637425"/>
              <a:gd name="connsiteY9" fmla="*/ 415636 h 670560"/>
              <a:gd name="connsiteX10" fmla="*/ 138661 w 637425"/>
              <a:gd name="connsiteY10" fmla="*/ 448887 h 670560"/>
              <a:gd name="connsiteX11" fmla="*/ 133120 w 637425"/>
              <a:gd name="connsiteY11" fmla="*/ 465513 h 670560"/>
              <a:gd name="connsiteX12" fmla="*/ 138661 w 637425"/>
              <a:gd name="connsiteY12" fmla="*/ 487680 h 670560"/>
              <a:gd name="connsiteX13" fmla="*/ 138661 w 637425"/>
              <a:gd name="connsiteY13" fmla="*/ 532015 h 670560"/>
              <a:gd name="connsiteX14" fmla="*/ 133120 w 637425"/>
              <a:gd name="connsiteY14" fmla="*/ 554182 h 670560"/>
              <a:gd name="connsiteX15" fmla="*/ 116494 w 637425"/>
              <a:gd name="connsiteY15" fmla="*/ 565266 h 670560"/>
              <a:gd name="connsiteX16" fmla="*/ 138661 w 637425"/>
              <a:gd name="connsiteY16" fmla="*/ 615142 h 670560"/>
              <a:gd name="connsiteX17" fmla="*/ 149745 w 637425"/>
              <a:gd name="connsiteY17" fmla="*/ 631767 h 670560"/>
              <a:gd name="connsiteX18" fmla="*/ 160829 w 637425"/>
              <a:gd name="connsiteY18" fmla="*/ 665018 h 670560"/>
              <a:gd name="connsiteX19" fmla="*/ 177454 w 637425"/>
              <a:gd name="connsiteY19" fmla="*/ 670560 h 670560"/>
              <a:gd name="connsiteX20" fmla="*/ 199621 w 637425"/>
              <a:gd name="connsiteY20" fmla="*/ 665018 h 670560"/>
              <a:gd name="connsiteX21" fmla="*/ 216247 w 637425"/>
              <a:gd name="connsiteY21" fmla="*/ 653935 h 670560"/>
              <a:gd name="connsiteX22" fmla="*/ 232872 w 637425"/>
              <a:gd name="connsiteY22" fmla="*/ 648393 h 670560"/>
              <a:gd name="connsiteX23" fmla="*/ 238414 w 637425"/>
              <a:gd name="connsiteY23" fmla="*/ 620684 h 670560"/>
              <a:gd name="connsiteX24" fmla="*/ 243956 w 637425"/>
              <a:gd name="connsiteY24" fmla="*/ 604058 h 670560"/>
              <a:gd name="connsiteX25" fmla="*/ 238414 w 637425"/>
              <a:gd name="connsiteY25" fmla="*/ 581891 h 670560"/>
              <a:gd name="connsiteX26" fmla="*/ 249498 w 637425"/>
              <a:gd name="connsiteY26" fmla="*/ 543098 h 670560"/>
              <a:gd name="connsiteX27" fmla="*/ 266123 w 637425"/>
              <a:gd name="connsiteY27" fmla="*/ 532015 h 670560"/>
              <a:gd name="connsiteX28" fmla="*/ 271665 w 637425"/>
              <a:gd name="connsiteY28" fmla="*/ 515389 h 670560"/>
              <a:gd name="connsiteX29" fmla="*/ 266123 w 637425"/>
              <a:gd name="connsiteY29" fmla="*/ 471055 h 670560"/>
              <a:gd name="connsiteX30" fmla="*/ 299374 w 637425"/>
              <a:gd name="connsiteY30" fmla="*/ 448887 h 670560"/>
              <a:gd name="connsiteX31" fmla="*/ 310458 w 637425"/>
              <a:gd name="connsiteY31" fmla="*/ 432262 h 670560"/>
              <a:gd name="connsiteX32" fmla="*/ 316000 w 637425"/>
              <a:gd name="connsiteY32" fmla="*/ 415636 h 670560"/>
              <a:gd name="connsiteX33" fmla="*/ 332625 w 637425"/>
              <a:gd name="connsiteY33" fmla="*/ 410095 h 670560"/>
              <a:gd name="connsiteX34" fmla="*/ 349250 w 637425"/>
              <a:gd name="connsiteY34" fmla="*/ 399011 h 670560"/>
              <a:gd name="connsiteX35" fmla="*/ 354792 w 637425"/>
              <a:gd name="connsiteY35" fmla="*/ 382386 h 670560"/>
              <a:gd name="connsiteX36" fmla="*/ 365876 w 637425"/>
              <a:gd name="connsiteY36" fmla="*/ 365760 h 670560"/>
              <a:gd name="connsiteX37" fmla="*/ 371418 w 637425"/>
              <a:gd name="connsiteY37" fmla="*/ 349135 h 670560"/>
              <a:gd name="connsiteX38" fmla="*/ 388043 w 637425"/>
              <a:gd name="connsiteY38" fmla="*/ 343593 h 670560"/>
              <a:gd name="connsiteX39" fmla="*/ 382501 w 637425"/>
              <a:gd name="connsiteY39" fmla="*/ 304800 h 670560"/>
              <a:gd name="connsiteX40" fmla="*/ 404669 w 637425"/>
              <a:gd name="connsiteY40" fmla="*/ 254924 h 670560"/>
              <a:gd name="connsiteX41" fmla="*/ 421294 w 637425"/>
              <a:gd name="connsiteY41" fmla="*/ 260466 h 670560"/>
              <a:gd name="connsiteX42" fmla="*/ 454545 w 637425"/>
              <a:gd name="connsiteY42" fmla="*/ 243840 h 670560"/>
              <a:gd name="connsiteX43" fmla="*/ 449003 w 637425"/>
              <a:gd name="connsiteY43" fmla="*/ 227215 h 670560"/>
              <a:gd name="connsiteX44" fmla="*/ 471170 w 637425"/>
              <a:gd name="connsiteY44" fmla="*/ 193964 h 670560"/>
              <a:gd name="connsiteX45" fmla="*/ 476712 w 637425"/>
              <a:gd name="connsiteY45" fmla="*/ 177338 h 670560"/>
              <a:gd name="connsiteX46" fmla="*/ 521047 w 637425"/>
              <a:gd name="connsiteY46" fmla="*/ 155171 h 670560"/>
              <a:gd name="connsiteX47" fmla="*/ 537672 w 637425"/>
              <a:gd name="connsiteY47" fmla="*/ 144087 h 670560"/>
              <a:gd name="connsiteX48" fmla="*/ 548756 w 637425"/>
              <a:gd name="connsiteY48" fmla="*/ 105295 h 670560"/>
              <a:gd name="connsiteX49" fmla="*/ 565381 w 637425"/>
              <a:gd name="connsiteY49" fmla="*/ 94211 h 670560"/>
              <a:gd name="connsiteX50" fmla="*/ 582007 w 637425"/>
              <a:gd name="connsiteY50" fmla="*/ 99753 h 670560"/>
              <a:gd name="connsiteX51" fmla="*/ 593090 w 637425"/>
              <a:gd name="connsiteY51" fmla="*/ 66502 h 670560"/>
              <a:gd name="connsiteX52" fmla="*/ 587549 w 637425"/>
              <a:gd name="connsiteY52" fmla="*/ 49876 h 670560"/>
              <a:gd name="connsiteX53" fmla="*/ 593090 w 637425"/>
              <a:gd name="connsiteY53" fmla="*/ 22167 h 670560"/>
              <a:gd name="connsiteX54" fmla="*/ 631883 w 637425"/>
              <a:gd name="connsiteY54" fmla="*/ 5542 h 670560"/>
              <a:gd name="connsiteX55" fmla="*/ 637425 w 637425"/>
              <a:gd name="connsiteY55" fmla="*/ 0 h 6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637425" h="670560">
                <a:moveTo>
                  <a:pt x="27825" y="482138"/>
                </a:moveTo>
                <a:cubicBezTo>
                  <a:pt x="24130" y="472902"/>
                  <a:pt x="22523" y="462524"/>
                  <a:pt x="16741" y="454429"/>
                </a:cubicBezTo>
                <a:cubicBezTo>
                  <a:pt x="12870" y="449009"/>
                  <a:pt x="942" y="449955"/>
                  <a:pt x="116" y="443346"/>
                </a:cubicBezTo>
                <a:cubicBezTo>
                  <a:pt x="-1333" y="431753"/>
                  <a:pt x="11200" y="410095"/>
                  <a:pt x="11200" y="410095"/>
                </a:cubicBezTo>
                <a:cubicBezTo>
                  <a:pt x="8513" y="402034"/>
                  <a:pt x="-891" y="384905"/>
                  <a:pt x="11200" y="376844"/>
                </a:cubicBezTo>
                <a:cubicBezTo>
                  <a:pt x="19037" y="371619"/>
                  <a:pt x="29673" y="373149"/>
                  <a:pt x="38909" y="371302"/>
                </a:cubicBezTo>
                <a:cubicBezTo>
                  <a:pt x="70851" y="350006"/>
                  <a:pt x="43650" y="360603"/>
                  <a:pt x="61076" y="382386"/>
                </a:cubicBezTo>
                <a:cubicBezTo>
                  <a:pt x="64725" y="386947"/>
                  <a:pt x="72159" y="386080"/>
                  <a:pt x="77701" y="387927"/>
                </a:cubicBezTo>
                <a:cubicBezTo>
                  <a:pt x="79548" y="393469"/>
                  <a:pt x="79112" y="400422"/>
                  <a:pt x="83243" y="404553"/>
                </a:cubicBezTo>
                <a:cubicBezTo>
                  <a:pt x="85894" y="407204"/>
                  <a:pt x="121842" y="415588"/>
                  <a:pt x="122036" y="415636"/>
                </a:cubicBezTo>
                <a:cubicBezTo>
                  <a:pt x="127641" y="424043"/>
                  <a:pt x="138661" y="437414"/>
                  <a:pt x="138661" y="448887"/>
                </a:cubicBezTo>
                <a:cubicBezTo>
                  <a:pt x="138661" y="454729"/>
                  <a:pt x="134967" y="459971"/>
                  <a:pt x="133120" y="465513"/>
                </a:cubicBezTo>
                <a:cubicBezTo>
                  <a:pt x="134967" y="472902"/>
                  <a:pt x="138661" y="480064"/>
                  <a:pt x="138661" y="487680"/>
                </a:cubicBezTo>
                <a:cubicBezTo>
                  <a:pt x="138661" y="541180"/>
                  <a:pt x="125995" y="494010"/>
                  <a:pt x="138661" y="532015"/>
                </a:cubicBezTo>
                <a:cubicBezTo>
                  <a:pt x="136814" y="539404"/>
                  <a:pt x="137345" y="547845"/>
                  <a:pt x="133120" y="554182"/>
                </a:cubicBezTo>
                <a:cubicBezTo>
                  <a:pt x="129425" y="559724"/>
                  <a:pt x="117939" y="558764"/>
                  <a:pt x="116494" y="565266"/>
                </a:cubicBezTo>
                <a:cubicBezTo>
                  <a:pt x="108546" y="601030"/>
                  <a:pt x="118527" y="601718"/>
                  <a:pt x="138661" y="615142"/>
                </a:cubicBezTo>
                <a:cubicBezTo>
                  <a:pt x="142356" y="620684"/>
                  <a:pt x="147040" y="625681"/>
                  <a:pt x="149745" y="631767"/>
                </a:cubicBezTo>
                <a:cubicBezTo>
                  <a:pt x="154490" y="642443"/>
                  <a:pt x="149745" y="661323"/>
                  <a:pt x="160829" y="665018"/>
                </a:cubicBezTo>
                <a:lnTo>
                  <a:pt x="177454" y="670560"/>
                </a:lnTo>
                <a:cubicBezTo>
                  <a:pt x="184843" y="668713"/>
                  <a:pt x="192620" y="668018"/>
                  <a:pt x="199621" y="665018"/>
                </a:cubicBezTo>
                <a:cubicBezTo>
                  <a:pt x="205743" y="662394"/>
                  <a:pt x="210290" y="656914"/>
                  <a:pt x="216247" y="653935"/>
                </a:cubicBezTo>
                <a:cubicBezTo>
                  <a:pt x="221472" y="651323"/>
                  <a:pt x="227330" y="650240"/>
                  <a:pt x="232872" y="648393"/>
                </a:cubicBezTo>
                <a:cubicBezTo>
                  <a:pt x="234719" y="639157"/>
                  <a:pt x="236129" y="629822"/>
                  <a:pt x="238414" y="620684"/>
                </a:cubicBezTo>
                <a:cubicBezTo>
                  <a:pt x="239831" y="615017"/>
                  <a:pt x="243956" y="609900"/>
                  <a:pt x="243956" y="604058"/>
                </a:cubicBezTo>
                <a:cubicBezTo>
                  <a:pt x="243956" y="596442"/>
                  <a:pt x="240261" y="589280"/>
                  <a:pt x="238414" y="581891"/>
                </a:cubicBezTo>
                <a:cubicBezTo>
                  <a:pt x="238776" y="580443"/>
                  <a:pt x="246607" y="546712"/>
                  <a:pt x="249498" y="543098"/>
                </a:cubicBezTo>
                <a:cubicBezTo>
                  <a:pt x="253659" y="537897"/>
                  <a:pt x="260581" y="535709"/>
                  <a:pt x="266123" y="532015"/>
                </a:cubicBezTo>
                <a:cubicBezTo>
                  <a:pt x="267970" y="526473"/>
                  <a:pt x="272625" y="521151"/>
                  <a:pt x="271665" y="515389"/>
                </a:cubicBezTo>
                <a:cubicBezTo>
                  <a:pt x="267898" y="492787"/>
                  <a:pt x="241538" y="502665"/>
                  <a:pt x="266123" y="471055"/>
                </a:cubicBezTo>
                <a:cubicBezTo>
                  <a:pt x="274301" y="460540"/>
                  <a:pt x="299374" y="448887"/>
                  <a:pt x="299374" y="448887"/>
                </a:cubicBezTo>
                <a:cubicBezTo>
                  <a:pt x="303069" y="443345"/>
                  <a:pt x="307479" y="438219"/>
                  <a:pt x="310458" y="432262"/>
                </a:cubicBezTo>
                <a:cubicBezTo>
                  <a:pt x="313071" y="427037"/>
                  <a:pt x="311869" y="419767"/>
                  <a:pt x="316000" y="415636"/>
                </a:cubicBezTo>
                <a:cubicBezTo>
                  <a:pt x="320130" y="411506"/>
                  <a:pt x="327083" y="411942"/>
                  <a:pt x="332625" y="410095"/>
                </a:cubicBezTo>
                <a:cubicBezTo>
                  <a:pt x="338167" y="406400"/>
                  <a:pt x="345089" y="404212"/>
                  <a:pt x="349250" y="399011"/>
                </a:cubicBezTo>
                <a:cubicBezTo>
                  <a:pt x="352899" y="394450"/>
                  <a:pt x="352180" y="387611"/>
                  <a:pt x="354792" y="382386"/>
                </a:cubicBezTo>
                <a:cubicBezTo>
                  <a:pt x="357771" y="376429"/>
                  <a:pt x="362897" y="371717"/>
                  <a:pt x="365876" y="365760"/>
                </a:cubicBezTo>
                <a:cubicBezTo>
                  <a:pt x="368488" y="360535"/>
                  <a:pt x="367287" y="353266"/>
                  <a:pt x="371418" y="349135"/>
                </a:cubicBezTo>
                <a:cubicBezTo>
                  <a:pt x="375549" y="345004"/>
                  <a:pt x="382501" y="345440"/>
                  <a:pt x="388043" y="343593"/>
                </a:cubicBezTo>
                <a:cubicBezTo>
                  <a:pt x="400974" y="304800"/>
                  <a:pt x="410211" y="314037"/>
                  <a:pt x="382501" y="304800"/>
                </a:cubicBezTo>
                <a:cubicBezTo>
                  <a:pt x="385040" y="287030"/>
                  <a:pt x="379186" y="259171"/>
                  <a:pt x="404669" y="254924"/>
                </a:cubicBezTo>
                <a:cubicBezTo>
                  <a:pt x="410431" y="253964"/>
                  <a:pt x="415752" y="258619"/>
                  <a:pt x="421294" y="260466"/>
                </a:cubicBezTo>
                <a:cubicBezTo>
                  <a:pt x="428293" y="258133"/>
                  <a:pt x="451239" y="252105"/>
                  <a:pt x="454545" y="243840"/>
                </a:cubicBezTo>
                <a:cubicBezTo>
                  <a:pt x="456714" y="238416"/>
                  <a:pt x="450850" y="232757"/>
                  <a:pt x="449003" y="227215"/>
                </a:cubicBezTo>
                <a:cubicBezTo>
                  <a:pt x="461731" y="176303"/>
                  <a:pt x="443336" y="228756"/>
                  <a:pt x="471170" y="193964"/>
                </a:cubicBezTo>
                <a:cubicBezTo>
                  <a:pt x="474819" y="189402"/>
                  <a:pt x="473471" y="182199"/>
                  <a:pt x="476712" y="177338"/>
                </a:cubicBezTo>
                <a:cubicBezTo>
                  <a:pt x="491042" y="155844"/>
                  <a:pt x="496418" y="160097"/>
                  <a:pt x="521047" y="155171"/>
                </a:cubicBezTo>
                <a:cubicBezTo>
                  <a:pt x="526589" y="151476"/>
                  <a:pt x="533978" y="149629"/>
                  <a:pt x="537672" y="144087"/>
                </a:cubicBezTo>
                <a:cubicBezTo>
                  <a:pt x="541656" y="138111"/>
                  <a:pt x="543087" y="112381"/>
                  <a:pt x="548756" y="105295"/>
                </a:cubicBezTo>
                <a:cubicBezTo>
                  <a:pt x="552917" y="100094"/>
                  <a:pt x="559839" y="97906"/>
                  <a:pt x="565381" y="94211"/>
                </a:cubicBezTo>
                <a:cubicBezTo>
                  <a:pt x="570923" y="96058"/>
                  <a:pt x="577876" y="103884"/>
                  <a:pt x="582007" y="99753"/>
                </a:cubicBezTo>
                <a:cubicBezTo>
                  <a:pt x="590268" y="91492"/>
                  <a:pt x="593090" y="66502"/>
                  <a:pt x="593090" y="66502"/>
                </a:cubicBezTo>
                <a:cubicBezTo>
                  <a:pt x="591243" y="60960"/>
                  <a:pt x="587549" y="55718"/>
                  <a:pt x="587549" y="49876"/>
                </a:cubicBezTo>
                <a:cubicBezTo>
                  <a:pt x="587549" y="40457"/>
                  <a:pt x="588417" y="30345"/>
                  <a:pt x="593090" y="22167"/>
                </a:cubicBezTo>
                <a:cubicBezTo>
                  <a:pt x="600407" y="9363"/>
                  <a:pt x="621147" y="9837"/>
                  <a:pt x="631883" y="5542"/>
                </a:cubicBezTo>
                <a:cubicBezTo>
                  <a:pt x="634309" y="4572"/>
                  <a:pt x="635578" y="1847"/>
                  <a:pt x="637425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73C1C068-A45D-884A-B0A0-1E8FA847F94B}"/>
              </a:ext>
            </a:extLst>
          </p:cNvPr>
          <p:cNvGrpSpPr/>
          <p:nvPr/>
        </p:nvGrpSpPr>
        <p:grpSpPr>
          <a:xfrm>
            <a:off x="12705446" y="4509373"/>
            <a:ext cx="613905" cy="1011600"/>
            <a:chOff x="8413754" y="1828800"/>
            <a:chExt cx="613905" cy="1012348"/>
          </a:xfrm>
        </p:grpSpPr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78284509-2162-B342-A387-7C39F32D94C5}"/>
                </a:ext>
              </a:extLst>
            </p:cNvPr>
            <p:cNvSpPr/>
            <p:nvPr/>
          </p:nvSpPr>
          <p:spPr>
            <a:xfrm rot="360000">
              <a:off x="8413754" y="1941203"/>
              <a:ext cx="540000" cy="684506"/>
            </a:xfrm>
            <a:custGeom>
              <a:avLst/>
              <a:gdLst>
                <a:gd name="connsiteX0" fmla="*/ 27825 w 637425"/>
                <a:gd name="connsiteY0" fmla="*/ 482138 h 670560"/>
                <a:gd name="connsiteX1" fmla="*/ 16741 w 637425"/>
                <a:gd name="connsiteY1" fmla="*/ 454429 h 670560"/>
                <a:gd name="connsiteX2" fmla="*/ 116 w 637425"/>
                <a:gd name="connsiteY2" fmla="*/ 443346 h 670560"/>
                <a:gd name="connsiteX3" fmla="*/ 11200 w 637425"/>
                <a:gd name="connsiteY3" fmla="*/ 410095 h 670560"/>
                <a:gd name="connsiteX4" fmla="*/ 11200 w 637425"/>
                <a:gd name="connsiteY4" fmla="*/ 376844 h 670560"/>
                <a:gd name="connsiteX5" fmla="*/ 38909 w 637425"/>
                <a:gd name="connsiteY5" fmla="*/ 371302 h 670560"/>
                <a:gd name="connsiteX6" fmla="*/ 61076 w 637425"/>
                <a:gd name="connsiteY6" fmla="*/ 382386 h 670560"/>
                <a:gd name="connsiteX7" fmla="*/ 77701 w 637425"/>
                <a:gd name="connsiteY7" fmla="*/ 387927 h 670560"/>
                <a:gd name="connsiteX8" fmla="*/ 83243 w 637425"/>
                <a:gd name="connsiteY8" fmla="*/ 404553 h 670560"/>
                <a:gd name="connsiteX9" fmla="*/ 122036 w 637425"/>
                <a:gd name="connsiteY9" fmla="*/ 415636 h 670560"/>
                <a:gd name="connsiteX10" fmla="*/ 138661 w 637425"/>
                <a:gd name="connsiteY10" fmla="*/ 448887 h 670560"/>
                <a:gd name="connsiteX11" fmla="*/ 133120 w 637425"/>
                <a:gd name="connsiteY11" fmla="*/ 465513 h 670560"/>
                <a:gd name="connsiteX12" fmla="*/ 138661 w 637425"/>
                <a:gd name="connsiteY12" fmla="*/ 487680 h 670560"/>
                <a:gd name="connsiteX13" fmla="*/ 138661 w 637425"/>
                <a:gd name="connsiteY13" fmla="*/ 532015 h 670560"/>
                <a:gd name="connsiteX14" fmla="*/ 133120 w 637425"/>
                <a:gd name="connsiteY14" fmla="*/ 554182 h 670560"/>
                <a:gd name="connsiteX15" fmla="*/ 116494 w 637425"/>
                <a:gd name="connsiteY15" fmla="*/ 565266 h 670560"/>
                <a:gd name="connsiteX16" fmla="*/ 138661 w 637425"/>
                <a:gd name="connsiteY16" fmla="*/ 615142 h 670560"/>
                <a:gd name="connsiteX17" fmla="*/ 149745 w 637425"/>
                <a:gd name="connsiteY17" fmla="*/ 631767 h 670560"/>
                <a:gd name="connsiteX18" fmla="*/ 160829 w 637425"/>
                <a:gd name="connsiteY18" fmla="*/ 665018 h 670560"/>
                <a:gd name="connsiteX19" fmla="*/ 177454 w 637425"/>
                <a:gd name="connsiteY19" fmla="*/ 670560 h 670560"/>
                <a:gd name="connsiteX20" fmla="*/ 199621 w 637425"/>
                <a:gd name="connsiteY20" fmla="*/ 665018 h 670560"/>
                <a:gd name="connsiteX21" fmla="*/ 216247 w 637425"/>
                <a:gd name="connsiteY21" fmla="*/ 653935 h 670560"/>
                <a:gd name="connsiteX22" fmla="*/ 232872 w 637425"/>
                <a:gd name="connsiteY22" fmla="*/ 648393 h 670560"/>
                <a:gd name="connsiteX23" fmla="*/ 238414 w 637425"/>
                <a:gd name="connsiteY23" fmla="*/ 620684 h 670560"/>
                <a:gd name="connsiteX24" fmla="*/ 243956 w 637425"/>
                <a:gd name="connsiteY24" fmla="*/ 604058 h 670560"/>
                <a:gd name="connsiteX25" fmla="*/ 238414 w 637425"/>
                <a:gd name="connsiteY25" fmla="*/ 581891 h 670560"/>
                <a:gd name="connsiteX26" fmla="*/ 249498 w 637425"/>
                <a:gd name="connsiteY26" fmla="*/ 543098 h 670560"/>
                <a:gd name="connsiteX27" fmla="*/ 266123 w 637425"/>
                <a:gd name="connsiteY27" fmla="*/ 532015 h 670560"/>
                <a:gd name="connsiteX28" fmla="*/ 271665 w 637425"/>
                <a:gd name="connsiteY28" fmla="*/ 515389 h 670560"/>
                <a:gd name="connsiteX29" fmla="*/ 266123 w 637425"/>
                <a:gd name="connsiteY29" fmla="*/ 471055 h 670560"/>
                <a:gd name="connsiteX30" fmla="*/ 299374 w 637425"/>
                <a:gd name="connsiteY30" fmla="*/ 448887 h 670560"/>
                <a:gd name="connsiteX31" fmla="*/ 310458 w 637425"/>
                <a:gd name="connsiteY31" fmla="*/ 432262 h 670560"/>
                <a:gd name="connsiteX32" fmla="*/ 316000 w 637425"/>
                <a:gd name="connsiteY32" fmla="*/ 415636 h 670560"/>
                <a:gd name="connsiteX33" fmla="*/ 332625 w 637425"/>
                <a:gd name="connsiteY33" fmla="*/ 410095 h 670560"/>
                <a:gd name="connsiteX34" fmla="*/ 349250 w 637425"/>
                <a:gd name="connsiteY34" fmla="*/ 399011 h 670560"/>
                <a:gd name="connsiteX35" fmla="*/ 354792 w 637425"/>
                <a:gd name="connsiteY35" fmla="*/ 382386 h 670560"/>
                <a:gd name="connsiteX36" fmla="*/ 365876 w 637425"/>
                <a:gd name="connsiteY36" fmla="*/ 365760 h 670560"/>
                <a:gd name="connsiteX37" fmla="*/ 371418 w 637425"/>
                <a:gd name="connsiteY37" fmla="*/ 349135 h 670560"/>
                <a:gd name="connsiteX38" fmla="*/ 388043 w 637425"/>
                <a:gd name="connsiteY38" fmla="*/ 343593 h 670560"/>
                <a:gd name="connsiteX39" fmla="*/ 382501 w 637425"/>
                <a:gd name="connsiteY39" fmla="*/ 304800 h 670560"/>
                <a:gd name="connsiteX40" fmla="*/ 404669 w 637425"/>
                <a:gd name="connsiteY40" fmla="*/ 254924 h 670560"/>
                <a:gd name="connsiteX41" fmla="*/ 421294 w 637425"/>
                <a:gd name="connsiteY41" fmla="*/ 260466 h 670560"/>
                <a:gd name="connsiteX42" fmla="*/ 454545 w 637425"/>
                <a:gd name="connsiteY42" fmla="*/ 243840 h 670560"/>
                <a:gd name="connsiteX43" fmla="*/ 449003 w 637425"/>
                <a:gd name="connsiteY43" fmla="*/ 227215 h 670560"/>
                <a:gd name="connsiteX44" fmla="*/ 471170 w 637425"/>
                <a:gd name="connsiteY44" fmla="*/ 193964 h 670560"/>
                <a:gd name="connsiteX45" fmla="*/ 476712 w 637425"/>
                <a:gd name="connsiteY45" fmla="*/ 177338 h 670560"/>
                <a:gd name="connsiteX46" fmla="*/ 521047 w 637425"/>
                <a:gd name="connsiteY46" fmla="*/ 155171 h 670560"/>
                <a:gd name="connsiteX47" fmla="*/ 537672 w 637425"/>
                <a:gd name="connsiteY47" fmla="*/ 144087 h 670560"/>
                <a:gd name="connsiteX48" fmla="*/ 548756 w 637425"/>
                <a:gd name="connsiteY48" fmla="*/ 105295 h 670560"/>
                <a:gd name="connsiteX49" fmla="*/ 565381 w 637425"/>
                <a:gd name="connsiteY49" fmla="*/ 94211 h 670560"/>
                <a:gd name="connsiteX50" fmla="*/ 582007 w 637425"/>
                <a:gd name="connsiteY50" fmla="*/ 99753 h 670560"/>
                <a:gd name="connsiteX51" fmla="*/ 593090 w 637425"/>
                <a:gd name="connsiteY51" fmla="*/ 66502 h 670560"/>
                <a:gd name="connsiteX52" fmla="*/ 587549 w 637425"/>
                <a:gd name="connsiteY52" fmla="*/ 49876 h 670560"/>
                <a:gd name="connsiteX53" fmla="*/ 593090 w 637425"/>
                <a:gd name="connsiteY53" fmla="*/ 22167 h 670560"/>
                <a:gd name="connsiteX54" fmla="*/ 631883 w 637425"/>
                <a:gd name="connsiteY54" fmla="*/ 5542 h 670560"/>
                <a:gd name="connsiteX55" fmla="*/ 637425 w 637425"/>
                <a:gd name="connsiteY55" fmla="*/ 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37425" h="670560">
                  <a:moveTo>
                    <a:pt x="27825" y="482138"/>
                  </a:moveTo>
                  <a:cubicBezTo>
                    <a:pt x="24130" y="472902"/>
                    <a:pt x="22523" y="462524"/>
                    <a:pt x="16741" y="454429"/>
                  </a:cubicBezTo>
                  <a:cubicBezTo>
                    <a:pt x="12870" y="449009"/>
                    <a:pt x="942" y="449955"/>
                    <a:pt x="116" y="443346"/>
                  </a:cubicBezTo>
                  <a:cubicBezTo>
                    <a:pt x="-1333" y="431753"/>
                    <a:pt x="11200" y="410095"/>
                    <a:pt x="11200" y="410095"/>
                  </a:cubicBezTo>
                  <a:cubicBezTo>
                    <a:pt x="8513" y="402034"/>
                    <a:pt x="-891" y="384905"/>
                    <a:pt x="11200" y="376844"/>
                  </a:cubicBezTo>
                  <a:cubicBezTo>
                    <a:pt x="19037" y="371619"/>
                    <a:pt x="29673" y="373149"/>
                    <a:pt x="38909" y="371302"/>
                  </a:cubicBezTo>
                  <a:cubicBezTo>
                    <a:pt x="70851" y="350006"/>
                    <a:pt x="43650" y="360603"/>
                    <a:pt x="61076" y="382386"/>
                  </a:cubicBezTo>
                  <a:cubicBezTo>
                    <a:pt x="64725" y="386947"/>
                    <a:pt x="72159" y="386080"/>
                    <a:pt x="77701" y="387927"/>
                  </a:cubicBezTo>
                  <a:cubicBezTo>
                    <a:pt x="79548" y="393469"/>
                    <a:pt x="79112" y="400422"/>
                    <a:pt x="83243" y="404553"/>
                  </a:cubicBezTo>
                  <a:cubicBezTo>
                    <a:pt x="85894" y="407204"/>
                    <a:pt x="121842" y="415588"/>
                    <a:pt x="122036" y="415636"/>
                  </a:cubicBezTo>
                  <a:cubicBezTo>
                    <a:pt x="127641" y="424043"/>
                    <a:pt x="138661" y="437414"/>
                    <a:pt x="138661" y="448887"/>
                  </a:cubicBezTo>
                  <a:cubicBezTo>
                    <a:pt x="138661" y="454729"/>
                    <a:pt x="134967" y="459971"/>
                    <a:pt x="133120" y="465513"/>
                  </a:cubicBezTo>
                  <a:cubicBezTo>
                    <a:pt x="134967" y="472902"/>
                    <a:pt x="138661" y="480064"/>
                    <a:pt x="138661" y="487680"/>
                  </a:cubicBezTo>
                  <a:cubicBezTo>
                    <a:pt x="138661" y="541180"/>
                    <a:pt x="125995" y="494010"/>
                    <a:pt x="138661" y="532015"/>
                  </a:cubicBezTo>
                  <a:cubicBezTo>
                    <a:pt x="136814" y="539404"/>
                    <a:pt x="137345" y="547845"/>
                    <a:pt x="133120" y="554182"/>
                  </a:cubicBezTo>
                  <a:cubicBezTo>
                    <a:pt x="129425" y="559724"/>
                    <a:pt x="117939" y="558764"/>
                    <a:pt x="116494" y="565266"/>
                  </a:cubicBezTo>
                  <a:cubicBezTo>
                    <a:pt x="108546" y="601030"/>
                    <a:pt x="118527" y="601718"/>
                    <a:pt x="138661" y="615142"/>
                  </a:cubicBezTo>
                  <a:cubicBezTo>
                    <a:pt x="142356" y="620684"/>
                    <a:pt x="147040" y="625681"/>
                    <a:pt x="149745" y="631767"/>
                  </a:cubicBezTo>
                  <a:cubicBezTo>
                    <a:pt x="154490" y="642443"/>
                    <a:pt x="149745" y="661323"/>
                    <a:pt x="160829" y="665018"/>
                  </a:cubicBezTo>
                  <a:lnTo>
                    <a:pt x="177454" y="670560"/>
                  </a:lnTo>
                  <a:cubicBezTo>
                    <a:pt x="184843" y="668713"/>
                    <a:pt x="192620" y="668018"/>
                    <a:pt x="199621" y="665018"/>
                  </a:cubicBezTo>
                  <a:cubicBezTo>
                    <a:pt x="205743" y="662394"/>
                    <a:pt x="210290" y="656914"/>
                    <a:pt x="216247" y="653935"/>
                  </a:cubicBezTo>
                  <a:cubicBezTo>
                    <a:pt x="221472" y="651323"/>
                    <a:pt x="227330" y="650240"/>
                    <a:pt x="232872" y="648393"/>
                  </a:cubicBezTo>
                  <a:cubicBezTo>
                    <a:pt x="234719" y="639157"/>
                    <a:pt x="236129" y="629822"/>
                    <a:pt x="238414" y="620684"/>
                  </a:cubicBezTo>
                  <a:cubicBezTo>
                    <a:pt x="239831" y="615017"/>
                    <a:pt x="243956" y="609900"/>
                    <a:pt x="243956" y="604058"/>
                  </a:cubicBezTo>
                  <a:cubicBezTo>
                    <a:pt x="243956" y="596442"/>
                    <a:pt x="240261" y="589280"/>
                    <a:pt x="238414" y="581891"/>
                  </a:cubicBezTo>
                  <a:cubicBezTo>
                    <a:pt x="238776" y="580443"/>
                    <a:pt x="246607" y="546712"/>
                    <a:pt x="249498" y="543098"/>
                  </a:cubicBezTo>
                  <a:cubicBezTo>
                    <a:pt x="253659" y="537897"/>
                    <a:pt x="260581" y="535709"/>
                    <a:pt x="266123" y="532015"/>
                  </a:cubicBezTo>
                  <a:cubicBezTo>
                    <a:pt x="267970" y="526473"/>
                    <a:pt x="272625" y="521151"/>
                    <a:pt x="271665" y="515389"/>
                  </a:cubicBezTo>
                  <a:cubicBezTo>
                    <a:pt x="267898" y="492787"/>
                    <a:pt x="241538" y="502665"/>
                    <a:pt x="266123" y="471055"/>
                  </a:cubicBezTo>
                  <a:cubicBezTo>
                    <a:pt x="274301" y="460540"/>
                    <a:pt x="299374" y="448887"/>
                    <a:pt x="299374" y="448887"/>
                  </a:cubicBezTo>
                  <a:cubicBezTo>
                    <a:pt x="303069" y="443345"/>
                    <a:pt x="307479" y="438219"/>
                    <a:pt x="310458" y="432262"/>
                  </a:cubicBezTo>
                  <a:cubicBezTo>
                    <a:pt x="313071" y="427037"/>
                    <a:pt x="311869" y="419767"/>
                    <a:pt x="316000" y="415636"/>
                  </a:cubicBezTo>
                  <a:cubicBezTo>
                    <a:pt x="320130" y="411506"/>
                    <a:pt x="327083" y="411942"/>
                    <a:pt x="332625" y="410095"/>
                  </a:cubicBezTo>
                  <a:cubicBezTo>
                    <a:pt x="338167" y="406400"/>
                    <a:pt x="345089" y="404212"/>
                    <a:pt x="349250" y="399011"/>
                  </a:cubicBezTo>
                  <a:cubicBezTo>
                    <a:pt x="352899" y="394450"/>
                    <a:pt x="352180" y="387611"/>
                    <a:pt x="354792" y="382386"/>
                  </a:cubicBezTo>
                  <a:cubicBezTo>
                    <a:pt x="357771" y="376429"/>
                    <a:pt x="362897" y="371717"/>
                    <a:pt x="365876" y="365760"/>
                  </a:cubicBezTo>
                  <a:cubicBezTo>
                    <a:pt x="368488" y="360535"/>
                    <a:pt x="367287" y="353266"/>
                    <a:pt x="371418" y="349135"/>
                  </a:cubicBezTo>
                  <a:cubicBezTo>
                    <a:pt x="375549" y="345004"/>
                    <a:pt x="382501" y="345440"/>
                    <a:pt x="388043" y="343593"/>
                  </a:cubicBezTo>
                  <a:cubicBezTo>
                    <a:pt x="400974" y="304800"/>
                    <a:pt x="410211" y="314037"/>
                    <a:pt x="382501" y="304800"/>
                  </a:cubicBezTo>
                  <a:cubicBezTo>
                    <a:pt x="385040" y="287030"/>
                    <a:pt x="379186" y="259171"/>
                    <a:pt x="404669" y="254924"/>
                  </a:cubicBezTo>
                  <a:cubicBezTo>
                    <a:pt x="410431" y="253964"/>
                    <a:pt x="415752" y="258619"/>
                    <a:pt x="421294" y="260466"/>
                  </a:cubicBezTo>
                  <a:cubicBezTo>
                    <a:pt x="428293" y="258133"/>
                    <a:pt x="451239" y="252105"/>
                    <a:pt x="454545" y="243840"/>
                  </a:cubicBezTo>
                  <a:cubicBezTo>
                    <a:pt x="456714" y="238416"/>
                    <a:pt x="450850" y="232757"/>
                    <a:pt x="449003" y="227215"/>
                  </a:cubicBezTo>
                  <a:cubicBezTo>
                    <a:pt x="461731" y="176303"/>
                    <a:pt x="443336" y="228756"/>
                    <a:pt x="471170" y="193964"/>
                  </a:cubicBezTo>
                  <a:cubicBezTo>
                    <a:pt x="474819" y="189402"/>
                    <a:pt x="473471" y="182199"/>
                    <a:pt x="476712" y="177338"/>
                  </a:cubicBezTo>
                  <a:cubicBezTo>
                    <a:pt x="491042" y="155844"/>
                    <a:pt x="496418" y="160097"/>
                    <a:pt x="521047" y="155171"/>
                  </a:cubicBezTo>
                  <a:cubicBezTo>
                    <a:pt x="526589" y="151476"/>
                    <a:pt x="533978" y="149629"/>
                    <a:pt x="537672" y="144087"/>
                  </a:cubicBezTo>
                  <a:cubicBezTo>
                    <a:pt x="541656" y="138111"/>
                    <a:pt x="543087" y="112381"/>
                    <a:pt x="548756" y="105295"/>
                  </a:cubicBezTo>
                  <a:cubicBezTo>
                    <a:pt x="552917" y="100094"/>
                    <a:pt x="559839" y="97906"/>
                    <a:pt x="565381" y="94211"/>
                  </a:cubicBezTo>
                  <a:cubicBezTo>
                    <a:pt x="570923" y="96058"/>
                    <a:pt x="577876" y="103884"/>
                    <a:pt x="582007" y="99753"/>
                  </a:cubicBezTo>
                  <a:cubicBezTo>
                    <a:pt x="590268" y="91492"/>
                    <a:pt x="593090" y="66502"/>
                    <a:pt x="593090" y="66502"/>
                  </a:cubicBezTo>
                  <a:cubicBezTo>
                    <a:pt x="591243" y="60960"/>
                    <a:pt x="587549" y="55718"/>
                    <a:pt x="587549" y="49876"/>
                  </a:cubicBezTo>
                  <a:cubicBezTo>
                    <a:pt x="587549" y="40457"/>
                    <a:pt x="588417" y="30345"/>
                    <a:pt x="593090" y="22167"/>
                  </a:cubicBezTo>
                  <a:cubicBezTo>
                    <a:pt x="600407" y="9363"/>
                    <a:pt x="621147" y="9837"/>
                    <a:pt x="631883" y="5542"/>
                  </a:cubicBezTo>
                  <a:cubicBezTo>
                    <a:pt x="634309" y="4572"/>
                    <a:pt x="635578" y="1847"/>
                    <a:pt x="637425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7E0499BB-D42F-F640-86A4-99E4DE7D9BAD}"/>
                </a:ext>
              </a:extLst>
            </p:cNvPr>
            <p:cNvSpPr/>
            <p:nvPr/>
          </p:nvSpPr>
          <p:spPr>
            <a:xfrm rot="729540">
              <a:off x="8586987" y="1828800"/>
              <a:ext cx="440672" cy="1012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ACCC2C5-3235-A947-8AD7-161ECE27D046}"/>
              </a:ext>
            </a:extLst>
          </p:cNvPr>
          <p:cNvSpPr/>
          <p:nvPr/>
        </p:nvSpPr>
        <p:spPr>
          <a:xfrm>
            <a:off x="12508931" y="4860296"/>
            <a:ext cx="439200" cy="439200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ight Arrow 178">
            <a:extLst>
              <a:ext uri="{FF2B5EF4-FFF2-40B4-BE49-F238E27FC236}">
                <a16:creationId xmlns:a16="http://schemas.microsoft.com/office/drawing/2014/main" id="{ED58684D-500B-CD41-8F3F-BFE3083E1545}"/>
              </a:ext>
            </a:extLst>
          </p:cNvPr>
          <p:cNvSpPr/>
          <p:nvPr/>
        </p:nvSpPr>
        <p:spPr>
          <a:xfrm>
            <a:off x="13320941" y="5014347"/>
            <a:ext cx="266063" cy="14823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C71A7F2A-DFD2-9644-AEC8-EB9D737BCD0D}"/>
              </a:ext>
            </a:extLst>
          </p:cNvPr>
          <p:cNvGrpSpPr/>
          <p:nvPr/>
        </p:nvGrpSpPr>
        <p:grpSpPr>
          <a:xfrm>
            <a:off x="15304546" y="4521715"/>
            <a:ext cx="955480" cy="803490"/>
            <a:chOff x="11003018" y="1797939"/>
            <a:chExt cx="955480" cy="803490"/>
          </a:xfrm>
        </p:grpSpPr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3E8E9F1B-7BCE-D74C-B123-85C07C49ED3F}"/>
                </a:ext>
              </a:extLst>
            </p:cNvPr>
            <p:cNvSpPr/>
            <p:nvPr/>
          </p:nvSpPr>
          <p:spPr>
            <a:xfrm rot="360000">
              <a:off x="11003018" y="1917429"/>
              <a:ext cx="540000" cy="684000"/>
            </a:xfrm>
            <a:custGeom>
              <a:avLst/>
              <a:gdLst>
                <a:gd name="connsiteX0" fmla="*/ 27825 w 637425"/>
                <a:gd name="connsiteY0" fmla="*/ 482138 h 670560"/>
                <a:gd name="connsiteX1" fmla="*/ 16741 w 637425"/>
                <a:gd name="connsiteY1" fmla="*/ 454429 h 670560"/>
                <a:gd name="connsiteX2" fmla="*/ 116 w 637425"/>
                <a:gd name="connsiteY2" fmla="*/ 443346 h 670560"/>
                <a:gd name="connsiteX3" fmla="*/ 11200 w 637425"/>
                <a:gd name="connsiteY3" fmla="*/ 410095 h 670560"/>
                <a:gd name="connsiteX4" fmla="*/ 11200 w 637425"/>
                <a:gd name="connsiteY4" fmla="*/ 376844 h 670560"/>
                <a:gd name="connsiteX5" fmla="*/ 38909 w 637425"/>
                <a:gd name="connsiteY5" fmla="*/ 371302 h 670560"/>
                <a:gd name="connsiteX6" fmla="*/ 61076 w 637425"/>
                <a:gd name="connsiteY6" fmla="*/ 382386 h 670560"/>
                <a:gd name="connsiteX7" fmla="*/ 77701 w 637425"/>
                <a:gd name="connsiteY7" fmla="*/ 387927 h 670560"/>
                <a:gd name="connsiteX8" fmla="*/ 83243 w 637425"/>
                <a:gd name="connsiteY8" fmla="*/ 404553 h 670560"/>
                <a:gd name="connsiteX9" fmla="*/ 122036 w 637425"/>
                <a:gd name="connsiteY9" fmla="*/ 415636 h 670560"/>
                <a:gd name="connsiteX10" fmla="*/ 138661 w 637425"/>
                <a:gd name="connsiteY10" fmla="*/ 448887 h 670560"/>
                <a:gd name="connsiteX11" fmla="*/ 133120 w 637425"/>
                <a:gd name="connsiteY11" fmla="*/ 465513 h 670560"/>
                <a:gd name="connsiteX12" fmla="*/ 138661 w 637425"/>
                <a:gd name="connsiteY12" fmla="*/ 487680 h 670560"/>
                <a:gd name="connsiteX13" fmla="*/ 138661 w 637425"/>
                <a:gd name="connsiteY13" fmla="*/ 532015 h 670560"/>
                <a:gd name="connsiteX14" fmla="*/ 133120 w 637425"/>
                <a:gd name="connsiteY14" fmla="*/ 554182 h 670560"/>
                <a:gd name="connsiteX15" fmla="*/ 116494 w 637425"/>
                <a:gd name="connsiteY15" fmla="*/ 565266 h 670560"/>
                <a:gd name="connsiteX16" fmla="*/ 138661 w 637425"/>
                <a:gd name="connsiteY16" fmla="*/ 615142 h 670560"/>
                <a:gd name="connsiteX17" fmla="*/ 149745 w 637425"/>
                <a:gd name="connsiteY17" fmla="*/ 631767 h 670560"/>
                <a:gd name="connsiteX18" fmla="*/ 160829 w 637425"/>
                <a:gd name="connsiteY18" fmla="*/ 665018 h 670560"/>
                <a:gd name="connsiteX19" fmla="*/ 177454 w 637425"/>
                <a:gd name="connsiteY19" fmla="*/ 670560 h 670560"/>
                <a:gd name="connsiteX20" fmla="*/ 199621 w 637425"/>
                <a:gd name="connsiteY20" fmla="*/ 665018 h 670560"/>
                <a:gd name="connsiteX21" fmla="*/ 216247 w 637425"/>
                <a:gd name="connsiteY21" fmla="*/ 653935 h 670560"/>
                <a:gd name="connsiteX22" fmla="*/ 232872 w 637425"/>
                <a:gd name="connsiteY22" fmla="*/ 648393 h 670560"/>
                <a:gd name="connsiteX23" fmla="*/ 238414 w 637425"/>
                <a:gd name="connsiteY23" fmla="*/ 620684 h 670560"/>
                <a:gd name="connsiteX24" fmla="*/ 243956 w 637425"/>
                <a:gd name="connsiteY24" fmla="*/ 604058 h 670560"/>
                <a:gd name="connsiteX25" fmla="*/ 238414 w 637425"/>
                <a:gd name="connsiteY25" fmla="*/ 581891 h 670560"/>
                <a:gd name="connsiteX26" fmla="*/ 249498 w 637425"/>
                <a:gd name="connsiteY26" fmla="*/ 543098 h 670560"/>
                <a:gd name="connsiteX27" fmla="*/ 266123 w 637425"/>
                <a:gd name="connsiteY27" fmla="*/ 532015 h 670560"/>
                <a:gd name="connsiteX28" fmla="*/ 271665 w 637425"/>
                <a:gd name="connsiteY28" fmla="*/ 515389 h 670560"/>
                <a:gd name="connsiteX29" fmla="*/ 266123 w 637425"/>
                <a:gd name="connsiteY29" fmla="*/ 471055 h 670560"/>
                <a:gd name="connsiteX30" fmla="*/ 299374 w 637425"/>
                <a:gd name="connsiteY30" fmla="*/ 448887 h 670560"/>
                <a:gd name="connsiteX31" fmla="*/ 310458 w 637425"/>
                <a:gd name="connsiteY31" fmla="*/ 432262 h 670560"/>
                <a:gd name="connsiteX32" fmla="*/ 316000 w 637425"/>
                <a:gd name="connsiteY32" fmla="*/ 415636 h 670560"/>
                <a:gd name="connsiteX33" fmla="*/ 332625 w 637425"/>
                <a:gd name="connsiteY33" fmla="*/ 410095 h 670560"/>
                <a:gd name="connsiteX34" fmla="*/ 349250 w 637425"/>
                <a:gd name="connsiteY34" fmla="*/ 399011 h 670560"/>
                <a:gd name="connsiteX35" fmla="*/ 354792 w 637425"/>
                <a:gd name="connsiteY35" fmla="*/ 382386 h 670560"/>
                <a:gd name="connsiteX36" fmla="*/ 365876 w 637425"/>
                <a:gd name="connsiteY36" fmla="*/ 365760 h 670560"/>
                <a:gd name="connsiteX37" fmla="*/ 371418 w 637425"/>
                <a:gd name="connsiteY37" fmla="*/ 349135 h 670560"/>
                <a:gd name="connsiteX38" fmla="*/ 388043 w 637425"/>
                <a:gd name="connsiteY38" fmla="*/ 343593 h 670560"/>
                <a:gd name="connsiteX39" fmla="*/ 382501 w 637425"/>
                <a:gd name="connsiteY39" fmla="*/ 304800 h 670560"/>
                <a:gd name="connsiteX40" fmla="*/ 404669 w 637425"/>
                <a:gd name="connsiteY40" fmla="*/ 254924 h 670560"/>
                <a:gd name="connsiteX41" fmla="*/ 421294 w 637425"/>
                <a:gd name="connsiteY41" fmla="*/ 260466 h 670560"/>
                <a:gd name="connsiteX42" fmla="*/ 454545 w 637425"/>
                <a:gd name="connsiteY42" fmla="*/ 243840 h 670560"/>
                <a:gd name="connsiteX43" fmla="*/ 449003 w 637425"/>
                <a:gd name="connsiteY43" fmla="*/ 227215 h 670560"/>
                <a:gd name="connsiteX44" fmla="*/ 471170 w 637425"/>
                <a:gd name="connsiteY44" fmla="*/ 193964 h 670560"/>
                <a:gd name="connsiteX45" fmla="*/ 476712 w 637425"/>
                <a:gd name="connsiteY45" fmla="*/ 177338 h 670560"/>
                <a:gd name="connsiteX46" fmla="*/ 521047 w 637425"/>
                <a:gd name="connsiteY46" fmla="*/ 155171 h 670560"/>
                <a:gd name="connsiteX47" fmla="*/ 537672 w 637425"/>
                <a:gd name="connsiteY47" fmla="*/ 144087 h 670560"/>
                <a:gd name="connsiteX48" fmla="*/ 548756 w 637425"/>
                <a:gd name="connsiteY48" fmla="*/ 105295 h 670560"/>
                <a:gd name="connsiteX49" fmla="*/ 565381 w 637425"/>
                <a:gd name="connsiteY49" fmla="*/ 94211 h 670560"/>
                <a:gd name="connsiteX50" fmla="*/ 582007 w 637425"/>
                <a:gd name="connsiteY50" fmla="*/ 99753 h 670560"/>
                <a:gd name="connsiteX51" fmla="*/ 593090 w 637425"/>
                <a:gd name="connsiteY51" fmla="*/ 66502 h 670560"/>
                <a:gd name="connsiteX52" fmla="*/ 587549 w 637425"/>
                <a:gd name="connsiteY52" fmla="*/ 49876 h 670560"/>
                <a:gd name="connsiteX53" fmla="*/ 593090 w 637425"/>
                <a:gd name="connsiteY53" fmla="*/ 22167 h 670560"/>
                <a:gd name="connsiteX54" fmla="*/ 631883 w 637425"/>
                <a:gd name="connsiteY54" fmla="*/ 5542 h 670560"/>
                <a:gd name="connsiteX55" fmla="*/ 637425 w 637425"/>
                <a:gd name="connsiteY55" fmla="*/ 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37425" h="670560">
                  <a:moveTo>
                    <a:pt x="27825" y="482138"/>
                  </a:moveTo>
                  <a:cubicBezTo>
                    <a:pt x="24130" y="472902"/>
                    <a:pt x="22523" y="462524"/>
                    <a:pt x="16741" y="454429"/>
                  </a:cubicBezTo>
                  <a:cubicBezTo>
                    <a:pt x="12870" y="449009"/>
                    <a:pt x="942" y="449955"/>
                    <a:pt x="116" y="443346"/>
                  </a:cubicBezTo>
                  <a:cubicBezTo>
                    <a:pt x="-1333" y="431753"/>
                    <a:pt x="11200" y="410095"/>
                    <a:pt x="11200" y="410095"/>
                  </a:cubicBezTo>
                  <a:cubicBezTo>
                    <a:pt x="8513" y="402034"/>
                    <a:pt x="-891" y="384905"/>
                    <a:pt x="11200" y="376844"/>
                  </a:cubicBezTo>
                  <a:cubicBezTo>
                    <a:pt x="19037" y="371619"/>
                    <a:pt x="29673" y="373149"/>
                    <a:pt x="38909" y="371302"/>
                  </a:cubicBezTo>
                  <a:cubicBezTo>
                    <a:pt x="70851" y="350006"/>
                    <a:pt x="43650" y="360603"/>
                    <a:pt x="61076" y="382386"/>
                  </a:cubicBezTo>
                  <a:cubicBezTo>
                    <a:pt x="64725" y="386947"/>
                    <a:pt x="72159" y="386080"/>
                    <a:pt x="77701" y="387927"/>
                  </a:cubicBezTo>
                  <a:cubicBezTo>
                    <a:pt x="79548" y="393469"/>
                    <a:pt x="79112" y="400422"/>
                    <a:pt x="83243" y="404553"/>
                  </a:cubicBezTo>
                  <a:cubicBezTo>
                    <a:pt x="85894" y="407204"/>
                    <a:pt x="121842" y="415588"/>
                    <a:pt x="122036" y="415636"/>
                  </a:cubicBezTo>
                  <a:cubicBezTo>
                    <a:pt x="127641" y="424043"/>
                    <a:pt x="138661" y="437414"/>
                    <a:pt x="138661" y="448887"/>
                  </a:cubicBezTo>
                  <a:cubicBezTo>
                    <a:pt x="138661" y="454729"/>
                    <a:pt x="134967" y="459971"/>
                    <a:pt x="133120" y="465513"/>
                  </a:cubicBezTo>
                  <a:cubicBezTo>
                    <a:pt x="134967" y="472902"/>
                    <a:pt x="138661" y="480064"/>
                    <a:pt x="138661" y="487680"/>
                  </a:cubicBezTo>
                  <a:cubicBezTo>
                    <a:pt x="138661" y="541180"/>
                    <a:pt x="125995" y="494010"/>
                    <a:pt x="138661" y="532015"/>
                  </a:cubicBezTo>
                  <a:cubicBezTo>
                    <a:pt x="136814" y="539404"/>
                    <a:pt x="137345" y="547845"/>
                    <a:pt x="133120" y="554182"/>
                  </a:cubicBezTo>
                  <a:cubicBezTo>
                    <a:pt x="129425" y="559724"/>
                    <a:pt x="117939" y="558764"/>
                    <a:pt x="116494" y="565266"/>
                  </a:cubicBezTo>
                  <a:cubicBezTo>
                    <a:pt x="108546" y="601030"/>
                    <a:pt x="118527" y="601718"/>
                    <a:pt x="138661" y="615142"/>
                  </a:cubicBezTo>
                  <a:cubicBezTo>
                    <a:pt x="142356" y="620684"/>
                    <a:pt x="147040" y="625681"/>
                    <a:pt x="149745" y="631767"/>
                  </a:cubicBezTo>
                  <a:cubicBezTo>
                    <a:pt x="154490" y="642443"/>
                    <a:pt x="149745" y="661323"/>
                    <a:pt x="160829" y="665018"/>
                  </a:cubicBezTo>
                  <a:lnTo>
                    <a:pt x="177454" y="670560"/>
                  </a:lnTo>
                  <a:cubicBezTo>
                    <a:pt x="184843" y="668713"/>
                    <a:pt x="192620" y="668018"/>
                    <a:pt x="199621" y="665018"/>
                  </a:cubicBezTo>
                  <a:cubicBezTo>
                    <a:pt x="205743" y="662394"/>
                    <a:pt x="210290" y="656914"/>
                    <a:pt x="216247" y="653935"/>
                  </a:cubicBezTo>
                  <a:cubicBezTo>
                    <a:pt x="221472" y="651323"/>
                    <a:pt x="227330" y="650240"/>
                    <a:pt x="232872" y="648393"/>
                  </a:cubicBezTo>
                  <a:cubicBezTo>
                    <a:pt x="234719" y="639157"/>
                    <a:pt x="236129" y="629822"/>
                    <a:pt x="238414" y="620684"/>
                  </a:cubicBezTo>
                  <a:cubicBezTo>
                    <a:pt x="239831" y="615017"/>
                    <a:pt x="243956" y="609900"/>
                    <a:pt x="243956" y="604058"/>
                  </a:cubicBezTo>
                  <a:cubicBezTo>
                    <a:pt x="243956" y="596442"/>
                    <a:pt x="240261" y="589280"/>
                    <a:pt x="238414" y="581891"/>
                  </a:cubicBezTo>
                  <a:cubicBezTo>
                    <a:pt x="238776" y="580443"/>
                    <a:pt x="246607" y="546712"/>
                    <a:pt x="249498" y="543098"/>
                  </a:cubicBezTo>
                  <a:cubicBezTo>
                    <a:pt x="253659" y="537897"/>
                    <a:pt x="260581" y="535709"/>
                    <a:pt x="266123" y="532015"/>
                  </a:cubicBezTo>
                  <a:cubicBezTo>
                    <a:pt x="267970" y="526473"/>
                    <a:pt x="272625" y="521151"/>
                    <a:pt x="271665" y="515389"/>
                  </a:cubicBezTo>
                  <a:cubicBezTo>
                    <a:pt x="267898" y="492787"/>
                    <a:pt x="241538" y="502665"/>
                    <a:pt x="266123" y="471055"/>
                  </a:cubicBezTo>
                  <a:cubicBezTo>
                    <a:pt x="274301" y="460540"/>
                    <a:pt x="299374" y="448887"/>
                    <a:pt x="299374" y="448887"/>
                  </a:cubicBezTo>
                  <a:cubicBezTo>
                    <a:pt x="303069" y="443345"/>
                    <a:pt x="307479" y="438219"/>
                    <a:pt x="310458" y="432262"/>
                  </a:cubicBezTo>
                  <a:cubicBezTo>
                    <a:pt x="313071" y="427037"/>
                    <a:pt x="311869" y="419767"/>
                    <a:pt x="316000" y="415636"/>
                  </a:cubicBezTo>
                  <a:cubicBezTo>
                    <a:pt x="320130" y="411506"/>
                    <a:pt x="327083" y="411942"/>
                    <a:pt x="332625" y="410095"/>
                  </a:cubicBezTo>
                  <a:cubicBezTo>
                    <a:pt x="338167" y="406400"/>
                    <a:pt x="345089" y="404212"/>
                    <a:pt x="349250" y="399011"/>
                  </a:cubicBezTo>
                  <a:cubicBezTo>
                    <a:pt x="352899" y="394450"/>
                    <a:pt x="352180" y="387611"/>
                    <a:pt x="354792" y="382386"/>
                  </a:cubicBezTo>
                  <a:cubicBezTo>
                    <a:pt x="357771" y="376429"/>
                    <a:pt x="362897" y="371717"/>
                    <a:pt x="365876" y="365760"/>
                  </a:cubicBezTo>
                  <a:cubicBezTo>
                    <a:pt x="368488" y="360535"/>
                    <a:pt x="367287" y="353266"/>
                    <a:pt x="371418" y="349135"/>
                  </a:cubicBezTo>
                  <a:cubicBezTo>
                    <a:pt x="375549" y="345004"/>
                    <a:pt x="382501" y="345440"/>
                    <a:pt x="388043" y="343593"/>
                  </a:cubicBezTo>
                  <a:cubicBezTo>
                    <a:pt x="400974" y="304800"/>
                    <a:pt x="410211" y="314037"/>
                    <a:pt x="382501" y="304800"/>
                  </a:cubicBezTo>
                  <a:cubicBezTo>
                    <a:pt x="385040" y="287030"/>
                    <a:pt x="379186" y="259171"/>
                    <a:pt x="404669" y="254924"/>
                  </a:cubicBezTo>
                  <a:cubicBezTo>
                    <a:pt x="410431" y="253964"/>
                    <a:pt x="415752" y="258619"/>
                    <a:pt x="421294" y="260466"/>
                  </a:cubicBezTo>
                  <a:cubicBezTo>
                    <a:pt x="428293" y="258133"/>
                    <a:pt x="451239" y="252105"/>
                    <a:pt x="454545" y="243840"/>
                  </a:cubicBezTo>
                  <a:cubicBezTo>
                    <a:pt x="456714" y="238416"/>
                    <a:pt x="450850" y="232757"/>
                    <a:pt x="449003" y="227215"/>
                  </a:cubicBezTo>
                  <a:cubicBezTo>
                    <a:pt x="461731" y="176303"/>
                    <a:pt x="443336" y="228756"/>
                    <a:pt x="471170" y="193964"/>
                  </a:cubicBezTo>
                  <a:cubicBezTo>
                    <a:pt x="474819" y="189402"/>
                    <a:pt x="473471" y="182199"/>
                    <a:pt x="476712" y="177338"/>
                  </a:cubicBezTo>
                  <a:cubicBezTo>
                    <a:pt x="491042" y="155844"/>
                    <a:pt x="496418" y="160097"/>
                    <a:pt x="521047" y="155171"/>
                  </a:cubicBezTo>
                  <a:cubicBezTo>
                    <a:pt x="526589" y="151476"/>
                    <a:pt x="533978" y="149629"/>
                    <a:pt x="537672" y="144087"/>
                  </a:cubicBezTo>
                  <a:cubicBezTo>
                    <a:pt x="541656" y="138111"/>
                    <a:pt x="543087" y="112381"/>
                    <a:pt x="548756" y="105295"/>
                  </a:cubicBezTo>
                  <a:cubicBezTo>
                    <a:pt x="552917" y="100094"/>
                    <a:pt x="559839" y="97906"/>
                    <a:pt x="565381" y="94211"/>
                  </a:cubicBezTo>
                  <a:cubicBezTo>
                    <a:pt x="570923" y="96058"/>
                    <a:pt x="577876" y="103884"/>
                    <a:pt x="582007" y="99753"/>
                  </a:cubicBezTo>
                  <a:cubicBezTo>
                    <a:pt x="590268" y="91492"/>
                    <a:pt x="593090" y="66502"/>
                    <a:pt x="593090" y="66502"/>
                  </a:cubicBezTo>
                  <a:cubicBezTo>
                    <a:pt x="591243" y="60960"/>
                    <a:pt x="587549" y="55718"/>
                    <a:pt x="587549" y="49876"/>
                  </a:cubicBezTo>
                  <a:cubicBezTo>
                    <a:pt x="587549" y="40457"/>
                    <a:pt x="588417" y="30345"/>
                    <a:pt x="593090" y="22167"/>
                  </a:cubicBezTo>
                  <a:cubicBezTo>
                    <a:pt x="600407" y="9363"/>
                    <a:pt x="621147" y="9837"/>
                    <a:pt x="631883" y="5542"/>
                  </a:cubicBezTo>
                  <a:cubicBezTo>
                    <a:pt x="634309" y="4572"/>
                    <a:pt x="635578" y="1847"/>
                    <a:pt x="637425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69F7E9D1-1D91-D341-A396-1362D6C0C11E}"/>
                </a:ext>
              </a:extLst>
            </p:cNvPr>
            <p:cNvSpPr/>
            <p:nvPr/>
          </p:nvSpPr>
          <p:spPr>
            <a:xfrm>
              <a:off x="11309686" y="1797939"/>
              <a:ext cx="648812" cy="711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4" name="TextBox 183">
            <a:extLst>
              <a:ext uri="{FF2B5EF4-FFF2-40B4-BE49-F238E27FC236}">
                <a16:creationId xmlns:a16="http://schemas.microsoft.com/office/drawing/2014/main" id="{5379C094-C3C4-334C-B30E-52D7D493CF00}"/>
              </a:ext>
            </a:extLst>
          </p:cNvPr>
          <p:cNvSpPr txBox="1"/>
          <p:nvPr/>
        </p:nvSpPr>
        <p:spPr>
          <a:xfrm>
            <a:off x="5842206" y="4883919"/>
            <a:ext cx="1332718" cy="37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solidFill>
                  <a:srgbClr val="93C34B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S1 easier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791EB5C-4318-A842-B09E-A8ADB1F36C5A}"/>
              </a:ext>
            </a:extLst>
          </p:cNvPr>
          <p:cNvSpPr txBox="1"/>
          <p:nvPr/>
        </p:nvSpPr>
        <p:spPr>
          <a:xfrm>
            <a:off x="12828578" y="5450535"/>
            <a:ext cx="633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1400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mini</a:t>
            </a:r>
            <a:endParaRPr lang="en-US" sz="14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AE1F13C1-C505-FC49-97ED-4A4293A19A3A}"/>
              </a:ext>
            </a:extLst>
          </p:cNvPr>
          <p:cNvCxnSpPr>
            <a:cxnSpLocks/>
          </p:cNvCxnSpPr>
          <p:nvPr/>
        </p:nvCxnSpPr>
        <p:spPr>
          <a:xfrm flipH="1" flipV="1">
            <a:off x="12842293" y="5337954"/>
            <a:ext cx="9000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58D1CE0-7398-6D4A-A489-83DF54935324}"/>
              </a:ext>
            </a:extLst>
          </p:cNvPr>
          <p:cNvSpPr txBox="1"/>
          <p:nvPr/>
        </p:nvSpPr>
        <p:spPr>
          <a:xfrm>
            <a:off x="3609579" y="-43701"/>
            <a:ext cx="41678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A5CD0CF0-2BCB-0A49-BAC8-90F8ED27CF6B}"/>
              </a:ext>
            </a:extLst>
          </p:cNvPr>
          <p:cNvSpPr txBox="1"/>
          <p:nvPr/>
        </p:nvSpPr>
        <p:spPr>
          <a:xfrm>
            <a:off x="7281199" y="-43701"/>
            <a:ext cx="41678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62C4721-5E61-7545-962D-964AFD405E24}"/>
              </a:ext>
            </a:extLst>
          </p:cNvPr>
          <p:cNvSpPr txBox="1"/>
          <p:nvPr/>
        </p:nvSpPr>
        <p:spPr>
          <a:xfrm>
            <a:off x="10954576" y="-43701"/>
            <a:ext cx="41678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583E515-9701-A84C-815F-DC8F05BA14E9}"/>
              </a:ext>
            </a:extLst>
          </p:cNvPr>
          <p:cNvSpPr txBox="1"/>
          <p:nvPr/>
        </p:nvSpPr>
        <p:spPr>
          <a:xfrm>
            <a:off x="17109354" y="-43701"/>
            <a:ext cx="41678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135" name="Half Frame 134">
            <a:extLst>
              <a:ext uri="{FF2B5EF4-FFF2-40B4-BE49-F238E27FC236}">
                <a16:creationId xmlns:a16="http://schemas.microsoft.com/office/drawing/2014/main" id="{387031E8-D897-ED4E-9494-2941A72612D3}"/>
              </a:ext>
            </a:extLst>
          </p:cNvPr>
          <p:cNvSpPr/>
          <p:nvPr/>
        </p:nvSpPr>
        <p:spPr>
          <a:xfrm rot="2672309">
            <a:off x="8592242" y="5614071"/>
            <a:ext cx="932400" cy="921600"/>
          </a:xfrm>
          <a:prstGeom prst="halfFrame">
            <a:avLst>
              <a:gd name="adj1" fmla="val 0"/>
              <a:gd name="adj2" fmla="val 0"/>
            </a:avLst>
          </a:prstGeom>
          <a:solidFill>
            <a:srgbClr val="8441C4"/>
          </a:solidFill>
          <a:ln w="28575">
            <a:solidFill>
              <a:srgbClr val="358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C639F6E7-4764-0247-B057-C63C3BE5B162}"/>
              </a:ext>
            </a:extLst>
          </p:cNvPr>
          <p:cNvGrpSpPr/>
          <p:nvPr/>
        </p:nvGrpSpPr>
        <p:grpSpPr>
          <a:xfrm>
            <a:off x="9576526" y="5928685"/>
            <a:ext cx="148984" cy="146366"/>
            <a:chOff x="7704000" y="3456000"/>
            <a:chExt cx="148984" cy="146366"/>
          </a:xfrm>
        </p:grpSpPr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08B25B9-F1B5-4344-A5F2-EEAC40BE1E2E}"/>
                </a:ext>
              </a:extLst>
            </p:cNvPr>
            <p:cNvCxnSpPr/>
            <p:nvPr/>
          </p:nvCxnSpPr>
          <p:spPr>
            <a:xfrm flipV="1">
              <a:off x="7704000" y="3456000"/>
              <a:ext cx="76984" cy="7436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8DA9C7F0-48C8-5544-AD01-8AD4E41386AC}"/>
                </a:ext>
              </a:extLst>
            </p:cNvPr>
            <p:cNvCxnSpPr/>
            <p:nvPr/>
          </p:nvCxnSpPr>
          <p:spPr>
            <a:xfrm flipV="1">
              <a:off x="7740000" y="3492000"/>
              <a:ext cx="76984" cy="7436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C34A2EE0-68C8-E64D-B818-30F8252A0B82}"/>
                </a:ext>
              </a:extLst>
            </p:cNvPr>
            <p:cNvCxnSpPr/>
            <p:nvPr/>
          </p:nvCxnSpPr>
          <p:spPr>
            <a:xfrm flipV="1">
              <a:off x="7776000" y="3528000"/>
              <a:ext cx="76984" cy="7436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E0BE516-2710-7C40-A591-A36AA7C27148}"/>
              </a:ext>
            </a:extLst>
          </p:cNvPr>
          <p:cNvGrpSpPr/>
          <p:nvPr/>
        </p:nvGrpSpPr>
        <p:grpSpPr>
          <a:xfrm>
            <a:off x="8382700" y="5931410"/>
            <a:ext cx="147600" cy="147600"/>
            <a:chOff x="7776000" y="5220000"/>
            <a:chExt cx="147600" cy="1476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4C9456C-51A8-0746-B5A3-8DCC0BC79023}"/>
                </a:ext>
              </a:extLst>
            </p:cNvPr>
            <p:cNvCxnSpPr/>
            <p:nvPr/>
          </p:nvCxnSpPr>
          <p:spPr>
            <a:xfrm>
              <a:off x="7848000" y="5220000"/>
              <a:ext cx="75600" cy="756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4C50D6C8-8CBC-3C46-9A29-EC416FA20ED6}"/>
                </a:ext>
              </a:extLst>
            </p:cNvPr>
            <p:cNvCxnSpPr/>
            <p:nvPr/>
          </p:nvCxnSpPr>
          <p:spPr>
            <a:xfrm>
              <a:off x="7812000" y="5256000"/>
              <a:ext cx="75600" cy="756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717F6579-F868-E749-A44B-AFE4BD78D2AE}"/>
                </a:ext>
              </a:extLst>
            </p:cNvPr>
            <p:cNvCxnSpPr/>
            <p:nvPr/>
          </p:nvCxnSpPr>
          <p:spPr>
            <a:xfrm>
              <a:off x="7776000" y="5292000"/>
              <a:ext cx="75600" cy="756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Half Frame 136">
            <a:extLst>
              <a:ext uri="{FF2B5EF4-FFF2-40B4-BE49-F238E27FC236}">
                <a16:creationId xmlns:a16="http://schemas.microsoft.com/office/drawing/2014/main" id="{9709AF40-27BD-374F-AEF3-78531646E2B9}"/>
              </a:ext>
            </a:extLst>
          </p:cNvPr>
          <p:cNvSpPr/>
          <p:nvPr/>
        </p:nvSpPr>
        <p:spPr>
          <a:xfrm rot="8100000">
            <a:off x="7605175" y="4631493"/>
            <a:ext cx="936000" cy="936000"/>
          </a:xfrm>
          <a:prstGeom prst="halfFrame">
            <a:avLst>
              <a:gd name="adj1" fmla="val 0"/>
              <a:gd name="adj2" fmla="val 0"/>
            </a:avLst>
          </a:prstGeom>
          <a:ln w="28575">
            <a:solidFill>
              <a:srgbClr val="93C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245A98D2-BAB7-C745-B107-4C8960D094E2}"/>
              </a:ext>
            </a:extLst>
          </p:cNvPr>
          <p:cNvGrpSpPr/>
          <p:nvPr/>
        </p:nvGrpSpPr>
        <p:grpSpPr>
          <a:xfrm>
            <a:off x="8064526" y="4433263"/>
            <a:ext cx="148984" cy="146366"/>
            <a:chOff x="7704000" y="3456000"/>
            <a:chExt cx="148984" cy="146366"/>
          </a:xfrm>
        </p:grpSpPr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9BF789F4-3F92-E34C-9E82-E800F76A9FA0}"/>
                </a:ext>
              </a:extLst>
            </p:cNvPr>
            <p:cNvCxnSpPr/>
            <p:nvPr/>
          </p:nvCxnSpPr>
          <p:spPr>
            <a:xfrm flipV="1">
              <a:off x="7704000" y="3456000"/>
              <a:ext cx="76984" cy="7436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5DD490BC-BA05-1540-906F-B8E8CC2E69EC}"/>
                </a:ext>
              </a:extLst>
            </p:cNvPr>
            <p:cNvCxnSpPr/>
            <p:nvPr/>
          </p:nvCxnSpPr>
          <p:spPr>
            <a:xfrm flipV="1">
              <a:off x="7740000" y="3492000"/>
              <a:ext cx="76984" cy="7436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C237D2E-611C-E64A-97D6-76A0AF0E7AC1}"/>
                </a:ext>
              </a:extLst>
            </p:cNvPr>
            <p:cNvCxnSpPr/>
            <p:nvPr/>
          </p:nvCxnSpPr>
          <p:spPr>
            <a:xfrm flipV="1">
              <a:off x="7776000" y="3528000"/>
              <a:ext cx="76984" cy="7436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0A1A22D4-1353-9A41-97E1-B04E94C082DF}"/>
              </a:ext>
            </a:extLst>
          </p:cNvPr>
          <p:cNvGrpSpPr/>
          <p:nvPr/>
        </p:nvGrpSpPr>
        <p:grpSpPr>
          <a:xfrm>
            <a:off x="8058206" y="5612081"/>
            <a:ext cx="147600" cy="147600"/>
            <a:chOff x="7776000" y="5220000"/>
            <a:chExt cx="147600" cy="147600"/>
          </a:xfrm>
        </p:grpSpPr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43DDC900-410F-1B49-8764-653E23E138D0}"/>
                </a:ext>
              </a:extLst>
            </p:cNvPr>
            <p:cNvCxnSpPr/>
            <p:nvPr/>
          </p:nvCxnSpPr>
          <p:spPr>
            <a:xfrm>
              <a:off x="7848000" y="5220000"/>
              <a:ext cx="75600" cy="756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33440E3C-01EB-664B-9E37-F222911EF66D}"/>
                </a:ext>
              </a:extLst>
            </p:cNvPr>
            <p:cNvCxnSpPr/>
            <p:nvPr/>
          </p:nvCxnSpPr>
          <p:spPr>
            <a:xfrm>
              <a:off x="7812000" y="5256000"/>
              <a:ext cx="75600" cy="756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A0FDC7BF-8E32-5840-AA03-F7A23F2B6A36}"/>
                </a:ext>
              </a:extLst>
            </p:cNvPr>
            <p:cNvCxnSpPr/>
            <p:nvPr/>
          </p:nvCxnSpPr>
          <p:spPr>
            <a:xfrm>
              <a:off x="7776000" y="5292000"/>
              <a:ext cx="75600" cy="756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Half Frame 133">
            <a:extLst>
              <a:ext uri="{FF2B5EF4-FFF2-40B4-BE49-F238E27FC236}">
                <a16:creationId xmlns:a16="http://schemas.microsoft.com/office/drawing/2014/main" id="{9EFAD9FB-E904-D04E-8757-7E3A63C1F3CE}"/>
              </a:ext>
            </a:extLst>
          </p:cNvPr>
          <p:cNvSpPr/>
          <p:nvPr/>
        </p:nvSpPr>
        <p:spPr>
          <a:xfrm rot="18896418">
            <a:off x="9564066" y="4633930"/>
            <a:ext cx="936000" cy="936000"/>
          </a:xfrm>
          <a:prstGeom prst="halfFrame">
            <a:avLst>
              <a:gd name="adj1" fmla="val 0"/>
              <a:gd name="adj2" fmla="val 0"/>
            </a:avLst>
          </a:prstGeom>
          <a:ln w="28575">
            <a:solidFill>
              <a:srgbClr val="93C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D3AFBA05-2A20-3F4F-B915-FE5CEB611796}"/>
              </a:ext>
            </a:extLst>
          </p:cNvPr>
          <p:cNvGrpSpPr/>
          <p:nvPr/>
        </p:nvGrpSpPr>
        <p:grpSpPr>
          <a:xfrm>
            <a:off x="9898791" y="5619587"/>
            <a:ext cx="148984" cy="146366"/>
            <a:chOff x="7704000" y="3456000"/>
            <a:chExt cx="148984" cy="146366"/>
          </a:xfrm>
        </p:grpSpPr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75C4FF8C-199D-2146-8820-0B38A68298D9}"/>
                </a:ext>
              </a:extLst>
            </p:cNvPr>
            <p:cNvCxnSpPr/>
            <p:nvPr/>
          </p:nvCxnSpPr>
          <p:spPr>
            <a:xfrm flipV="1">
              <a:off x="7704000" y="3456000"/>
              <a:ext cx="76984" cy="7436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E3AB40E7-707D-A644-BA2B-6344F75B5874}"/>
                </a:ext>
              </a:extLst>
            </p:cNvPr>
            <p:cNvCxnSpPr/>
            <p:nvPr/>
          </p:nvCxnSpPr>
          <p:spPr>
            <a:xfrm flipV="1">
              <a:off x="7740000" y="3492000"/>
              <a:ext cx="76984" cy="7436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D0C3E7B-AF3D-5D45-B040-C48D0264B669}"/>
                </a:ext>
              </a:extLst>
            </p:cNvPr>
            <p:cNvCxnSpPr/>
            <p:nvPr/>
          </p:nvCxnSpPr>
          <p:spPr>
            <a:xfrm flipV="1">
              <a:off x="7776000" y="3528000"/>
              <a:ext cx="76984" cy="7436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F44CDBE7-0D44-C94C-A2AF-46CC54D2EFF7}"/>
              </a:ext>
            </a:extLst>
          </p:cNvPr>
          <p:cNvGrpSpPr/>
          <p:nvPr/>
        </p:nvGrpSpPr>
        <p:grpSpPr>
          <a:xfrm>
            <a:off x="9884327" y="4431953"/>
            <a:ext cx="147600" cy="147600"/>
            <a:chOff x="7776000" y="5220000"/>
            <a:chExt cx="147600" cy="147600"/>
          </a:xfrm>
        </p:grpSpPr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5FD5BB48-8C59-7B42-8E80-F395C8985E13}"/>
                </a:ext>
              </a:extLst>
            </p:cNvPr>
            <p:cNvCxnSpPr/>
            <p:nvPr/>
          </p:nvCxnSpPr>
          <p:spPr>
            <a:xfrm>
              <a:off x="7848000" y="5220000"/>
              <a:ext cx="75600" cy="756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C5AB79CC-961E-B14F-9ECB-C0F0930ACACF}"/>
                </a:ext>
              </a:extLst>
            </p:cNvPr>
            <p:cNvCxnSpPr/>
            <p:nvPr/>
          </p:nvCxnSpPr>
          <p:spPr>
            <a:xfrm>
              <a:off x="7812000" y="5256000"/>
              <a:ext cx="75600" cy="756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B1076BDA-5D34-D04F-8B21-EBA03D945DBC}"/>
                </a:ext>
              </a:extLst>
            </p:cNvPr>
            <p:cNvCxnSpPr/>
            <p:nvPr/>
          </p:nvCxnSpPr>
          <p:spPr>
            <a:xfrm>
              <a:off x="7776000" y="5292000"/>
              <a:ext cx="75600" cy="756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Half Frame 135">
            <a:extLst>
              <a:ext uri="{FF2B5EF4-FFF2-40B4-BE49-F238E27FC236}">
                <a16:creationId xmlns:a16="http://schemas.microsoft.com/office/drawing/2014/main" id="{548A4F97-8FD8-6A48-AB22-B433FAA3DFFF}"/>
              </a:ext>
            </a:extLst>
          </p:cNvPr>
          <p:cNvSpPr/>
          <p:nvPr/>
        </p:nvSpPr>
        <p:spPr>
          <a:xfrm rot="13500000">
            <a:off x="8586640" y="3651794"/>
            <a:ext cx="936000" cy="932400"/>
          </a:xfrm>
          <a:prstGeom prst="halfFrame">
            <a:avLst>
              <a:gd name="adj1" fmla="val 0"/>
              <a:gd name="adj2" fmla="val 0"/>
            </a:avLst>
          </a:prstGeom>
          <a:solidFill>
            <a:srgbClr val="8441C4"/>
          </a:solidFill>
          <a:ln w="28575">
            <a:solidFill>
              <a:srgbClr val="358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C0D9E91-8368-1945-9663-482709649F77}"/>
              </a:ext>
            </a:extLst>
          </p:cNvPr>
          <p:cNvGrpSpPr/>
          <p:nvPr/>
        </p:nvGrpSpPr>
        <p:grpSpPr>
          <a:xfrm>
            <a:off x="8382602" y="4102620"/>
            <a:ext cx="148984" cy="146366"/>
            <a:chOff x="7704000" y="3456000"/>
            <a:chExt cx="148984" cy="146366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E04AEA4-E273-C64D-9026-0EAD0D4CA898}"/>
                </a:ext>
              </a:extLst>
            </p:cNvPr>
            <p:cNvCxnSpPr/>
            <p:nvPr/>
          </p:nvCxnSpPr>
          <p:spPr>
            <a:xfrm flipV="1">
              <a:off x="7704000" y="3456000"/>
              <a:ext cx="76984" cy="7436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A581D1B1-0EA7-174A-8B30-6C48E2E129C0}"/>
                </a:ext>
              </a:extLst>
            </p:cNvPr>
            <p:cNvCxnSpPr/>
            <p:nvPr/>
          </p:nvCxnSpPr>
          <p:spPr>
            <a:xfrm flipV="1">
              <a:off x="7740000" y="3492000"/>
              <a:ext cx="76984" cy="7436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A449E08F-EBF1-714D-9F59-3EC1C13D7162}"/>
                </a:ext>
              </a:extLst>
            </p:cNvPr>
            <p:cNvCxnSpPr/>
            <p:nvPr/>
          </p:nvCxnSpPr>
          <p:spPr>
            <a:xfrm flipV="1">
              <a:off x="7776000" y="3528000"/>
              <a:ext cx="76984" cy="7436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12F672F4-0BF8-FF4B-9780-2093C0404C12}"/>
              </a:ext>
            </a:extLst>
          </p:cNvPr>
          <p:cNvGrpSpPr/>
          <p:nvPr/>
        </p:nvGrpSpPr>
        <p:grpSpPr>
          <a:xfrm>
            <a:off x="9577616" y="4102792"/>
            <a:ext cx="147600" cy="147600"/>
            <a:chOff x="7776000" y="5220000"/>
            <a:chExt cx="147600" cy="147600"/>
          </a:xfrm>
        </p:grpSpPr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EA21F362-199C-1B4C-94E4-49B1D88B4089}"/>
                </a:ext>
              </a:extLst>
            </p:cNvPr>
            <p:cNvCxnSpPr/>
            <p:nvPr/>
          </p:nvCxnSpPr>
          <p:spPr>
            <a:xfrm>
              <a:off x="7848000" y="5220000"/>
              <a:ext cx="75600" cy="756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BBD6E3AD-C5F3-8747-ACF6-9F180C5E0D36}"/>
                </a:ext>
              </a:extLst>
            </p:cNvPr>
            <p:cNvCxnSpPr/>
            <p:nvPr/>
          </p:nvCxnSpPr>
          <p:spPr>
            <a:xfrm>
              <a:off x="7812000" y="5256000"/>
              <a:ext cx="75600" cy="756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05284FA9-CB84-B844-B562-4EBFCB70FA23}"/>
                </a:ext>
              </a:extLst>
            </p:cNvPr>
            <p:cNvCxnSpPr/>
            <p:nvPr/>
          </p:nvCxnSpPr>
          <p:spPr>
            <a:xfrm>
              <a:off x="7776000" y="5292000"/>
              <a:ext cx="75600" cy="756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1F2B3E2-3A85-F640-A0A5-058D90C7D989}"/>
              </a:ext>
            </a:extLst>
          </p:cNvPr>
          <p:cNvGrpSpPr/>
          <p:nvPr/>
        </p:nvGrpSpPr>
        <p:grpSpPr>
          <a:xfrm>
            <a:off x="7492929" y="4031880"/>
            <a:ext cx="2615770" cy="2659597"/>
            <a:chOff x="6804802" y="3378906"/>
            <a:chExt cx="2615770" cy="2659597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1D9B035F-7F61-E34A-8E45-EB32E7F733B1}"/>
                </a:ext>
              </a:extLst>
            </p:cNvPr>
            <p:cNvGrpSpPr/>
            <p:nvPr/>
          </p:nvGrpSpPr>
          <p:grpSpPr>
            <a:xfrm>
              <a:off x="6804802" y="3378906"/>
              <a:ext cx="2615770" cy="2659597"/>
              <a:chOff x="176995" y="1635715"/>
              <a:chExt cx="2615770" cy="2659597"/>
            </a:xfrm>
          </p:grpSpPr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9EEF02A-266A-4A4A-9CD1-46A6E53AE67D}"/>
                  </a:ext>
                </a:extLst>
              </p:cNvPr>
              <p:cNvSpPr txBox="1"/>
              <p:nvPr/>
            </p:nvSpPr>
            <p:spPr>
              <a:xfrm rot="16200000">
                <a:off x="-51294" y="2513124"/>
                <a:ext cx="8259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mbria" panose="02040503050406030204" pitchFamily="18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DV</a:t>
                </a:r>
                <a:r>
                  <a:rPr lang="en-US" baseline="-25000" dirty="0">
                    <a:latin typeface="Cambria" panose="02040503050406030204" pitchFamily="18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S2</a:t>
                </a: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95140C70-1EB5-CF42-8B65-38A0D42425B7}"/>
                  </a:ext>
                </a:extLst>
              </p:cNvPr>
              <p:cNvSpPr/>
              <p:nvPr/>
            </p:nvSpPr>
            <p:spPr>
              <a:xfrm>
                <a:off x="1734690" y="2692211"/>
                <a:ext cx="18000" cy="1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35751E79-43D7-3E41-AF5C-214FE295875E}"/>
                  </a:ext>
                </a:extLst>
              </p:cNvPr>
              <p:cNvSpPr txBox="1"/>
              <p:nvPr/>
            </p:nvSpPr>
            <p:spPr>
              <a:xfrm>
                <a:off x="1345656" y="3925980"/>
                <a:ext cx="8259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mbria" panose="02040503050406030204" pitchFamily="18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DV</a:t>
                </a:r>
                <a:r>
                  <a:rPr lang="en-US" baseline="-25000" dirty="0">
                    <a:latin typeface="Cambria" panose="02040503050406030204" pitchFamily="18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S1</a:t>
                </a:r>
              </a:p>
            </p:txBody>
          </p: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9FE2976-B04F-0B45-A595-1ABE43F0A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4799" y="3685362"/>
                <a:ext cx="0" cy="36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826C0AE5-3415-244B-9068-5B71A67BFD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1565" y="3680486"/>
                <a:ext cx="2041200" cy="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2CAFF513-E0B2-7744-B8C1-F98EA6FCCA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5601" y="1635715"/>
                <a:ext cx="0" cy="20520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411EBBED-0144-F640-9EEA-DC0F47ACCE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512" y="2700208"/>
                <a:ext cx="3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59D9C45E-385F-CA4B-AA4E-593F17BA1BB4}"/>
                </a:ext>
              </a:extLst>
            </p:cNvPr>
            <p:cNvSpPr txBox="1"/>
            <p:nvPr/>
          </p:nvSpPr>
          <p:spPr>
            <a:xfrm rot="16200000">
              <a:off x="6913524" y="3777602"/>
              <a:ext cx="582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</a:rPr>
                <a:t>+B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9B28045C-E217-394D-8019-5C355D8BD25E}"/>
                </a:ext>
              </a:extLst>
            </p:cNvPr>
            <p:cNvSpPr txBox="1"/>
            <p:nvPr/>
          </p:nvSpPr>
          <p:spPr>
            <a:xfrm rot="16200000">
              <a:off x="6920094" y="4551053"/>
              <a:ext cx="582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</a:rPr>
                <a:t>–B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6B50F4D9-E299-5A43-8949-505CDE6C7BD9}"/>
                </a:ext>
              </a:extLst>
            </p:cNvPr>
            <p:cNvSpPr txBox="1"/>
            <p:nvPr/>
          </p:nvSpPr>
          <p:spPr>
            <a:xfrm>
              <a:off x="8424106" y="5438860"/>
              <a:ext cx="582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" panose="02040503050406030204" pitchFamily="18" charset="0"/>
                </a:rPr>
                <a:t>+B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B0B822CE-FAAD-0948-8DFB-04D4BFB6F1BD}"/>
                </a:ext>
              </a:extLst>
            </p:cNvPr>
            <p:cNvSpPr txBox="1"/>
            <p:nvPr/>
          </p:nvSpPr>
          <p:spPr>
            <a:xfrm>
              <a:off x="7684530" y="5435668"/>
              <a:ext cx="582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" panose="02040503050406030204" pitchFamily="18" charset="0"/>
                </a:rPr>
                <a:t>–B</a:t>
              </a:r>
            </a:p>
          </p:txBody>
        </p:sp>
      </p:grp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0B5DE4F-4325-024F-9DB9-6DB519AB435A}"/>
              </a:ext>
            </a:extLst>
          </p:cNvPr>
          <p:cNvCxnSpPr>
            <a:cxnSpLocks/>
          </p:cNvCxnSpPr>
          <p:nvPr/>
        </p:nvCxnSpPr>
        <p:spPr>
          <a:xfrm flipH="1">
            <a:off x="18768485" y="4082279"/>
            <a:ext cx="900000" cy="900000"/>
          </a:xfrm>
          <a:prstGeom prst="line">
            <a:avLst/>
          </a:prstGeom>
          <a:ln w="31750">
            <a:solidFill>
              <a:srgbClr val="358C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6CF0CD7C-DF01-9741-901D-6DA28E23F282}"/>
              </a:ext>
            </a:extLst>
          </p:cNvPr>
          <p:cNvGrpSpPr/>
          <p:nvPr/>
        </p:nvGrpSpPr>
        <p:grpSpPr>
          <a:xfrm>
            <a:off x="19535557" y="4078969"/>
            <a:ext cx="147600" cy="147600"/>
            <a:chOff x="7776000" y="5220000"/>
            <a:chExt cx="147600" cy="147600"/>
          </a:xfrm>
        </p:grpSpPr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23EAE4E1-07CF-A64F-ADD5-E4E1E8DEE755}"/>
                </a:ext>
              </a:extLst>
            </p:cNvPr>
            <p:cNvCxnSpPr/>
            <p:nvPr/>
          </p:nvCxnSpPr>
          <p:spPr>
            <a:xfrm>
              <a:off x="7848000" y="5220000"/>
              <a:ext cx="75600" cy="756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1811FF33-CAEB-CE4C-9BAA-B0753FB91684}"/>
                </a:ext>
              </a:extLst>
            </p:cNvPr>
            <p:cNvCxnSpPr/>
            <p:nvPr/>
          </p:nvCxnSpPr>
          <p:spPr>
            <a:xfrm>
              <a:off x="7812000" y="5256000"/>
              <a:ext cx="75600" cy="756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9BD24B0C-A84A-9840-8817-94FD0549B1A2}"/>
                </a:ext>
              </a:extLst>
            </p:cNvPr>
            <p:cNvCxnSpPr/>
            <p:nvPr/>
          </p:nvCxnSpPr>
          <p:spPr>
            <a:xfrm>
              <a:off x="7776000" y="5292000"/>
              <a:ext cx="75600" cy="756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6129D3F-3C65-384F-8B96-B604B066CDCD}"/>
              </a:ext>
            </a:extLst>
          </p:cNvPr>
          <p:cNvCxnSpPr>
            <a:cxnSpLocks/>
          </p:cNvCxnSpPr>
          <p:nvPr/>
        </p:nvCxnSpPr>
        <p:spPr>
          <a:xfrm flipH="1">
            <a:off x="19123358" y="4359721"/>
            <a:ext cx="900000" cy="900000"/>
          </a:xfrm>
          <a:prstGeom prst="line">
            <a:avLst/>
          </a:prstGeom>
          <a:ln w="31750">
            <a:solidFill>
              <a:srgbClr val="93C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299A6BE0-D7BC-2D42-9B92-2945E301F097}"/>
              </a:ext>
            </a:extLst>
          </p:cNvPr>
          <p:cNvGrpSpPr/>
          <p:nvPr/>
        </p:nvGrpSpPr>
        <p:grpSpPr>
          <a:xfrm>
            <a:off x="19887063" y="4358307"/>
            <a:ext cx="147600" cy="147600"/>
            <a:chOff x="7776000" y="5220000"/>
            <a:chExt cx="147600" cy="147600"/>
          </a:xfrm>
        </p:grpSpPr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7CAF188D-AC9C-354E-A1E0-6A1658E228EF}"/>
                </a:ext>
              </a:extLst>
            </p:cNvPr>
            <p:cNvCxnSpPr/>
            <p:nvPr/>
          </p:nvCxnSpPr>
          <p:spPr>
            <a:xfrm>
              <a:off x="7848000" y="5220000"/>
              <a:ext cx="75600" cy="756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500E5E20-7F2F-9245-9219-246A3A701C48}"/>
                </a:ext>
              </a:extLst>
            </p:cNvPr>
            <p:cNvCxnSpPr/>
            <p:nvPr/>
          </p:nvCxnSpPr>
          <p:spPr>
            <a:xfrm>
              <a:off x="7812000" y="5256000"/>
              <a:ext cx="75600" cy="756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08C2819F-5992-5E4B-B4A3-D3B3A7D0FF7B}"/>
                </a:ext>
              </a:extLst>
            </p:cNvPr>
            <p:cNvCxnSpPr/>
            <p:nvPr/>
          </p:nvCxnSpPr>
          <p:spPr>
            <a:xfrm>
              <a:off x="7776000" y="5292000"/>
              <a:ext cx="75600" cy="756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L-Shape 7">
            <a:extLst>
              <a:ext uri="{FF2B5EF4-FFF2-40B4-BE49-F238E27FC236}">
                <a16:creationId xmlns:a16="http://schemas.microsoft.com/office/drawing/2014/main" id="{1745F76E-C0D7-0C40-B665-1980F4DA0F3D}"/>
              </a:ext>
            </a:extLst>
          </p:cNvPr>
          <p:cNvSpPr/>
          <p:nvPr/>
        </p:nvSpPr>
        <p:spPr>
          <a:xfrm>
            <a:off x="17995080" y="4136274"/>
            <a:ext cx="1954800" cy="1954800"/>
          </a:xfrm>
          <a:prstGeom prst="corne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C7C9A1E5-103D-8843-ACB7-A81EB64478BC}"/>
              </a:ext>
            </a:extLst>
          </p:cNvPr>
          <p:cNvGrpSpPr/>
          <p:nvPr/>
        </p:nvGrpSpPr>
        <p:grpSpPr>
          <a:xfrm>
            <a:off x="17390659" y="4036336"/>
            <a:ext cx="2632703" cy="2647498"/>
            <a:chOff x="160062" y="1635715"/>
            <a:chExt cx="2632703" cy="2647498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6BA6381-017A-8F4C-AA6D-51CD2DF4D0B7}"/>
                </a:ext>
              </a:extLst>
            </p:cNvPr>
            <p:cNvSpPr txBox="1"/>
            <p:nvPr/>
          </p:nvSpPr>
          <p:spPr>
            <a:xfrm rot="16200000">
              <a:off x="-68227" y="2513124"/>
              <a:ext cx="825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" panose="02040503050406030204" pitchFamily="18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DV</a:t>
              </a:r>
              <a:r>
                <a:rPr lang="en-US" baseline="-25000" dirty="0">
                  <a:latin typeface="Cambria" panose="02040503050406030204" pitchFamily="18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S2</a:t>
              </a:r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0FDBE072-8326-1F48-8FEC-0B0650296F0C}"/>
                </a:ext>
              </a:extLst>
            </p:cNvPr>
            <p:cNvSpPr/>
            <p:nvPr/>
          </p:nvSpPr>
          <p:spPr>
            <a:xfrm>
              <a:off x="1734690" y="2692211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437F2ECF-B584-0448-95E1-7CFF06D57DFE}"/>
                </a:ext>
              </a:extLst>
            </p:cNvPr>
            <p:cNvSpPr txBox="1"/>
            <p:nvPr/>
          </p:nvSpPr>
          <p:spPr>
            <a:xfrm rot="16200000">
              <a:off x="179424" y="2198022"/>
              <a:ext cx="825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" panose="02040503050406030204" pitchFamily="18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+B </a:t>
              </a:r>
              <a:endParaRPr lang="en-US" baseline="30000" dirty="0">
                <a:latin typeface="Cambria" panose="02040503050406030204" pitchFamily="18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671BC41C-01B2-BF48-9F46-4C074D45E9ED}"/>
                </a:ext>
              </a:extLst>
            </p:cNvPr>
            <p:cNvSpPr txBox="1"/>
            <p:nvPr/>
          </p:nvSpPr>
          <p:spPr>
            <a:xfrm>
              <a:off x="1657690" y="3658204"/>
              <a:ext cx="825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" panose="02040503050406030204" pitchFamily="18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+B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9052B830-895F-5848-9E21-8011986F26F4}"/>
                </a:ext>
              </a:extLst>
            </p:cNvPr>
            <p:cNvSpPr txBox="1"/>
            <p:nvPr/>
          </p:nvSpPr>
          <p:spPr>
            <a:xfrm>
              <a:off x="1345656" y="3913881"/>
              <a:ext cx="825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" panose="02040503050406030204" pitchFamily="18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DV</a:t>
              </a:r>
              <a:r>
                <a:rPr lang="en-US" baseline="-25000" dirty="0">
                  <a:latin typeface="Cambria" panose="02040503050406030204" pitchFamily="18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S1</a:t>
              </a:r>
            </a:p>
          </p:txBody>
        </p: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855E828D-D0FF-9F4B-9331-2724825A7DDE}"/>
                </a:ext>
              </a:extLst>
            </p:cNvPr>
            <p:cNvCxnSpPr>
              <a:cxnSpLocks/>
            </p:cNvCxnSpPr>
            <p:nvPr/>
          </p:nvCxnSpPr>
          <p:spPr>
            <a:xfrm>
              <a:off x="1734799" y="3685362"/>
              <a:ext cx="0" cy="36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D14E908B-26F1-5C4A-A4DB-44478DB7B7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601" y="1635715"/>
              <a:ext cx="0" cy="20520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ED316DC5-986C-EC48-87BE-490BB1FC9AF5}"/>
                </a:ext>
              </a:extLst>
            </p:cNvPr>
            <p:cNvCxnSpPr>
              <a:cxnSpLocks/>
            </p:cNvCxnSpPr>
            <p:nvPr/>
          </p:nvCxnSpPr>
          <p:spPr>
            <a:xfrm>
              <a:off x="711512" y="2700208"/>
              <a:ext cx="3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B4A49C78-8CD8-E445-851E-6051F45053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1565" y="3680486"/>
              <a:ext cx="2041200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22B88BA-40EF-664F-A19C-4FDBA443D805}"/>
              </a:ext>
            </a:extLst>
          </p:cNvPr>
          <p:cNvCxnSpPr>
            <a:cxnSpLocks/>
          </p:cNvCxnSpPr>
          <p:nvPr/>
        </p:nvCxnSpPr>
        <p:spPr>
          <a:xfrm flipH="1" flipV="1">
            <a:off x="14332216" y="4457209"/>
            <a:ext cx="1638000" cy="1638000"/>
          </a:xfrm>
          <a:prstGeom prst="line">
            <a:avLst/>
          </a:prstGeom>
          <a:ln w="31750">
            <a:solidFill>
              <a:srgbClr val="358CA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852FD0B3-67DD-F347-B0B1-0869FF871C02}"/>
              </a:ext>
            </a:extLst>
          </p:cNvPr>
          <p:cNvGrpSpPr/>
          <p:nvPr/>
        </p:nvGrpSpPr>
        <p:grpSpPr>
          <a:xfrm>
            <a:off x="14326793" y="4444363"/>
            <a:ext cx="148984" cy="146366"/>
            <a:chOff x="7704000" y="3456000"/>
            <a:chExt cx="148984" cy="146366"/>
          </a:xfrm>
        </p:grpSpPr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EF840E40-57E6-4B4E-8718-CEBCFE31AC90}"/>
                </a:ext>
              </a:extLst>
            </p:cNvPr>
            <p:cNvCxnSpPr/>
            <p:nvPr/>
          </p:nvCxnSpPr>
          <p:spPr>
            <a:xfrm flipV="1">
              <a:off x="7704000" y="3456000"/>
              <a:ext cx="76984" cy="7436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0977C113-EE24-6449-953E-12EEA990565B}"/>
                </a:ext>
              </a:extLst>
            </p:cNvPr>
            <p:cNvCxnSpPr/>
            <p:nvPr/>
          </p:nvCxnSpPr>
          <p:spPr>
            <a:xfrm flipV="1">
              <a:off x="7740000" y="3492000"/>
              <a:ext cx="76984" cy="7436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B9CAD308-BEFF-E446-B504-E825D9ECD4E4}"/>
                </a:ext>
              </a:extLst>
            </p:cNvPr>
            <p:cNvCxnSpPr/>
            <p:nvPr/>
          </p:nvCxnSpPr>
          <p:spPr>
            <a:xfrm flipV="1">
              <a:off x="7776000" y="3528000"/>
              <a:ext cx="76984" cy="7436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CE4AAC10-1E7C-5343-B329-D7D85A602D46}"/>
              </a:ext>
            </a:extLst>
          </p:cNvPr>
          <p:cNvGrpSpPr/>
          <p:nvPr/>
        </p:nvGrpSpPr>
        <p:grpSpPr>
          <a:xfrm>
            <a:off x="15826589" y="5940735"/>
            <a:ext cx="148984" cy="146366"/>
            <a:chOff x="7704000" y="3456000"/>
            <a:chExt cx="148984" cy="146366"/>
          </a:xfrm>
        </p:grpSpPr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90508A39-FB5E-8247-A802-8F2C67B4B9CA}"/>
                </a:ext>
              </a:extLst>
            </p:cNvPr>
            <p:cNvCxnSpPr/>
            <p:nvPr/>
          </p:nvCxnSpPr>
          <p:spPr>
            <a:xfrm flipV="1">
              <a:off x="7704000" y="3456000"/>
              <a:ext cx="76984" cy="7436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6EF52DCB-810A-6247-A1E1-8EC84B3D7DA0}"/>
                </a:ext>
              </a:extLst>
            </p:cNvPr>
            <p:cNvCxnSpPr/>
            <p:nvPr/>
          </p:nvCxnSpPr>
          <p:spPr>
            <a:xfrm flipV="1">
              <a:off x="7740000" y="3492000"/>
              <a:ext cx="76984" cy="7436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C0CDEC6D-9606-D94A-9177-87B34B8CCFA2}"/>
                </a:ext>
              </a:extLst>
            </p:cNvPr>
            <p:cNvCxnSpPr/>
            <p:nvPr/>
          </p:nvCxnSpPr>
          <p:spPr>
            <a:xfrm flipV="1">
              <a:off x="7776000" y="3528000"/>
              <a:ext cx="76984" cy="7436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72635A34-5EF5-6240-8CCB-AED3E6977CAC}"/>
              </a:ext>
            </a:extLst>
          </p:cNvPr>
          <p:cNvCxnSpPr>
            <a:cxnSpLocks/>
          </p:cNvCxnSpPr>
          <p:nvPr/>
        </p:nvCxnSpPr>
        <p:spPr>
          <a:xfrm flipH="1" flipV="1">
            <a:off x="14672782" y="4094611"/>
            <a:ext cx="1638000" cy="1638000"/>
          </a:xfrm>
          <a:prstGeom prst="line">
            <a:avLst/>
          </a:prstGeom>
          <a:ln w="31750">
            <a:solidFill>
              <a:srgbClr val="93C34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91C8DABE-CA9A-7341-AFAC-2AADEC4C1B85}"/>
              </a:ext>
            </a:extLst>
          </p:cNvPr>
          <p:cNvGrpSpPr/>
          <p:nvPr/>
        </p:nvGrpSpPr>
        <p:grpSpPr>
          <a:xfrm>
            <a:off x="14664761" y="4083879"/>
            <a:ext cx="148984" cy="146366"/>
            <a:chOff x="7704000" y="3456000"/>
            <a:chExt cx="148984" cy="146366"/>
          </a:xfrm>
        </p:grpSpPr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AA788037-87A0-5940-8D1D-E19ED935EF83}"/>
                </a:ext>
              </a:extLst>
            </p:cNvPr>
            <p:cNvCxnSpPr/>
            <p:nvPr/>
          </p:nvCxnSpPr>
          <p:spPr>
            <a:xfrm flipV="1">
              <a:off x="7704000" y="3456000"/>
              <a:ext cx="76984" cy="7436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0403B19E-4B55-BC45-A64B-A5BA852ACB3A}"/>
                </a:ext>
              </a:extLst>
            </p:cNvPr>
            <p:cNvCxnSpPr/>
            <p:nvPr/>
          </p:nvCxnSpPr>
          <p:spPr>
            <a:xfrm flipV="1">
              <a:off x="7740000" y="3492000"/>
              <a:ext cx="76984" cy="7436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1735F3A6-1E97-2846-B4C7-506EA15E800E}"/>
                </a:ext>
              </a:extLst>
            </p:cNvPr>
            <p:cNvCxnSpPr/>
            <p:nvPr/>
          </p:nvCxnSpPr>
          <p:spPr>
            <a:xfrm flipV="1">
              <a:off x="7776000" y="3528000"/>
              <a:ext cx="76984" cy="7436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4C105F65-05C2-A542-8ED5-A694156FA165}"/>
              </a:ext>
            </a:extLst>
          </p:cNvPr>
          <p:cNvGrpSpPr/>
          <p:nvPr/>
        </p:nvGrpSpPr>
        <p:grpSpPr>
          <a:xfrm>
            <a:off x="16177212" y="5592114"/>
            <a:ext cx="148984" cy="146366"/>
            <a:chOff x="7704000" y="3456000"/>
            <a:chExt cx="148984" cy="146366"/>
          </a:xfrm>
        </p:grpSpPr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B421DB9B-35C2-D74D-927F-84A504428198}"/>
                </a:ext>
              </a:extLst>
            </p:cNvPr>
            <p:cNvCxnSpPr/>
            <p:nvPr/>
          </p:nvCxnSpPr>
          <p:spPr>
            <a:xfrm flipV="1">
              <a:off x="7704000" y="3456000"/>
              <a:ext cx="76984" cy="7436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6B6F30DA-AA59-9E49-8843-A8D8672303FD}"/>
                </a:ext>
              </a:extLst>
            </p:cNvPr>
            <p:cNvCxnSpPr/>
            <p:nvPr/>
          </p:nvCxnSpPr>
          <p:spPr>
            <a:xfrm flipV="1">
              <a:off x="7740000" y="3492000"/>
              <a:ext cx="76984" cy="7436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E7A4B622-0F19-9845-BB3F-9F727EABF438}"/>
                </a:ext>
              </a:extLst>
            </p:cNvPr>
            <p:cNvCxnSpPr/>
            <p:nvPr/>
          </p:nvCxnSpPr>
          <p:spPr>
            <a:xfrm flipV="1">
              <a:off x="7776000" y="3528000"/>
              <a:ext cx="76984" cy="7436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F8E600DA-E601-5749-8C98-E9BC44616BC0}"/>
              </a:ext>
            </a:extLst>
          </p:cNvPr>
          <p:cNvGrpSpPr/>
          <p:nvPr/>
        </p:nvGrpSpPr>
        <p:grpSpPr>
          <a:xfrm>
            <a:off x="13734227" y="4045541"/>
            <a:ext cx="2632703" cy="2647498"/>
            <a:chOff x="160062" y="1635715"/>
            <a:chExt cx="2632703" cy="2647498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E0D5F3B-04EF-3B48-A99E-4956729405AE}"/>
                </a:ext>
              </a:extLst>
            </p:cNvPr>
            <p:cNvSpPr txBox="1"/>
            <p:nvPr/>
          </p:nvSpPr>
          <p:spPr>
            <a:xfrm rot="16200000">
              <a:off x="-68227" y="2513124"/>
              <a:ext cx="825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" panose="02040503050406030204" pitchFamily="18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DV</a:t>
              </a:r>
              <a:r>
                <a:rPr lang="en-US" baseline="-25000" dirty="0">
                  <a:latin typeface="Cambria" panose="02040503050406030204" pitchFamily="18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S2</a:t>
              </a:r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82B2009E-D2FC-2A40-8F6A-39B93BD7E88B}"/>
                </a:ext>
              </a:extLst>
            </p:cNvPr>
            <p:cNvSpPr/>
            <p:nvPr/>
          </p:nvSpPr>
          <p:spPr>
            <a:xfrm>
              <a:off x="1734690" y="2692211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1A5C4E21-BD77-D54E-828F-67DBDE0B2B52}"/>
                </a:ext>
              </a:extLst>
            </p:cNvPr>
            <p:cNvSpPr txBox="1"/>
            <p:nvPr/>
          </p:nvSpPr>
          <p:spPr>
            <a:xfrm rot="16200000">
              <a:off x="179424" y="2884784"/>
              <a:ext cx="825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" panose="02040503050406030204" pitchFamily="18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–B </a:t>
              </a:r>
              <a:endParaRPr lang="en-US" baseline="30000" dirty="0">
                <a:latin typeface="Cambria" panose="02040503050406030204" pitchFamily="18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41D54538-8613-5A42-90BE-F2D79108324A}"/>
                </a:ext>
              </a:extLst>
            </p:cNvPr>
            <p:cNvSpPr txBox="1"/>
            <p:nvPr/>
          </p:nvSpPr>
          <p:spPr>
            <a:xfrm rot="16200000">
              <a:off x="179424" y="2151726"/>
              <a:ext cx="825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" panose="02040503050406030204" pitchFamily="18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+B </a:t>
              </a:r>
              <a:endParaRPr lang="en-US" baseline="30000" dirty="0">
                <a:latin typeface="Cambria" panose="02040503050406030204" pitchFamily="18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8736D986-781D-0149-97CB-699713C10FB0}"/>
                </a:ext>
              </a:extLst>
            </p:cNvPr>
            <p:cNvSpPr txBox="1"/>
            <p:nvPr/>
          </p:nvSpPr>
          <p:spPr>
            <a:xfrm>
              <a:off x="939119" y="3658204"/>
              <a:ext cx="825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" panose="02040503050406030204" pitchFamily="18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–B </a:t>
              </a:r>
              <a:endParaRPr lang="en-US" baseline="30000" dirty="0">
                <a:latin typeface="Cambria" panose="02040503050406030204" pitchFamily="18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573DEE1-EB48-CA4E-A2AD-858A348EF776}"/>
                </a:ext>
              </a:extLst>
            </p:cNvPr>
            <p:cNvSpPr txBox="1"/>
            <p:nvPr/>
          </p:nvSpPr>
          <p:spPr>
            <a:xfrm>
              <a:off x="1709773" y="3658204"/>
              <a:ext cx="825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" panose="02040503050406030204" pitchFamily="18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+B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A0AC4D29-8C92-8446-ABF3-7417BFF70DD3}"/>
                </a:ext>
              </a:extLst>
            </p:cNvPr>
            <p:cNvSpPr txBox="1"/>
            <p:nvPr/>
          </p:nvSpPr>
          <p:spPr>
            <a:xfrm>
              <a:off x="1345656" y="3913881"/>
              <a:ext cx="825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" panose="02040503050406030204" pitchFamily="18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DV</a:t>
              </a:r>
              <a:r>
                <a:rPr lang="en-US" baseline="-25000" dirty="0">
                  <a:latin typeface="Cambria" panose="02040503050406030204" pitchFamily="18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S1</a:t>
              </a:r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68766A8-9B5E-CD49-9077-8277FE46E800}"/>
                </a:ext>
              </a:extLst>
            </p:cNvPr>
            <p:cNvCxnSpPr>
              <a:cxnSpLocks/>
            </p:cNvCxnSpPr>
            <p:nvPr/>
          </p:nvCxnSpPr>
          <p:spPr>
            <a:xfrm>
              <a:off x="1734799" y="3685362"/>
              <a:ext cx="0" cy="36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973BC298-9781-7B45-8150-EA90F4EDFB15}"/>
                </a:ext>
              </a:extLst>
            </p:cNvPr>
            <p:cNvCxnSpPr>
              <a:cxnSpLocks/>
            </p:cNvCxnSpPr>
            <p:nvPr/>
          </p:nvCxnSpPr>
          <p:spPr>
            <a:xfrm>
              <a:off x="711512" y="2700208"/>
              <a:ext cx="3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237D7FA5-E3E5-684B-8B30-5E388A4711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1565" y="3680486"/>
              <a:ext cx="2041200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6C5D16E3-08EE-6847-9560-5F59F1402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601" y="1635715"/>
              <a:ext cx="0" cy="20520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5" name="Freeform 84">
            <a:extLst>
              <a:ext uri="{FF2B5EF4-FFF2-40B4-BE49-F238E27FC236}">
                <a16:creationId xmlns:a16="http://schemas.microsoft.com/office/drawing/2014/main" id="{15ABE18E-543E-D34D-BE94-D6A06106683D}"/>
              </a:ext>
            </a:extLst>
          </p:cNvPr>
          <p:cNvSpPr/>
          <p:nvPr/>
        </p:nvSpPr>
        <p:spPr>
          <a:xfrm>
            <a:off x="9539202" y="4274944"/>
            <a:ext cx="95004" cy="391886"/>
          </a:xfrm>
          <a:custGeom>
            <a:avLst/>
            <a:gdLst>
              <a:gd name="connsiteX0" fmla="*/ 87086 w 95004"/>
              <a:gd name="connsiteY0" fmla="*/ 391886 h 391886"/>
              <a:gd name="connsiteX1" fmla="*/ 87086 w 95004"/>
              <a:gd name="connsiteY1" fmla="*/ 360218 h 391886"/>
              <a:gd name="connsiteX2" fmla="*/ 75211 w 95004"/>
              <a:gd name="connsiteY2" fmla="*/ 356260 h 391886"/>
              <a:gd name="connsiteX3" fmla="*/ 71252 w 95004"/>
              <a:gd name="connsiteY3" fmla="*/ 340426 h 391886"/>
              <a:gd name="connsiteX4" fmla="*/ 43543 w 95004"/>
              <a:gd name="connsiteY4" fmla="*/ 328551 h 391886"/>
              <a:gd name="connsiteX5" fmla="*/ 55419 w 95004"/>
              <a:gd name="connsiteY5" fmla="*/ 304800 h 391886"/>
              <a:gd name="connsiteX6" fmla="*/ 59377 w 95004"/>
              <a:gd name="connsiteY6" fmla="*/ 292925 h 391886"/>
              <a:gd name="connsiteX7" fmla="*/ 43543 w 95004"/>
              <a:gd name="connsiteY7" fmla="*/ 277091 h 391886"/>
              <a:gd name="connsiteX8" fmla="*/ 35626 w 95004"/>
              <a:gd name="connsiteY8" fmla="*/ 265216 h 391886"/>
              <a:gd name="connsiteX9" fmla="*/ 43543 w 95004"/>
              <a:gd name="connsiteY9" fmla="*/ 241465 h 391886"/>
              <a:gd name="connsiteX10" fmla="*/ 51460 w 95004"/>
              <a:gd name="connsiteY10" fmla="*/ 229590 h 391886"/>
              <a:gd name="connsiteX11" fmla="*/ 71252 w 95004"/>
              <a:gd name="connsiteY11" fmla="*/ 201881 h 391886"/>
              <a:gd name="connsiteX12" fmla="*/ 75211 w 95004"/>
              <a:gd name="connsiteY12" fmla="*/ 190005 h 391886"/>
              <a:gd name="connsiteX13" fmla="*/ 71252 w 95004"/>
              <a:gd name="connsiteY13" fmla="*/ 178130 h 391886"/>
              <a:gd name="connsiteX14" fmla="*/ 23751 w 95004"/>
              <a:gd name="connsiteY14" fmla="*/ 158338 h 391886"/>
              <a:gd name="connsiteX15" fmla="*/ 15834 w 95004"/>
              <a:gd name="connsiteY15" fmla="*/ 146462 h 391886"/>
              <a:gd name="connsiteX16" fmla="*/ 23751 w 95004"/>
              <a:gd name="connsiteY16" fmla="*/ 134587 h 391886"/>
              <a:gd name="connsiteX17" fmla="*/ 27709 w 95004"/>
              <a:gd name="connsiteY17" fmla="*/ 122712 h 391886"/>
              <a:gd name="connsiteX18" fmla="*/ 7917 w 95004"/>
              <a:gd name="connsiteY18" fmla="*/ 106878 h 391886"/>
              <a:gd name="connsiteX19" fmla="*/ 0 w 95004"/>
              <a:gd name="connsiteY19" fmla="*/ 95003 h 391886"/>
              <a:gd name="connsiteX20" fmla="*/ 11876 w 95004"/>
              <a:gd name="connsiteY20" fmla="*/ 87086 h 391886"/>
              <a:gd name="connsiteX21" fmla="*/ 23751 w 95004"/>
              <a:gd name="connsiteY21" fmla="*/ 83127 h 391886"/>
              <a:gd name="connsiteX22" fmla="*/ 31668 w 95004"/>
              <a:gd name="connsiteY22" fmla="*/ 71252 h 391886"/>
              <a:gd name="connsiteX23" fmla="*/ 35626 w 95004"/>
              <a:gd name="connsiteY23" fmla="*/ 59377 h 391886"/>
              <a:gd name="connsiteX24" fmla="*/ 31668 w 95004"/>
              <a:gd name="connsiteY24" fmla="*/ 47501 h 391886"/>
              <a:gd name="connsiteX25" fmla="*/ 39585 w 95004"/>
              <a:gd name="connsiteY25" fmla="*/ 35626 h 391886"/>
              <a:gd name="connsiteX26" fmla="*/ 19793 w 95004"/>
              <a:gd name="connsiteY26" fmla="*/ 15834 h 391886"/>
              <a:gd name="connsiteX27" fmla="*/ 11876 w 95004"/>
              <a:gd name="connsiteY27" fmla="*/ 3958 h 391886"/>
              <a:gd name="connsiteX28" fmla="*/ 0 w 95004"/>
              <a:gd name="connsiteY28" fmla="*/ 0 h 39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95004" h="391886">
                <a:moveTo>
                  <a:pt x="87086" y="391886"/>
                </a:moveTo>
                <a:cubicBezTo>
                  <a:pt x="93013" y="377069"/>
                  <a:pt x="101460" y="371717"/>
                  <a:pt x="87086" y="360218"/>
                </a:cubicBezTo>
                <a:cubicBezTo>
                  <a:pt x="83828" y="357611"/>
                  <a:pt x="79169" y="357579"/>
                  <a:pt x="75211" y="356260"/>
                </a:cubicBezTo>
                <a:cubicBezTo>
                  <a:pt x="73891" y="350982"/>
                  <a:pt x="74270" y="344953"/>
                  <a:pt x="71252" y="340426"/>
                </a:cubicBezTo>
                <a:cubicBezTo>
                  <a:pt x="65784" y="332224"/>
                  <a:pt x="51489" y="330537"/>
                  <a:pt x="43543" y="328551"/>
                </a:cubicBezTo>
                <a:cubicBezTo>
                  <a:pt x="53496" y="298696"/>
                  <a:pt x="40069" y="335499"/>
                  <a:pt x="55419" y="304800"/>
                </a:cubicBezTo>
                <a:cubicBezTo>
                  <a:pt x="57285" y="301068"/>
                  <a:pt x="58058" y="296883"/>
                  <a:pt x="59377" y="292925"/>
                </a:cubicBezTo>
                <a:cubicBezTo>
                  <a:pt x="50742" y="267015"/>
                  <a:pt x="62736" y="292444"/>
                  <a:pt x="43543" y="277091"/>
                </a:cubicBezTo>
                <a:cubicBezTo>
                  <a:pt x="39828" y="274119"/>
                  <a:pt x="38265" y="269174"/>
                  <a:pt x="35626" y="265216"/>
                </a:cubicBezTo>
                <a:cubicBezTo>
                  <a:pt x="38265" y="257299"/>
                  <a:pt x="38914" y="248409"/>
                  <a:pt x="43543" y="241465"/>
                </a:cubicBezTo>
                <a:cubicBezTo>
                  <a:pt x="46182" y="237507"/>
                  <a:pt x="49528" y="233937"/>
                  <a:pt x="51460" y="229590"/>
                </a:cubicBezTo>
                <a:cubicBezTo>
                  <a:pt x="64311" y="200676"/>
                  <a:pt x="49653" y="209080"/>
                  <a:pt x="71252" y="201881"/>
                </a:cubicBezTo>
                <a:cubicBezTo>
                  <a:pt x="72572" y="197922"/>
                  <a:pt x="75211" y="194178"/>
                  <a:pt x="75211" y="190005"/>
                </a:cubicBezTo>
                <a:cubicBezTo>
                  <a:pt x="75211" y="185832"/>
                  <a:pt x="74202" y="181080"/>
                  <a:pt x="71252" y="178130"/>
                </a:cubicBezTo>
                <a:cubicBezTo>
                  <a:pt x="52994" y="159872"/>
                  <a:pt x="46621" y="162149"/>
                  <a:pt x="23751" y="158338"/>
                </a:cubicBezTo>
                <a:cubicBezTo>
                  <a:pt x="21112" y="154379"/>
                  <a:pt x="15834" y="151220"/>
                  <a:pt x="15834" y="146462"/>
                </a:cubicBezTo>
                <a:cubicBezTo>
                  <a:pt x="15834" y="141705"/>
                  <a:pt x="21623" y="138842"/>
                  <a:pt x="23751" y="134587"/>
                </a:cubicBezTo>
                <a:cubicBezTo>
                  <a:pt x="25617" y="130855"/>
                  <a:pt x="26390" y="126670"/>
                  <a:pt x="27709" y="122712"/>
                </a:cubicBezTo>
                <a:cubicBezTo>
                  <a:pt x="19308" y="97506"/>
                  <a:pt x="31349" y="122498"/>
                  <a:pt x="7917" y="106878"/>
                </a:cubicBezTo>
                <a:cubicBezTo>
                  <a:pt x="3959" y="104239"/>
                  <a:pt x="2639" y="98961"/>
                  <a:pt x="0" y="95003"/>
                </a:cubicBezTo>
                <a:cubicBezTo>
                  <a:pt x="3959" y="92364"/>
                  <a:pt x="7621" y="89214"/>
                  <a:pt x="11876" y="87086"/>
                </a:cubicBezTo>
                <a:cubicBezTo>
                  <a:pt x="15608" y="85220"/>
                  <a:pt x="20493" y="85734"/>
                  <a:pt x="23751" y="83127"/>
                </a:cubicBezTo>
                <a:cubicBezTo>
                  <a:pt x="27466" y="80155"/>
                  <a:pt x="29029" y="75210"/>
                  <a:pt x="31668" y="71252"/>
                </a:cubicBezTo>
                <a:cubicBezTo>
                  <a:pt x="32987" y="67294"/>
                  <a:pt x="35626" y="63549"/>
                  <a:pt x="35626" y="59377"/>
                </a:cubicBezTo>
                <a:cubicBezTo>
                  <a:pt x="35626" y="55204"/>
                  <a:pt x="30982" y="51617"/>
                  <a:pt x="31668" y="47501"/>
                </a:cubicBezTo>
                <a:cubicBezTo>
                  <a:pt x="32450" y="42808"/>
                  <a:pt x="36946" y="39584"/>
                  <a:pt x="39585" y="35626"/>
                </a:cubicBezTo>
                <a:cubicBezTo>
                  <a:pt x="18470" y="3955"/>
                  <a:pt x="46185" y="42227"/>
                  <a:pt x="19793" y="15834"/>
                </a:cubicBezTo>
                <a:cubicBezTo>
                  <a:pt x="16429" y="12470"/>
                  <a:pt x="15591" y="6930"/>
                  <a:pt x="11876" y="3958"/>
                </a:cubicBezTo>
                <a:cubicBezTo>
                  <a:pt x="8618" y="1351"/>
                  <a:pt x="0" y="0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nt-Up Arrow 5">
            <a:extLst>
              <a:ext uri="{FF2B5EF4-FFF2-40B4-BE49-F238E27FC236}">
                <a16:creationId xmlns:a16="http://schemas.microsoft.com/office/drawing/2014/main" id="{A6336F38-E7E1-B043-B03A-B588207AF256}"/>
              </a:ext>
            </a:extLst>
          </p:cNvPr>
          <p:cNvSpPr/>
          <p:nvPr/>
        </p:nvSpPr>
        <p:spPr>
          <a:xfrm>
            <a:off x="6216130" y="1768375"/>
            <a:ext cx="2988000" cy="252000"/>
          </a:xfrm>
          <a:prstGeom prst="bentUpArrow">
            <a:avLst>
              <a:gd name="adj1" fmla="val 7937"/>
              <a:gd name="adj2" fmla="val 17722"/>
              <a:gd name="adj3" fmla="val 4164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Bent-Up Arrow 196">
            <a:extLst>
              <a:ext uri="{FF2B5EF4-FFF2-40B4-BE49-F238E27FC236}">
                <a16:creationId xmlns:a16="http://schemas.microsoft.com/office/drawing/2014/main" id="{1D123736-2E93-B643-9707-12058FDF9B74}"/>
              </a:ext>
            </a:extLst>
          </p:cNvPr>
          <p:cNvSpPr/>
          <p:nvPr/>
        </p:nvSpPr>
        <p:spPr>
          <a:xfrm>
            <a:off x="6209705" y="1823673"/>
            <a:ext cx="7840800" cy="252000"/>
          </a:xfrm>
          <a:prstGeom prst="bentUpArrow">
            <a:avLst>
              <a:gd name="adj1" fmla="val 7937"/>
              <a:gd name="adj2" fmla="val 17722"/>
              <a:gd name="adj3" fmla="val 4164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Bent-Up Arrow 203">
            <a:extLst>
              <a:ext uri="{FF2B5EF4-FFF2-40B4-BE49-F238E27FC236}">
                <a16:creationId xmlns:a16="http://schemas.microsoft.com/office/drawing/2014/main" id="{6BE8CE98-CD80-564C-9F2B-B49D5E45A8CD}"/>
              </a:ext>
            </a:extLst>
          </p:cNvPr>
          <p:cNvSpPr/>
          <p:nvPr/>
        </p:nvSpPr>
        <p:spPr>
          <a:xfrm>
            <a:off x="7043006" y="975600"/>
            <a:ext cx="2160000" cy="252000"/>
          </a:xfrm>
          <a:prstGeom prst="bentUpArrow">
            <a:avLst>
              <a:gd name="adj1" fmla="val 7937"/>
              <a:gd name="adj2" fmla="val 17722"/>
              <a:gd name="adj3" fmla="val 4164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Bent-Up Arrow 204">
            <a:extLst>
              <a:ext uri="{FF2B5EF4-FFF2-40B4-BE49-F238E27FC236}">
                <a16:creationId xmlns:a16="http://schemas.microsoft.com/office/drawing/2014/main" id="{8AA8C7B2-60C4-DC4B-A259-2607D9678C30}"/>
              </a:ext>
            </a:extLst>
          </p:cNvPr>
          <p:cNvSpPr/>
          <p:nvPr/>
        </p:nvSpPr>
        <p:spPr>
          <a:xfrm>
            <a:off x="7043006" y="1032119"/>
            <a:ext cx="7012800" cy="252000"/>
          </a:xfrm>
          <a:prstGeom prst="bentUpArrow">
            <a:avLst>
              <a:gd name="adj1" fmla="val 7937"/>
              <a:gd name="adj2" fmla="val 17722"/>
              <a:gd name="adj3" fmla="val 4164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Bent-Up Arrow 205">
            <a:extLst>
              <a:ext uri="{FF2B5EF4-FFF2-40B4-BE49-F238E27FC236}">
                <a16:creationId xmlns:a16="http://schemas.microsoft.com/office/drawing/2014/main" id="{689A4620-F2B5-394A-93C2-733002625B5F}"/>
              </a:ext>
            </a:extLst>
          </p:cNvPr>
          <p:cNvSpPr/>
          <p:nvPr/>
        </p:nvSpPr>
        <p:spPr>
          <a:xfrm>
            <a:off x="7043006" y="1089394"/>
            <a:ext cx="12060000" cy="252000"/>
          </a:xfrm>
          <a:prstGeom prst="bentUpArrow">
            <a:avLst>
              <a:gd name="adj1" fmla="val 7937"/>
              <a:gd name="adj2" fmla="val 17722"/>
              <a:gd name="adj3" fmla="val 4164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2374B19-02B2-DB4A-862F-DAED3CFE57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057" b="19043"/>
          <a:stretch/>
        </p:blipFill>
        <p:spPr>
          <a:xfrm>
            <a:off x="18978044" y="4147044"/>
            <a:ext cx="1355679" cy="9617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AB5D10-A3F4-D548-87C6-5B96EBB8BC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4049" y="7162632"/>
            <a:ext cx="2983597" cy="288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43E1E8-8B87-DA4B-A80C-347E908523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0524" y="7162632"/>
            <a:ext cx="2641727" cy="288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B234A4-25C4-FE48-8A1A-EB2126FFE1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06492" y="7161793"/>
            <a:ext cx="2641727" cy="288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94A080-78C5-8D42-AE7A-D2673B6EF2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62461" y="7162632"/>
            <a:ext cx="2641727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60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41252</TotalTime>
  <Words>110</Words>
  <Application>Microsoft Macintosh PowerPoint</Application>
  <PresentationFormat>Custom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Cambria Math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Difficulty Judgments - Color</dc:title>
  <dc:creator>Anne</dc:creator>
  <cp:lastModifiedBy>Anne</cp:lastModifiedBy>
  <cp:revision>338</cp:revision>
  <cp:lastPrinted>2022-04-12T14:52:45Z</cp:lastPrinted>
  <dcterms:created xsi:type="dcterms:W3CDTF">2021-03-29T21:08:39Z</dcterms:created>
  <dcterms:modified xsi:type="dcterms:W3CDTF">2022-04-14T14:49:41Z</dcterms:modified>
</cp:coreProperties>
</file>