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2" r:id="rId1"/>
  </p:sldMasterIdLst>
  <p:notesMasterIdLst>
    <p:notesMasterId r:id="rId3"/>
  </p:notesMasterIdLst>
  <p:sldIdLst>
    <p:sldId id="290" r:id="rId2"/>
  </p:sldIdLst>
  <p:sldSz cx="12239625" cy="8999538"/>
  <p:notesSz cx="6858000" cy="9144000"/>
  <p:defaultTextStyle>
    <a:defPPr>
      <a:defRPr lang="en-US"/>
    </a:defPPr>
    <a:lvl1pPr marL="0" algn="l" defTabSz="770536" rtl="0" eaLnBrk="1" latinLnBrk="0" hangingPunct="1">
      <a:defRPr sz="1517" kern="1200">
        <a:solidFill>
          <a:schemeClr val="tx1"/>
        </a:solidFill>
        <a:latin typeface="+mn-lt"/>
        <a:ea typeface="+mn-ea"/>
        <a:cs typeface="+mn-cs"/>
      </a:defRPr>
    </a:lvl1pPr>
    <a:lvl2pPr marL="385268" algn="l" defTabSz="770536" rtl="0" eaLnBrk="1" latinLnBrk="0" hangingPunct="1">
      <a:defRPr sz="1517" kern="1200">
        <a:solidFill>
          <a:schemeClr val="tx1"/>
        </a:solidFill>
        <a:latin typeface="+mn-lt"/>
        <a:ea typeface="+mn-ea"/>
        <a:cs typeface="+mn-cs"/>
      </a:defRPr>
    </a:lvl2pPr>
    <a:lvl3pPr marL="770536" algn="l" defTabSz="770536" rtl="0" eaLnBrk="1" latinLnBrk="0" hangingPunct="1">
      <a:defRPr sz="1517" kern="1200">
        <a:solidFill>
          <a:schemeClr val="tx1"/>
        </a:solidFill>
        <a:latin typeface="+mn-lt"/>
        <a:ea typeface="+mn-ea"/>
        <a:cs typeface="+mn-cs"/>
      </a:defRPr>
    </a:lvl3pPr>
    <a:lvl4pPr marL="1155802" algn="l" defTabSz="770536" rtl="0" eaLnBrk="1" latinLnBrk="0" hangingPunct="1">
      <a:defRPr sz="1517" kern="1200">
        <a:solidFill>
          <a:schemeClr val="tx1"/>
        </a:solidFill>
        <a:latin typeface="+mn-lt"/>
        <a:ea typeface="+mn-ea"/>
        <a:cs typeface="+mn-cs"/>
      </a:defRPr>
    </a:lvl4pPr>
    <a:lvl5pPr marL="1541072" algn="l" defTabSz="770536" rtl="0" eaLnBrk="1" latinLnBrk="0" hangingPunct="1">
      <a:defRPr sz="1517" kern="1200">
        <a:solidFill>
          <a:schemeClr val="tx1"/>
        </a:solidFill>
        <a:latin typeface="+mn-lt"/>
        <a:ea typeface="+mn-ea"/>
        <a:cs typeface="+mn-cs"/>
      </a:defRPr>
    </a:lvl5pPr>
    <a:lvl6pPr marL="1926339" algn="l" defTabSz="770536" rtl="0" eaLnBrk="1" latinLnBrk="0" hangingPunct="1">
      <a:defRPr sz="1517" kern="1200">
        <a:solidFill>
          <a:schemeClr val="tx1"/>
        </a:solidFill>
        <a:latin typeface="+mn-lt"/>
        <a:ea typeface="+mn-ea"/>
        <a:cs typeface="+mn-cs"/>
      </a:defRPr>
    </a:lvl6pPr>
    <a:lvl7pPr marL="2311607" algn="l" defTabSz="770536" rtl="0" eaLnBrk="1" latinLnBrk="0" hangingPunct="1">
      <a:defRPr sz="1517" kern="1200">
        <a:solidFill>
          <a:schemeClr val="tx1"/>
        </a:solidFill>
        <a:latin typeface="+mn-lt"/>
        <a:ea typeface="+mn-ea"/>
        <a:cs typeface="+mn-cs"/>
      </a:defRPr>
    </a:lvl7pPr>
    <a:lvl8pPr marL="2696875" algn="l" defTabSz="770536" rtl="0" eaLnBrk="1" latinLnBrk="0" hangingPunct="1">
      <a:defRPr sz="1517" kern="1200">
        <a:solidFill>
          <a:schemeClr val="tx1"/>
        </a:solidFill>
        <a:latin typeface="+mn-lt"/>
        <a:ea typeface="+mn-ea"/>
        <a:cs typeface="+mn-cs"/>
      </a:defRPr>
    </a:lvl8pPr>
    <a:lvl9pPr marL="3082141" algn="l" defTabSz="770536" rtl="0" eaLnBrk="1" latinLnBrk="0" hangingPunct="1">
      <a:defRPr sz="15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BD"/>
    <a:srgbClr val="FBFB02"/>
    <a:srgbClr val="FEFA52"/>
    <a:srgbClr val="0CF9F3"/>
    <a:srgbClr val="023EF7"/>
    <a:srgbClr val="0C2EFF"/>
    <a:srgbClr val="003EF6"/>
    <a:srgbClr val="FF0101"/>
    <a:srgbClr val="E0012A"/>
    <a:srgbClr val="EF01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6"/>
    <p:restoredTop sz="95890"/>
  </p:normalViewPr>
  <p:slideViewPr>
    <p:cSldViewPr snapToGrid="0" snapToObjects="1">
      <p:cViewPr varScale="1">
        <p:scale>
          <a:sx n="79" d="100"/>
          <a:sy n="79" d="100"/>
        </p:scale>
        <p:origin x="208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3BC28-74D1-FA40-AC24-4F5ECA5B4FA9}" type="datetimeFigureOut">
              <a:rPr lang="en-US" smtClean="0"/>
              <a:t>4/14/22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1913" y="1143000"/>
            <a:ext cx="4194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370E7-0906-3E45-A158-35DBC566A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9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0536" rtl="0" eaLnBrk="1" latinLnBrk="0" hangingPunct="1">
      <a:defRPr sz="1011" kern="1200">
        <a:solidFill>
          <a:schemeClr val="tx1"/>
        </a:solidFill>
        <a:latin typeface="+mn-lt"/>
        <a:ea typeface="+mn-ea"/>
        <a:cs typeface="+mn-cs"/>
      </a:defRPr>
    </a:lvl1pPr>
    <a:lvl2pPr marL="385268" algn="l" defTabSz="770536" rtl="0" eaLnBrk="1" latinLnBrk="0" hangingPunct="1">
      <a:defRPr sz="1011" kern="1200">
        <a:solidFill>
          <a:schemeClr val="tx1"/>
        </a:solidFill>
        <a:latin typeface="+mn-lt"/>
        <a:ea typeface="+mn-ea"/>
        <a:cs typeface="+mn-cs"/>
      </a:defRPr>
    </a:lvl2pPr>
    <a:lvl3pPr marL="770536" algn="l" defTabSz="770536" rtl="0" eaLnBrk="1" latinLnBrk="0" hangingPunct="1">
      <a:defRPr sz="1011" kern="1200">
        <a:solidFill>
          <a:schemeClr val="tx1"/>
        </a:solidFill>
        <a:latin typeface="+mn-lt"/>
        <a:ea typeface="+mn-ea"/>
        <a:cs typeface="+mn-cs"/>
      </a:defRPr>
    </a:lvl3pPr>
    <a:lvl4pPr marL="1155802" algn="l" defTabSz="770536" rtl="0" eaLnBrk="1" latinLnBrk="0" hangingPunct="1">
      <a:defRPr sz="1011" kern="1200">
        <a:solidFill>
          <a:schemeClr val="tx1"/>
        </a:solidFill>
        <a:latin typeface="+mn-lt"/>
        <a:ea typeface="+mn-ea"/>
        <a:cs typeface="+mn-cs"/>
      </a:defRPr>
    </a:lvl4pPr>
    <a:lvl5pPr marL="1541072" algn="l" defTabSz="770536" rtl="0" eaLnBrk="1" latinLnBrk="0" hangingPunct="1">
      <a:defRPr sz="1011" kern="1200">
        <a:solidFill>
          <a:schemeClr val="tx1"/>
        </a:solidFill>
        <a:latin typeface="+mn-lt"/>
        <a:ea typeface="+mn-ea"/>
        <a:cs typeface="+mn-cs"/>
      </a:defRPr>
    </a:lvl5pPr>
    <a:lvl6pPr marL="1926339" algn="l" defTabSz="770536" rtl="0" eaLnBrk="1" latinLnBrk="0" hangingPunct="1">
      <a:defRPr sz="1011" kern="1200">
        <a:solidFill>
          <a:schemeClr val="tx1"/>
        </a:solidFill>
        <a:latin typeface="+mn-lt"/>
        <a:ea typeface="+mn-ea"/>
        <a:cs typeface="+mn-cs"/>
      </a:defRPr>
    </a:lvl6pPr>
    <a:lvl7pPr marL="2311607" algn="l" defTabSz="770536" rtl="0" eaLnBrk="1" latinLnBrk="0" hangingPunct="1">
      <a:defRPr sz="1011" kern="1200">
        <a:solidFill>
          <a:schemeClr val="tx1"/>
        </a:solidFill>
        <a:latin typeface="+mn-lt"/>
        <a:ea typeface="+mn-ea"/>
        <a:cs typeface="+mn-cs"/>
      </a:defRPr>
    </a:lvl7pPr>
    <a:lvl8pPr marL="2696875" algn="l" defTabSz="770536" rtl="0" eaLnBrk="1" latinLnBrk="0" hangingPunct="1">
      <a:defRPr sz="1011" kern="1200">
        <a:solidFill>
          <a:schemeClr val="tx1"/>
        </a:solidFill>
        <a:latin typeface="+mn-lt"/>
        <a:ea typeface="+mn-ea"/>
        <a:cs typeface="+mn-cs"/>
      </a:defRPr>
    </a:lvl8pPr>
    <a:lvl9pPr marL="3082141" algn="l" defTabSz="770536" rtl="0" eaLnBrk="1" latinLnBrk="0" hangingPunct="1">
      <a:defRPr sz="10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1913" y="1143000"/>
            <a:ext cx="4194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370E7-0906-3E45-A158-35DBC566AE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1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7972" y="1472842"/>
            <a:ext cx="10403681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4726842"/>
            <a:ext cx="9179719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5499-FF99-C34B-BBF1-1A911D6E1524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BB28-484D-C648-8AB9-3E4C4A8B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1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5499-FF99-C34B-BBF1-1A911D6E1524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BB28-484D-C648-8AB9-3E4C4A8B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4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479142"/>
            <a:ext cx="2639169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5" y="479142"/>
            <a:ext cx="7764512" cy="762669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5499-FF99-C34B-BBF1-1A911D6E1524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BB28-484D-C648-8AB9-3E4C4A8B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72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5499-FF99-C34B-BBF1-1A911D6E1524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BB28-484D-C648-8AB9-3E4C4A8B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1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00" y="2243638"/>
            <a:ext cx="10556677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00" y="6022610"/>
            <a:ext cx="10556677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5499-FF99-C34B-BBF1-1A911D6E1524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BB28-484D-C648-8AB9-3E4C4A8B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2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2395710"/>
            <a:ext cx="5201841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2395710"/>
            <a:ext cx="5201841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5499-FF99-C34B-BBF1-1A911D6E1524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BB28-484D-C648-8AB9-3E4C4A8B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3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479144"/>
            <a:ext cx="10556677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70" y="2206137"/>
            <a:ext cx="5177934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70" y="3287331"/>
            <a:ext cx="5177934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1" y="2206137"/>
            <a:ext cx="520343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1" y="3287331"/>
            <a:ext cx="5203435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5499-FF99-C34B-BBF1-1A911D6E1524}" type="datetimeFigureOut">
              <a:rPr lang="en-US" smtClean="0"/>
              <a:t>4/14/22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BB28-484D-C648-8AB9-3E4C4A8B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1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5499-FF99-C34B-BBF1-1A911D6E1524}" type="datetimeFigureOut">
              <a:rPr lang="en-US" smtClean="0"/>
              <a:t>4/14/22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BB28-484D-C648-8AB9-3E4C4A8B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6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5499-FF99-C34B-BBF1-1A911D6E1524}" type="datetimeFigureOut">
              <a:rPr lang="en-US" smtClean="0"/>
              <a:t>4/14/22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BB28-484D-C648-8AB9-3E4C4A8B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2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599969"/>
            <a:ext cx="394759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1295769"/>
            <a:ext cx="619631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8" y="2699862"/>
            <a:ext cx="394759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5499-FF99-C34B-BBF1-1A911D6E1524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BB28-484D-C648-8AB9-3E4C4A8B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599969"/>
            <a:ext cx="394759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1295769"/>
            <a:ext cx="619631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8" y="2699862"/>
            <a:ext cx="394759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5499-FF99-C34B-BBF1-1A911D6E1524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BB28-484D-C648-8AB9-3E4C4A8B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7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479144"/>
            <a:ext cx="10556677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2395710"/>
            <a:ext cx="10556677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8341240"/>
            <a:ext cx="275391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C5499-FF99-C34B-BBF1-1A911D6E1524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8341240"/>
            <a:ext cx="413087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8341240"/>
            <a:ext cx="275391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BB28-484D-C648-8AB9-3E4C4A8B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6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F2340F-ED15-F748-AC23-04DE3A563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58" y="6324339"/>
            <a:ext cx="10984094" cy="2642400"/>
          </a:xfrm>
          <a:prstGeom prst="rect">
            <a:avLst/>
          </a:prstGeom>
        </p:spPr>
      </p:pic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18DB7C7D-8B2E-1D4B-9DEA-32DC5C2EF4C5}"/>
              </a:ext>
            </a:extLst>
          </p:cNvPr>
          <p:cNvSpPr txBox="1">
            <a:spLocks/>
          </p:cNvSpPr>
          <p:nvPr/>
        </p:nvSpPr>
        <p:spPr>
          <a:xfrm>
            <a:off x="-146685" y="496411"/>
            <a:ext cx="3708000" cy="3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16004" indent="-216004" algn="l" defTabSz="864017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12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22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21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2029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4037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76046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8054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062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070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Race model</a:t>
            </a: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8BF703C8-F1DD-524B-A2DB-D24E8BE8F26B}"/>
              </a:ext>
            </a:extLst>
          </p:cNvPr>
          <p:cNvSpPr txBox="1">
            <a:spLocks/>
          </p:cNvSpPr>
          <p:nvPr/>
        </p:nvSpPr>
        <p:spPr>
          <a:xfrm>
            <a:off x="2602731" y="496411"/>
            <a:ext cx="3708000" cy="3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Difference model</a:t>
            </a:r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EB660443-1E2D-F046-94F5-3570FB6A7DAA}"/>
              </a:ext>
            </a:extLst>
          </p:cNvPr>
          <p:cNvSpPr txBox="1">
            <a:spLocks/>
          </p:cNvSpPr>
          <p:nvPr/>
        </p:nvSpPr>
        <p:spPr>
          <a:xfrm>
            <a:off x="8381265" y="496411"/>
            <a:ext cx="3816000" cy="3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Absolute momentary evidence model</a:t>
            </a:r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FE309143-E544-4740-B9A2-A91812BAA267}"/>
              </a:ext>
            </a:extLst>
          </p:cNvPr>
          <p:cNvSpPr txBox="1">
            <a:spLocks/>
          </p:cNvSpPr>
          <p:nvPr/>
        </p:nvSpPr>
        <p:spPr>
          <a:xfrm>
            <a:off x="5384998" y="496411"/>
            <a:ext cx="3708000" cy="3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Two-step model</a:t>
            </a:r>
            <a:endParaRPr lang="en-GB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3897E2D-A04C-6148-8796-6295169D076B}"/>
              </a:ext>
            </a:extLst>
          </p:cNvPr>
          <p:cNvSpPr txBox="1"/>
          <p:nvPr/>
        </p:nvSpPr>
        <p:spPr>
          <a:xfrm>
            <a:off x="145668" y="95498"/>
            <a:ext cx="416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B9992FC-58C4-6C41-A4C9-5463C1C4704A}"/>
              </a:ext>
            </a:extLst>
          </p:cNvPr>
          <p:cNvSpPr txBox="1"/>
          <p:nvPr/>
        </p:nvSpPr>
        <p:spPr>
          <a:xfrm>
            <a:off x="2883364" y="95498"/>
            <a:ext cx="416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C1551AE-110B-334A-8CD2-49F96976ACD7}"/>
              </a:ext>
            </a:extLst>
          </p:cNvPr>
          <p:cNvSpPr txBox="1"/>
          <p:nvPr/>
        </p:nvSpPr>
        <p:spPr>
          <a:xfrm>
            <a:off x="5635729" y="95498"/>
            <a:ext cx="416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F1F4642-1129-334A-8687-0C0171802F05}"/>
              </a:ext>
            </a:extLst>
          </p:cNvPr>
          <p:cNvSpPr txBox="1"/>
          <p:nvPr/>
        </p:nvSpPr>
        <p:spPr>
          <a:xfrm>
            <a:off x="8382904" y="95498"/>
            <a:ext cx="416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B8F1D7ED-46F4-1F4E-9464-87E3708661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578" t="55061" r="634" b="15122"/>
          <a:stretch/>
        </p:blipFill>
        <p:spPr>
          <a:xfrm>
            <a:off x="11245167" y="2384611"/>
            <a:ext cx="953981" cy="1764000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186036C9-2FA1-D344-AED7-7741FDA921CB}"/>
              </a:ext>
            </a:extLst>
          </p:cNvPr>
          <p:cNvGrpSpPr/>
          <p:nvPr/>
        </p:nvGrpSpPr>
        <p:grpSpPr>
          <a:xfrm>
            <a:off x="774464" y="6332299"/>
            <a:ext cx="126000" cy="182304"/>
            <a:chOff x="504000" y="6143906"/>
            <a:chExt cx="197400" cy="342767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25F98D8-B314-D641-85EF-E5F063632018}"/>
                </a:ext>
              </a:extLst>
            </p:cNvPr>
            <p:cNvCxnSpPr/>
            <p:nvPr/>
          </p:nvCxnSpPr>
          <p:spPr>
            <a:xfrm>
              <a:off x="504000" y="6245421"/>
              <a:ext cx="197400" cy="13971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56D6758-7129-3548-B9C7-BC8CBFFF13A5}"/>
                </a:ext>
              </a:extLst>
            </p:cNvPr>
            <p:cNvCxnSpPr/>
            <p:nvPr/>
          </p:nvCxnSpPr>
          <p:spPr>
            <a:xfrm>
              <a:off x="504000" y="6143906"/>
              <a:ext cx="197400" cy="13971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29F47E3-1761-2E43-B2F2-6E9C71E74A44}"/>
                </a:ext>
              </a:extLst>
            </p:cNvPr>
            <p:cNvCxnSpPr/>
            <p:nvPr/>
          </p:nvCxnSpPr>
          <p:spPr>
            <a:xfrm>
              <a:off x="504000" y="6346956"/>
              <a:ext cx="197400" cy="13971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C9947A6-3B2A-9B47-939F-02AD033A5185}"/>
              </a:ext>
            </a:extLst>
          </p:cNvPr>
          <p:cNvGrpSpPr/>
          <p:nvPr/>
        </p:nvGrpSpPr>
        <p:grpSpPr>
          <a:xfrm>
            <a:off x="1623161" y="6310838"/>
            <a:ext cx="139512" cy="195816"/>
            <a:chOff x="504000" y="6143906"/>
            <a:chExt cx="218569" cy="368171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34099E8-5E80-3248-8001-937297C5F0D9}"/>
                </a:ext>
              </a:extLst>
            </p:cNvPr>
            <p:cNvCxnSpPr/>
            <p:nvPr/>
          </p:nvCxnSpPr>
          <p:spPr>
            <a:xfrm>
              <a:off x="504000" y="6245421"/>
              <a:ext cx="197400" cy="13971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89DF251-110D-DE4E-8A17-18E21101F75E}"/>
                </a:ext>
              </a:extLst>
            </p:cNvPr>
            <p:cNvCxnSpPr/>
            <p:nvPr/>
          </p:nvCxnSpPr>
          <p:spPr>
            <a:xfrm>
              <a:off x="504000" y="6143906"/>
              <a:ext cx="197400" cy="13971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D607EF-334D-6748-A0C8-C426CD0A7395}"/>
                </a:ext>
              </a:extLst>
            </p:cNvPr>
            <p:cNvCxnSpPr/>
            <p:nvPr/>
          </p:nvCxnSpPr>
          <p:spPr>
            <a:xfrm>
              <a:off x="525169" y="6372360"/>
              <a:ext cx="197400" cy="13971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BD34D9F-4E14-5846-8B2E-8D8B14396A4D}"/>
              </a:ext>
            </a:extLst>
          </p:cNvPr>
          <p:cNvGrpSpPr/>
          <p:nvPr/>
        </p:nvGrpSpPr>
        <p:grpSpPr>
          <a:xfrm>
            <a:off x="1746257" y="6327787"/>
            <a:ext cx="126000" cy="182304"/>
            <a:chOff x="504000" y="6143906"/>
            <a:chExt cx="197400" cy="342767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DB346ED-741E-B342-912D-4BE1BD5EBC52}"/>
                </a:ext>
              </a:extLst>
            </p:cNvPr>
            <p:cNvCxnSpPr/>
            <p:nvPr/>
          </p:nvCxnSpPr>
          <p:spPr>
            <a:xfrm>
              <a:off x="504000" y="6245421"/>
              <a:ext cx="197400" cy="13971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B35F516-F359-EA43-BCE5-3448DDE79236}"/>
                </a:ext>
              </a:extLst>
            </p:cNvPr>
            <p:cNvCxnSpPr/>
            <p:nvPr/>
          </p:nvCxnSpPr>
          <p:spPr>
            <a:xfrm>
              <a:off x="504000" y="6143906"/>
              <a:ext cx="197400" cy="13971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11E3017-92B9-AE43-8B8F-A7ED347122FC}"/>
                </a:ext>
              </a:extLst>
            </p:cNvPr>
            <p:cNvCxnSpPr/>
            <p:nvPr/>
          </p:nvCxnSpPr>
          <p:spPr>
            <a:xfrm>
              <a:off x="504000" y="6346956"/>
              <a:ext cx="197400" cy="13971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F4C031B-3719-7943-A853-33A1B7D2F3AB}"/>
              </a:ext>
            </a:extLst>
          </p:cNvPr>
          <p:cNvGrpSpPr/>
          <p:nvPr/>
        </p:nvGrpSpPr>
        <p:grpSpPr>
          <a:xfrm>
            <a:off x="1939490" y="6332291"/>
            <a:ext cx="126000" cy="182304"/>
            <a:chOff x="504000" y="6143906"/>
            <a:chExt cx="197400" cy="342767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82A9543-C741-5343-BC0C-91C00F75C923}"/>
                </a:ext>
              </a:extLst>
            </p:cNvPr>
            <p:cNvCxnSpPr/>
            <p:nvPr/>
          </p:nvCxnSpPr>
          <p:spPr>
            <a:xfrm>
              <a:off x="504000" y="6245421"/>
              <a:ext cx="197400" cy="13971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2567204-6FD7-9841-9CA8-FEEE96992E30}"/>
                </a:ext>
              </a:extLst>
            </p:cNvPr>
            <p:cNvCxnSpPr/>
            <p:nvPr/>
          </p:nvCxnSpPr>
          <p:spPr>
            <a:xfrm>
              <a:off x="504000" y="6143906"/>
              <a:ext cx="197400" cy="13971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0B20056-4218-8849-956E-D141C75C4520}"/>
                </a:ext>
              </a:extLst>
            </p:cNvPr>
            <p:cNvCxnSpPr/>
            <p:nvPr/>
          </p:nvCxnSpPr>
          <p:spPr>
            <a:xfrm>
              <a:off x="504000" y="6346956"/>
              <a:ext cx="197400" cy="13971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D301448-024A-B84B-9617-0C95897245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791" y="959389"/>
            <a:ext cx="2642955" cy="507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490A45-FC09-734F-B21F-8123DBCF9B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3821" y="959389"/>
            <a:ext cx="2642955" cy="507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E3A98B-E253-9246-BD45-5298A4C33A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6851" y="959389"/>
            <a:ext cx="2642955" cy="5076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1CF78AF-367F-A441-9432-4C8D85446C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8873" y="941129"/>
            <a:ext cx="2642955" cy="50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35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38792</TotalTime>
  <Words>15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Difficulty Judgments - Color</dc:title>
  <dc:creator>Anne</dc:creator>
  <cp:lastModifiedBy>Anne</cp:lastModifiedBy>
  <cp:revision>341</cp:revision>
  <cp:lastPrinted>2022-04-12T14:54:06Z</cp:lastPrinted>
  <dcterms:created xsi:type="dcterms:W3CDTF">2021-03-29T21:08:39Z</dcterms:created>
  <dcterms:modified xsi:type="dcterms:W3CDTF">2022-04-14T23:26:13Z</dcterms:modified>
</cp:coreProperties>
</file>