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0" r:id="rId1"/>
  </p:sldMasterIdLst>
  <p:notesMasterIdLst>
    <p:notesMasterId r:id="rId3"/>
  </p:notesMasterIdLst>
  <p:sldIdLst>
    <p:sldId id="305" r:id="rId2"/>
  </p:sldIdLst>
  <p:sldSz cx="12239625" cy="5040313"/>
  <p:notesSz cx="6858000" cy="9144000"/>
  <p:defaultTextStyle>
    <a:defPPr>
      <a:defRPr lang="en-US"/>
    </a:defPPr>
    <a:lvl1pPr marL="0" algn="l" defTabSz="1151531" rtl="0" eaLnBrk="1" latinLnBrk="0" hangingPunct="1">
      <a:defRPr sz="2267" kern="1200">
        <a:solidFill>
          <a:schemeClr val="tx1"/>
        </a:solidFill>
        <a:latin typeface="+mn-lt"/>
        <a:ea typeface="+mn-ea"/>
        <a:cs typeface="+mn-cs"/>
      </a:defRPr>
    </a:lvl1pPr>
    <a:lvl2pPr marL="575765" algn="l" defTabSz="1151531" rtl="0" eaLnBrk="1" latinLnBrk="0" hangingPunct="1">
      <a:defRPr sz="2267" kern="1200">
        <a:solidFill>
          <a:schemeClr val="tx1"/>
        </a:solidFill>
        <a:latin typeface="+mn-lt"/>
        <a:ea typeface="+mn-ea"/>
        <a:cs typeface="+mn-cs"/>
      </a:defRPr>
    </a:lvl2pPr>
    <a:lvl3pPr marL="1151531" algn="l" defTabSz="1151531" rtl="0" eaLnBrk="1" latinLnBrk="0" hangingPunct="1">
      <a:defRPr sz="2267" kern="1200">
        <a:solidFill>
          <a:schemeClr val="tx1"/>
        </a:solidFill>
        <a:latin typeface="+mn-lt"/>
        <a:ea typeface="+mn-ea"/>
        <a:cs typeface="+mn-cs"/>
      </a:defRPr>
    </a:lvl3pPr>
    <a:lvl4pPr marL="1727294" algn="l" defTabSz="1151531" rtl="0" eaLnBrk="1" latinLnBrk="0" hangingPunct="1">
      <a:defRPr sz="2267" kern="1200">
        <a:solidFill>
          <a:schemeClr val="tx1"/>
        </a:solidFill>
        <a:latin typeface="+mn-lt"/>
        <a:ea typeface="+mn-ea"/>
        <a:cs typeface="+mn-cs"/>
      </a:defRPr>
    </a:lvl4pPr>
    <a:lvl5pPr marL="2303059" algn="l" defTabSz="1151531" rtl="0" eaLnBrk="1" latinLnBrk="0" hangingPunct="1">
      <a:defRPr sz="2267" kern="1200">
        <a:solidFill>
          <a:schemeClr val="tx1"/>
        </a:solidFill>
        <a:latin typeface="+mn-lt"/>
        <a:ea typeface="+mn-ea"/>
        <a:cs typeface="+mn-cs"/>
      </a:defRPr>
    </a:lvl5pPr>
    <a:lvl6pPr marL="2878824" algn="l" defTabSz="1151531" rtl="0" eaLnBrk="1" latinLnBrk="0" hangingPunct="1">
      <a:defRPr sz="2267" kern="1200">
        <a:solidFill>
          <a:schemeClr val="tx1"/>
        </a:solidFill>
        <a:latin typeface="+mn-lt"/>
        <a:ea typeface="+mn-ea"/>
        <a:cs typeface="+mn-cs"/>
      </a:defRPr>
    </a:lvl6pPr>
    <a:lvl7pPr marL="3454588" algn="l" defTabSz="1151531" rtl="0" eaLnBrk="1" latinLnBrk="0" hangingPunct="1">
      <a:defRPr sz="2267" kern="1200">
        <a:solidFill>
          <a:schemeClr val="tx1"/>
        </a:solidFill>
        <a:latin typeface="+mn-lt"/>
        <a:ea typeface="+mn-ea"/>
        <a:cs typeface="+mn-cs"/>
      </a:defRPr>
    </a:lvl7pPr>
    <a:lvl8pPr marL="4030353" algn="l" defTabSz="1151531" rtl="0" eaLnBrk="1" latinLnBrk="0" hangingPunct="1">
      <a:defRPr sz="2267" kern="1200">
        <a:solidFill>
          <a:schemeClr val="tx1"/>
        </a:solidFill>
        <a:latin typeface="+mn-lt"/>
        <a:ea typeface="+mn-ea"/>
        <a:cs typeface="+mn-cs"/>
      </a:defRPr>
    </a:lvl8pPr>
    <a:lvl9pPr marL="4606118" algn="l" defTabSz="1151531" rtl="0" eaLnBrk="1" latinLnBrk="0" hangingPunct="1">
      <a:defRPr sz="22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9" userDrawn="1">
          <p15:clr>
            <a:srgbClr val="A4A3A4"/>
          </p15:clr>
        </p15:guide>
        <p15:guide id="2" pos="3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546E"/>
    <a:srgbClr val="CB5C42"/>
    <a:srgbClr val="CA5C42"/>
    <a:srgbClr val="C65A41"/>
    <a:srgbClr val="D96448"/>
    <a:srgbClr val="F0B35C"/>
    <a:srgbClr val="93C34B"/>
    <a:srgbClr val="358CAA"/>
    <a:srgbClr val="F02830"/>
    <a:srgbClr val="015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7"/>
    <p:restoredTop sz="89650"/>
  </p:normalViewPr>
  <p:slideViewPr>
    <p:cSldViewPr snapToGrid="0" snapToObjects="1">
      <p:cViewPr varScale="1">
        <p:scale>
          <a:sx n="127" d="100"/>
          <a:sy n="127" d="100"/>
        </p:scale>
        <p:origin x="216" y="248"/>
      </p:cViewPr>
      <p:guideLst>
        <p:guide orient="horz" pos="1589"/>
        <p:guide pos="3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CE445-9F36-7544-8B16-37ACB9323242}" type="datetimeFigureOut">
              <a:rPr lang="en-US" smtClean="0"/>
              <a:t>4/20/22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17500" y="1143000"/>
            <a:ext cx="7493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1619C-2B65-774B-B3E0-D7E557EAE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11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51531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1pPr>
    <a:lvl2pPr marL="575765" algn="l" defTabSz="1151531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2pPr>
    <a:lvl3pPr marL="1151531" algn="l" defTabSz="1151531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3pPr>
    <a:lvl4pPr marL="1727294" algn="l" defTabSz="1151531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4pPr>
    <a:lvl5pPr marL="2303059" algn="l" defTabSz="1151531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5pPr>
    <a:lvl6pPr marL="2878824" algn="l" defTabSz="1151531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6pPr>
    <a:lvl7pPr marL="3454588" algn="l" defTabSz="1151531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7pPr>
    <a:lvl8pPr marL="4030353" algn="l" defTabSz="1151531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8pPr>
    <a:lvl9pPr marL="4606118" algn="l" defTabSz="1151531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17500" y="1143000"/>
            <a:ext cx="7493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1619C-2B65-774B-B3E0-D7E557EAE1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57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824885"/>
            <a:ext cx="9179719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2647331"/>
            <a:ext cx="9179719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0FF6-8F8B-9742-951E-0E5A8E344A6C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1E9E4-EF05-1047-AC4E-DBF447C81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2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0FF6-8F8B-9742-951E-0E5A8E344A6C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1E9E4-EF05-1047-AC4E-DBF447C81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9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268350"/>
            <a:ext cx="2639169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268350"/>
            <a:ext cx="7764512" cy="42714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0FF6-8F8B-9742-951E-0E5A8E344A6C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1E9E4-EF05-1047-AC4E-DBF447C81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05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0FF6-8F8B-9742-951E-0E5A8E344A6C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1E9E4-EF05-1047-AC4E-DBF447C81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4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1256579"/>
            <a:ext cx="10556677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3373044"/>
            <a:ext cx="10556677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0FF6-8F8B-9742-951E-0E5A8E344A6C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1E9E4-EF05-1047-AC4E-DBF447C81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1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341750"/>
            <a:ext cx="5201841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341750"/>
            <a:ext cx="5201841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0FF6-8F8B-9742-951E-0E5A8E344A6C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1E9E4-EF05-1047-AC4E-DBF447C81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89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268350"/>
            <a:ext cx="10556677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1235577"/>
            <a:ext cx="5177935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1841114"/>
            <a:ext cx="5177935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1235577"/>
            <a:ext cx="5203435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1841114"/>
            <a:ext cx="5203435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0FF6-8F8B-9742-951E-0E5A8E344A6C}" type="datetimeFigureOut">
              <a:rPr lang="en-US" smtClean="0"/>
              <a:t>4/20/22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1E9E4-EF05-1047-AC4E-DBF447C81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0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0FF6-8F8B-9742-951E-0E5A8E344A6C}" type="datetimeFigureOut">
              <a:rPr lang="en-US" smtClean="0"/>
              <a:t>4/20/22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1E9E4-EF05-1047-AC4E-DBF447C81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1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0FF6-8F8B-9742-951E-0E5A8E344A6C}" type="datetimeFigureOut">
              <a:rPr lang="en-US" smtClean="0"/>
              <a:t>4/20/22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1E9E4-EF05-1047-AC4E-DBF447C81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4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336021"/>
            <a:ext cx="3947597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725712"/>
            <a:ext cx="6196310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1512094"/>
            <a:ext cx="3947597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0FF6-8F8B-9742-951E-0E5A8E344A6C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1E9E4-EF05-1047-AC4E-DBF447C81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3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336021"/>
            <a:ext cx="3947597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725712"/>
            <a:ext cx="6196310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1512094"/>
            <a:ext cx="3947597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0FF6-8F8B-9742-951E-0E5A8E344A6C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1E9E4-EF05-1047-AC4E-DBF447C81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268350"/>
            <a:ext cx="10556677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341750"/>
            <a:ext cx="10556677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4671624"/>
            <a:ext cx="275391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A0FF6-8F8B-9742-951E-0E5A8E344A6C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4671624"/>
            <a:ext cx="4130873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4671624"/>
            <a:ext cx="275391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1E9E4-EF05-1047-AC4E-DBF447C81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4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525900-58D5-224E-B1A7-53301CEB0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2827" y="553985"/>
            <a:ext cx="2352000" cy="43200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9B101DD-571F-8348-8EE6-885B7FBC3E98}"/>
              </a:ext>
            </a:extLst>
          </p:cNvPr>
          <p:cNvSpPr txBox="1"/>
          <p:nvPr/>
        </p:nvSpPr>
        <p:spPr>
          <a:xfrm>
            <a:off x="1104196" y="132244"/>
            <a:ext cx="2724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Unknown color (fits)</a:t>
            </a:r>
          </a:p>
          <a:p>
            <a:pPr algn="ctr"/>
            <a:endParaRPr lang="en-US" sz="1400" i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FA62EC-1116-9D4B-9E4F-AC9E18B79EE3}"/>
              </a:ext>
            </a:extLst>
          </p:cNvPr>
          <p:cNvSpPr txBox="1"/>
          <p:nvPr/>
        </p:nvSpPr>
        <p:spPr>
          <a:xfrm>
            <a:off x="5801855" y="132525"/>
            <a:ext cx="2994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Known color (prediction)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7BE227B-34BE-EC4C-9F56-A5EEF3DF22CD}"/>
              </a:ext>
            </a:extLst>
          </p:cNvPr>
          <p:cNvSpPr txBox="1"/>
          <p:nvPr/>
        </p:nvSpPr>
        <p:spPr>
          <a:xfrm>
            <a:off x="27774" y="-47756"/>
            <a:ext cx="7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6B6545A-89B7-8447-8CC4-DDDA8604003C}"/>
              </a:ext>
            </a:extLst>
          </p:cNvPr>
          <p:cNvGrpSpPr/>
          <p:nvPr/>
        </p:nvGrpSpPr>
        <p:grpSpPr>
          <a:xfrm>
            <a:off x="10891713" y="2050656"/>
            <a:ext cx="216000" cy="128349"/>
            <a:chOff x="6638400" y="2512560"/>
            <a:chExt cx="216000" cy="128349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BAB0D55-0F91-5946-AAC1-1C16702AC501}"/>
                </a:ext>
              </a:extLst>
            </p:cNvPr>
            <p:cNvCxnSpPr/>
            <p:nvPr/>
          </p:nvCxnSpPr>
          <p:spPr>
            <a:xfrm>
              <a:off x="6638400" y="2578511"/>
              <a:ext cx="57600" cy="0"/>
            </a:xfrm>
            <a:prstGeom prst="line">
              <a:avLst/>
            </a:prstGeom>
            <a:solidFill>
              <a:schemeClr val="bg1"/>
            </a:solidFill>
            <a:ln w="15875">
              <a:solidFill>
                <a:srgbClr val="CB5C4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DE6955C-27D6-3E4E-B4A4-482250DC2406}"/>
                </a:ext>
              </a:extLst>
            </p:cNvPr>
            <p:cNvCxnSpPr/>
            <p:nvPr/>
          </p:nvCxnSpPr>
          <p:spPr>
            <a:xfrm>
              <a:off x="6747622" y="2514909"/>
              <a:ext cx="0" cy="126000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CB5C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B4289D1-E540-6A4B-A04A-16EB57F6B57A}"/>
                </a:ext>
              </a:extLst>
            </p:cNvPr>
            <p:cNvCxnSpPr/>
            <p:nvPr/>
          </p:nvCxnSpPr>
          <p:spPr>
            <a:xfrm>
              <a:off x="6721200" y="2512560"/>
              <a:ext cx="54000" cy="0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CB5C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9678CA7-3392-8745-9B7F-A874AC1DE75C}"/>
                </a:ext>
              </a:extLst>
            </p:cNvPr>
            <p:cNvCxnSpPr/>
            <p:nvPr/>
          </p:nvCxnSpPr>
          <p:spPr>
            <a:xfrm>
              <a:off x="6721200" y="2640909"/>
              <a:ext cx="54000" cy="0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CB5C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7AA9105-645C-DE43-A67D-9AF665E13CC3}"/>
                </a:ext>
              </a:extLst>
            </p:cNvPr>
            <p:cNvSpPr/>
            <p:nvPr/>
          </p:nvSpPr>
          <p:spPr>
            <a:xfrm>
              <a:off x="6721200" y="2553751"/>
              <a:ext cx="50400" cy="50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B5C4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C531708-EEF2-1C4F-818D-1952C1DDC6B9}"/>
                </a:ext>
              </a:extLst>
            </p:cNvPr>
            <p:cNvCxnSpPr/>
            <p:nvPr/>
          </p:nvCxnSpPr>
          <p:spPr>
            <a:xfrm>
              <a:off x="6796800" y="2578511"/>
              <a:ext cx="57600" cy="0"/>
            </a:xfrm>
            <a:prstGeom prst="line">
              <a:avLst/>
            </a:prstGeom>
            <a:solidFill>
              <a:schemeClr val="bg1"/>
            </a:solidFill>
            <a:ln w="15875">
              <a:solidFill>
                <a:srgbClr val="CB5C4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4FBA868-C194-E147-BC69-A6B595B31DD8}"/>
              </a:ext>
            </a:extLst>
          </p:cNvPr>
          <p:cNvGrpSpPr/>
          <p:nvPr/>
        </p:nvGrpSpPr>
        <p:grpSpPr>
          <a:xfrm>
            <a:off x="10891713" y="1888144"/>
            <a:ext cx="216000" cy="128349"/>
            <a:chOff x="6634800" y="2158849"/>
            <a:chExt cx="216000" cy="128349"/>
          </a:xfrm>
          <a:solidFill>
            <a:srgbClr val="CB5C42"/>
          </a:solidFill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9ED9B59-7DB1-2240-A296-04C3E77FC9FD}"/>
                </a:ext>
              </a:extLst>
            </p:cNvPr>
            <p:cNvCxnSpPr/>
            <p:nvPr/>
          </p:nvCxnSpPr>
          <p:spPr>
            <a:xfrm>
              <a:off x="6634800" y="2224800"/>
              <a:ext cx="216000" cy="0"/>
            </a:xfrm>
            <a:prstGeom prst="line">
              <a:avLst/>
            </a:prstGeom>
            <a:grpFill/>
            <a:ln w="15875">
              <a:solidFill>
                <a:srgbClr val="CB5C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FE8AD5C-B17C-244F-8A69-21C25C462C06}"/>
                </a:ext>
              </a:extLst>
            </p:cNvPr>
            <p:cNvCxnSpPr/>
            <p:nvPr/>
          </p:nvCxnSpPr>
          <p:spPr>
            <a:xfrm>
              <a:off x="6747200" y="2161198"/>
              <a:ext cx="0" cy="126000"/>
            </a:xfrm>
            <a:prstGeom prst="line">
              <a:avLst/>
            </a:prstGeom>
            <a:grpFill/>
            <a:ln w="9525">
              <a:solidFill>
                <a:srgbClr val="CB5C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640DD94-581D-AA4B-92F9-F4E13076035F}"/>
                </a:ext>
              </a:extLst>
            </p:cNvPr>
            <p:cNvCxnSpPr/>
            <p:nvPr/>
          </p:nvCxnSpPr>
          <p:spPr>
            <a:xfrm>
              <a:off x="6721200" y="2158849"/>
              <a:ext cx="54000" cy="0"/>
            </a:xfrm>
            <a:prstGeom prst="line">
              <a:avLst/>
            </a:prstGeom>
            <a:grpFill/>
            <a:ln w="9525">
              <a:solidFill>
                <a:srgbClr val="CB5C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3FCB969-37EE-FB4D-B7E4-BAA7C3A70260}"/>
                </a:ext>
              </a:extLst>
            </p:cNvPr>
            <p:cNvCxnSpPr/>
            <p:nvPr/>
          </p:nvCxnSpPr>
          <p:spPr>
            <a:xfrm>
              <a:off x="6721200" y="2287198"/>
              <a:ext cx="54000" cy="0"/>
            </a:xfrm>
            <a:prstGeom prst="line">
              <a:avLst/>
            </a:prstGeom>
            <a:grpFill/>
            <a:ln w="9525">
              <a:solidFill>
                <a:srgbClr val="CB5C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9C3360C1-2AD5-3946-99C7-E413C7E20F16}"/>
                </a:ext>
              </a:extLst>
            </p:cNvPr>
            <p:cNvSpPr/>
            <p:nvPr/>
          </p:nvSpPr>
          <p:spPr>
            <a:xfrm>
              <a:off x="6721200" y="2200040"/>
              <a:ext cx="50400" cy="50400"/>
            </a:xfrm>
            <a:prstGeom prst="ellipse">
              <a:avLst/>
            </a:prstGeom>
            <a:grpFill/>
            <a:ln>
              <a:solidFill>
                <a:srgbClr val="CB5C4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6DFE8CF9-DA91-B04D-97B5-C8AD503C6718}"/>
              </a:ext>
            </a:extLst>
          </p:cNvPr>
          <p:cNvSpPr txBox="1"/>
          <p:nvPr/>
        </p:nvSpPr>
        <p:spPr>
          <a:xfrm>
            <a:off x="9680970" y="-47756"/>
            <a:ext cx="7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9CAA4DE-97BF-AB49-BEB4-60EBF611D28B}"/>
              </a:ext>
            </a:extLst>
          </p:cNvPr>
          <p:cNvSpPr txBox="1"/>
          <p:nvPr/>
        </p:nvSpPr>
        <p:spPr>
          <a:xfrm>
            <a:off x="4883976" y="-47756"/>
            <a:ext cx="7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9E2F28-A10D-114C-B740-F70ACB332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73" y="553985"/>
            <a:ext cx="4572000" cy="4318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16640F-4AF4-1844-8077-FCA738668E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8050" y="553985"/>
            <a:ext cx="4572000" cy="431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8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72038</TotalTime>
  <Words>14</Words>
  <Application>Microsoft Macintosh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Difficulty – Variable Duration</dc:title>
  <dc:creator>Anne</dc:creator>
  <cp:lastModifiedBy>Anne</cp:lastModifiedBy>
  <cp:revision>317</cp:revision>
  <cp:lastPrinted>2022-04-20T23:42:31Z</cp:lastPrinted>
  <dcterms:created xsi:type="dcterms:W3CDTF">2021-06-01T19:23:31Z</dcterms:created>
  <dcterms:modified xsi:type="dcterms:W3CDTF">2022-04-20T23:43:49Z</dcterms:modified>
</cp:coreProperties>
</file>