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7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1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4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5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7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4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85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71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7EA7-71CB-4740-AD0B-AC31461E8821}" type="datetimeFigureOut">
              <a:rPr lang="zh-TW" altLang="en-US" smtClean="0"/>
              <a:t>2019/06/03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DDE5-7336-40CC-A8CF-893C43A84E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9175"/>
          </a:xfrm>
        </p:spPr>
        <p:txBody>
          <a:bodyPr/>
          <a:lstStyle/>
          <a:p>
            <a:r>
              <a:rPr lang="zh-TW" altLang="en-US" dirty="0" smtClean="0"/>
              <a:t>稽核室 </a:t>
            </a:r>
            <a:r>
              <a:rPr lang="en-US" altLang="zh-TW" dirty="0" err="1" smtClean="0"/>
              <a:t>WebDLP</a:t>
            </a:r>
            <a:r>
              <a:rPr lang="en-US" altLang="zh-TW" dirty="0" smtClean="0"/>
              <a:t> 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L148327268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/>
              <a:t>資料來源：身份證號產生器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41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稽核室 WebDLP 測試 L148327268  資料來源：身份證號產生器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稽核室 WebDLP 測試 空白頁加密</dc:title>
  <dc:creator>arien.chen@gmail.com</dc:creator>
  <cp:lastModifiedBy>arien.chen@gmail.com</cp:lastModifiedBy>
  <cp:revision>4</cp:revision>
  <dcterms:created xsi:type="dcterms:W3CDTF">2019-06-03T09:33:41Z</dcterms:created>
  <dcterms:modified xsi:type="dcterms:W3CDTF">2019-06-03T10:32:22Z</dcterms:modified>
</cp:coreProperties>
</file>