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70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2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1042A-C87A-46C6-BFA0-A75564F436D0}" type="doc">
      <dgm:prSet loTypeId="urn:microsoft.com/office/officeart/2005/8/layout/vList2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id-ID"/>
        </a:p>
      </dgm:t>
    </dgm:pt>
    <dgm:pt modelId="{56FA0B37-6DA8-488A-875A-BCC5E077D0C2}">
      <dgm:prSet phldrT="[Text]"/>
      <dgm:spPr/>
      <dgm:t>
        <a:bodyPr/>
        <a:lstStyle/>
        <a:p>
          <a:r>
            <a:rPr lang="id-ID" dirty="0" smtClean="0"/>
            <a:t>Pengertian Form</a:t>
          </a:r>
          <a:endParaRPr lang="id-ID" dirty="0"/>
        </a:p>
      </dgm:t>
    </dgm:pt>
    <dgm:pt modelId="{867B2BE0-B3E5-425A-871C-2BB21B5EB59E}" type="parTrans" cxnId="{7FF373E7-05A9-4BBC-92AD-3B59BC517737}">
      <dgm:prSet/>
      <dgm:spPr/>
      <dgm:t>
        <a:bodyPr/>
        <a:lstStyle/>
        <a:p>
          <a:endParaRPr lang="id-ID"/>
        </a:p>
      </dgm:t>
    </dgm:pt>
    <dgm:pt modelId="{AF893A11-ED82-434B-B665-EEA4AD35D345}" type="sibTrans" cxnId="{7FF373E7-05A9-4BBC-92AD-3B59BC517737}">
      <dgm:prSet/>
      <dgm:spPr/>
      <dgm:t>
        <a:bodyPr/>
        <a:lstStyle/>
        <a:p>
          <a:endParaRPr lang="id-ID"/>
        </a:p>
      </dgm:t>
    </dgm:pt>
    <dgm:pt modelId="{6EA0D905-846A-4CB7-82BB-0DB9D7D15971}">
      <dgm:prSet phldrT="[Text]" custT="1"/>
      <dgm:spPr/>
      <dgm:t>
        <a:bodyPr/>
        <a:lstStyle/>
        <a:p>
          <a:r>
            <a:rPr lang="id-ID" sz="2400" dirty="0" smtClean="0"/>
            <a:t>Form pada HTML (web) memiliki fungsi yang sama seperti form konvensional, yaitu media yang digunakan untuk memasukkan data</a:t>
          </a:r>
          <a:endParaRPr lang="id-ID" sz="2400" dirty="0"/>
        </a:p>
      </dgm:t>
    </dgm:pt>
    <dgm:pt modelId="{71932BFA-2686-48CA-9C49-1C69B21A2E25}" type="parTrans" cxnId="{21E14CE7-013B-494D-A34F-B1E7A7805843}">
      <dgm:prSet/>
      <dgm:spPr/>
      <dgm:t>
        <a:bodyPr/>
        <a:lstStyle/>
        <a:p>
          <a:endParaRPr lang="id-ID"/>
        </a:p>
      </dgm:t>
    </dgm:pt>
    <dgm:pt modelId="{319316EB-9158-4642-9495-86CDE913BA79}" type="sibTrans" cxnId="{21E14CE7-013B-494D-A34F-B1E7A7805843}">
      <dgm:prSet/>
      <dgm:spPr/>
      <dgm:t>
        <a:bodyPr/>
        <a:lstStyle/>
        <a:p>
          <a:endParaRPr lang="id-ID"/>
        </a:p>
      </dgm:t>
    </dgm:pt>
    <dgm:pt modelId="{3A12641D-6F4C-4650-83B2-66A1012B33BD}">
      <dgm:prSet phldrT="[Text]"/>
      <dgm:spPr/>
      <dgm:t>
        <a:bodyPr/>
        <a:lstStyle/>
        <a:p>
          <a:r>
            <a:rPr lang="id-ID" dirty="0" smtClean="0"/>
            <a:t>Komponen Form</a:t>
          </a:r>
          <a:endParaRPr lang="id-ID" dirty="0"/>
        </a:p>
      </dgm:t>
    </dgm:pt>
    <dgm:pt modelId="{B9F8B949-C62D-4FBF-BDAC-5BF3865F1128}" type="parTrans" cxnId="{D6A677BE-4E61-4EF6-BA59-607F0E1A8FF6}">
      <dgm:prSet/>
      <dgm:spPr/>
      <dgm:t>
        <a:bodyPr/>
        <a:lstStyle/>
        <a:p>
          <a:endParaRPr lang="id-ID"/>
        </a:p>
      </dgm:t>
    </dgm:pt>
    <dgm:pt modelId="{DD52D17F-9CA6-48E7-AD5A-5DCC3A3AAE1F}" type="sibTrans" cxnId="{D6A677BE-4E61-4EF6-BA59-607F0E1A8FF6}">
      <dgm:prSet/>
      <dgm:spPr/>
      <dgm:t>
        <a:bodyPr/>
        <a:lstStyle/>
        <a:p>
          <a:endParaRPr lang="id-ID"/>
        </a:p>
      </dgm:t>
    </dgm:pt>
    <dgm:pt modelId="{A18B36B6-DF1D-4CE0-BADF-B12D95330B2A}">
      <dgm:prSet phldrT="[Text]" custT="1"/>
      <dgm:spPr/>
      <dgm:t>
        <a:bodyPr/>
        <a:lstStyle/>
        <a:p>
          <a:r>
            <a:rPr lang="id-ID" sz="2400" dirty="0" smtClean="0"/>
            <a:t>Button</a:t>
          </a:r>
          <a:endParaRPr lang="id-ID" sz="2400" dirty="0"/>
        </a:p>
      </dgm:t>
    </dgm:pt>
    <dgm:pt modelId="{B3C4ABD7-A241-47F4-845E-542C5385518C}" type="parTrans" cxnId="{A5FA6144-4E0D-457A-AB73-EE12F822D064}">
      <dgm:prSet/>
      <dgm:spPr/>
      <dgm:t>
        <a:bodyPr/>
        <a:lstStyle/>
        <a:p>
          <a:endParaRPr lang="id-ID"/>
        </a:p>
      </dgm:t>
    </dgm:pt>
    <dgm:pt modelId="{90282F27-A322-48FE-B2CD-679980FAE20D}" type="sibTrans" cxnId="{A5FA6144-4E0D-457A-AB73-EE12F822D064}">
      <dgm:prSet/>
      <dgm:spPr/>
      <dgm:t>
        <a:bodyPr/>
        <a:lstStyle/>
        <a:p>
          <a:endParaRPr lang="id-ID"/>
        </a:p>
      </dgm:t>
    </dgm:pt>
    <dgm:pt modelId="{87374FAB-BB3C-43C7-8FB1-9007DCD87647}">
      <dgm:prSet phldrT="[Text]" custT="1"/>
      <dgm:spPr/>
      <dgm:t>
        <a:bodyPr/>
        <a:lstStyle/>
        <a:p>
          <a:r>
            <a:rPr lang="id-ID" sz="2400" dirty="0" smtClean="0"/>
            <a:t>Check box</a:t>
          </a:r>
          <a:endParaRPr lang="id-ID" sz="2400" dirty="0"/>
        </a:p>
      </dgm:t>
    </dgm:pt>
    <dgm:pt modelId="{0551A244-FA46-4FD5-BDCB-5A13EE635F64}" type="parTrans" cxnId="{DB803E25-6863-4AA8-AA80-49057DA80BB9}">
      <dgm:prSet/>
      <dgm:spPr/>
      <dgm:t>
        <a:bodyPr/>
        <a:lstStyle/>
        <a:p>
          <a:endParaRPr lang="id-ID"/>
        </a:p>
      </dgm:t>
    </dgm:pt>
    <dgm:pt modelId="{FE287AF6-9645-443B-8D5C-B7B8800FC8C6}" type="sibTrans" cxnId="{DB803E25-6863-4AA8-AA80-49057DA80BB9}">
      <dgm:prSet/>
      <dgm:spPr/>
      <dgm:t>
        <a:bodyPr/>
        <a:lstStyle/>
        <a:p>
          <a:endParaRPr lang="id-ID"/>
        </a:p>
      </dgm:t>
    </dgm:pt>
    <dgm:pt modelId="{6CA58DB2-B41E-4A6B-942F-A373C249D1E4}">
      <dgm:prSet phldrT="[Text]" custT="1"/>
      <dgm:spPr/>
      <dgm:t>
        <a:bodyPr/>
        <a:lstStyle/>
        <a:p>
          <a:r>
            <a:rPr lang="id-ID" sz="2400" dirty="0" smtClean="0"/>
            <a:t>Radio button</a:t>
          </a:r>
          <a:endParaRPr lang="id-ID" sz="2400" dirty="0"/>
        </a:p>
      </dgm:t>
    </dgm:pt>
    <dgm:pt modelId="{237C98C5-D90B-49BA-9CCA-7DC3652F195F}" type="parTrans" cxnId="{5F38F0D4-03E3-44D4-97A9-17B071FA0A33}">
      <dgm:prSet/>
      <dgm:spPr/>
      <dgm:t>
        <a:bodyPr/>
        <a:lstStyle/>
        <a:p>
          <a:endParaRPr lang="id-ID"/>
        </a:p>
      </dgm:t>
    </dgm:pt>
    <dgm:pt modelId="{46921A1A-3182-4075-A068-61CFFBAFCF5E}" type="sibTrans" cxnId="{5F38F0D4-03E3-44D4-97A9-17B071FA0A33}">
      <dgm:prSet/>
      <dgm:spPr/>
      <dgm:t>
        <a:bodyPr/>
        <a:lstStyle/>
        <a:p>
          <a:endParaRPr lang="id-ID"/>
        </a:p>
      </dgm:t>
    </dgm:pt>
    <dgm:pt modelId="{851A5280-A464-4B4D-87B3-6FE1119F76B9}">
      <dgm:prSet phldrT="[Text]" custT="1"/>
      <dgm:spPr/>
      <dgm:t>
        <a:bodyPr/>
        <a:lstStyle/>
        <a:p>
          <a:r>
            <a:rPr lang="id-ID" sz="2400" dirty="0" smtClean="0"/>
            <a:t>Text field</a:t>
          </a:r>
          <a:endParaRPr lang="id-ID" sz="2400" dirty="0"/>
        </a:p>
      </dgm:t>
    </dgm:pt>
    <dgm:pt modelId="{89756428-46FA-4B61-9524-44F69C7D0E88}" type="parTrans" cxnId="{958AC6FB-F2BE-4A73-BFD3-56E628C38BCD}">
      <dgm:prSet/>
      <dgm:spPr/>
      <dgm:t>
        <a:bodyPr/>
        <a:lstStyle/>
        <a:p>
          <a:endParaRPr lang="id-ID"/>
        </a:p>
      </dgm:t>
    </dgm:pt>
    <dgm:pt modelId="{C87B5A38-1526-48BD-9D5C-011683E0602F}" type="sibTrans" cxnId="{958AC6FB-F2BE-4A73-BFD3-56E628C38BCD}">
      <dgm:prSet/>
      <dgm:spPr/>
      <dgm:t>
        <a:bodyPr/>
        <a:lstStyle/>
        <a:p>
          <a:endParaRPr lang="id-ID"/>
        </a:p>
      </dgm:t>
    </dgm:pt>
    <dgm:pt modelId="{63833FA4-36BB-4AB8-8B29-F823BC909EA4}">
      <dgm:prSet phldrT="[Text]" custT="1"/>
      <dgm:spPr/>
      <dgm:t>
        <a:bodyPr/>
        <a:lstStyle/>
        <a:p>
          <a:r>
            <a:rPr lang="id-ID" sz="2400" dirty="0" smtClean="0"/>
            <a:t>Nilai Seleksi</a:t>
          </a:r>
          <a:endParaRPr lang="id-ID" sz="2400" dirty="0"/>
        </a:p>
      </dgm:t>
    </dgm:pt>
    <dgm:pt modelId="{AD08B262-E5FF-4220-BCF7-080A6B0863C7}" type="parTrans" cxnId="{94B987EF-BE59-45C0-AFC4-3E54B0ACFE10}">
      <dgm:prSet/>
      <dgm:spPr/>
      <dgm:t>
        <a:bodyPr/>
        <a:lstStyle/>
        <a:p>
          <a:endParaRPr lang="id-ID"/>
        </a:p>
      </dgm:t>
    </dgm:pt>
    <dgm:pt modelId="{6AB58850-F279-4866-BA74-6ADDF52C8E0D}" type="sibTrans" cxnId="{94B987EF-BE59-45C0-AFC4-3E54B0ACFE10}">
      <dgm:prSet/>
      <dgm:spPr/>
      <dgm:t>
        <a:bodyPr/>
        <a:lstStyle/>
        <a:p>
          <a:endParaRPr lang="id-ID"/>
        </a:p>
      </dgm:t>
    </dgm:pt>
    <dgm:pt modelId="{06F42A6B-BE50-47EA-A173-B3EEB8571D76}" type="pres">
      <dgm:prSet presAssocID="{7EF1042A-C87A-46C6-BFA0-A75564F436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0616B3F-BAB3-407A-ABAC-FCA0C619E710}" type="pres">
      <dgm:prSet presAssocID="{56FA0B37-6DA8-488A-875A-BCC5E077D0C2}" presName="parentText" presStyleLbl="node1" presStyleIdx="0" presStyleCnt="2" custScaleY="466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ECA482A-BBD9-4687-BF58-346427650F72}" type="pres">
      <dgm:prSet presAssocID="{56FA0B37-6DA8-488A-875A-BCC5E077D0C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2949575-524C-424E-8768-CA963402F645}" type="pres">
      <dgm:prSet presAssocID="{3A12641D-6F4C-4650-83B2-66A1012B33BD}" presName="parentText" presStyleLbl="node1" presStyleIdx="1" presStyleCnt="2" custScaleY="4218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9D50DE9-A3AF-4120-8A72-51551E32D5D7}" type="pres">
      <dgm:prSet presAssocID="{3A12641D-6F4C-4650-83B2-66A1012B33B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F38F0D4-03E3-44D4-97A9-17B071FA0A33}" srcId="{3A12641D-6F4C-4650-83B2-66A1012B33BD}" destId="{6CA58DB2-B41E-4A6B-942F-A373C249D1E4}" srcOrd="3" destOrd="0" parTransId="{237C98C5-D90B-49BA-9CCA-7DC3652F195F}" sibTransId="{46921A1A-3182-4075-A068-61CFFBAFCF5E}"/>
    <dgm:cxn modelId="{E5FA2D1E-A394-4E37-A593-6DCC20AAE541}" type="presOf" srcId="{56FA0B37-6DA8-488A-875A-BCC5E077D0C2}" destId="{B0616B3F-BAB3-407A-ABAC-FCA0C619E710}" srcOrd="0" destOrd="0" presId="urn:microsoft.com/office/officeart/2005/8/layout/vList2"/>
    <dgm:cxn modelId="{450EE455-5517-430B-B145-6A1FCD9E3436}" type="presOf" srcId="{6CA58DB2-B41E-4A6B-942F-A373C249D1E4}" destId="{79D50DE9-A3AF-4120-8A72-51551E32D5D7}" srcOrd="0" destOrd="3" presId="urn:microsoft.com/office/officeart/2005/8/layout/vList2"/>
    <dgm:cxn modelId="{1087985F-6AF0-4790-BCE8-346CA73AEB6C}" type="presOf" srcId="{6EA0D905-846A-4CB7-82BB-0DB9D7D15971}" destId="{DECA482A-BBD9-4687-BF58-346427650F72}" srcOrd="0" destOrd="0" presId="urn:microsoft.com/office/officeart/2005/8/layout/vList2"/>
    <dgm:cxn modelId="{7FF373E7-05A9-4BBC-92AD-3B59BC517737}" srcId="{7EF1042A-C87A-46C6-BFA0-A75564F436D0}" destId="{56FA0B37-6DA8-488A-875A-BCC5E077D0C2}" srcOrd="0" destOrd="0" parTransId="{867B2BE0-B3E5-425A-871C-2BB21B5EB59E}" sibTransId="{AF893A11-ED82-434B-B665-EEA4AD35D345}"/>
    <dgm:cxn modelId="{A5FA6144-4E0D-457A-AB73-EE12F822D064}" srcId="{3A12641D-6F4C-4650-83B2-66A1012B33BD}" destId="{A18B36B6-DF1D-4CE0-BADF-B12D95330B2A}" srcOrd="1" destOrd="0" parTransId="{B3C4ABD7-A241-47F4-845E-542C5385518C}" sibTransId="{90282F27-A322-48FE-B2CD-679980FAE20D}"/>
    <dgm:cxn modelId="{E85AF9A9-9885-4441-858E-BDF6A5ECDE89}" type="presOf" srcId="{851A5280-A464-4B4D-87B3-6FE1119F76B9}" destId="{79D50DE9-A3AF-4120-8A72-51551E32D5D7}" srcOrd="0" destOrd="0" presId="urn:microsoft.com/office/officeart/2005/8/layout/vList2"/>
    <dgm:cxn modelId="{21E14CE7-013B-494D-A34F-B1E7A7805843}" srcId="{56FA0B37-6DA8-488A-875A-BCC5E077D0C2}" destId="{6EA0D905-846A-4CB7-82BB-0DB9D7D15971}" srcOrd="0" destOrd="0" parTransId="{71932BFA-2686-48CA-9C49-1C69B21A2E25}" sibTransId="{319316EB-9158-4642-9495-86CDE913BA79}"/>
    <dgm:cxn modelId="{FB8581BB-85B0-4317-9873-76582DD244DF}" type="presOf" srcId="{7EF1042A-C87A-46C6-BFA0-A75564F436D0}" destId="{06F42A6B-BE50-47EA-A173-B3EEB8571D76}" srcOrd="0" destOrd="0" presId="urn:microsoft.com/office/officeart/2005/8/layout/vList2"/>
    <dgm:cxn modelId="{053DDC49-4EED-48B1-89DA-BF68266D9764}" type="presOf" srcId="{87374FAB-BB3C-43C7-8FB1-9007DCD87647}" destId="{79D50DE9-A3AF-4120-8A72-51551E32D5D7}" srcOrd="0" destOrd="2" presId="urn:microsoft.com/office/officeart/2005/8/layout/vList2"/>
    <dgm:cxn modelId="{524A2F78-E7F4-49D7-9EE7-CF7EAD0BBF11}" type="presOf" srcId="{A18B36B6-DF1D-4CE0-BADF-B12D95330B2A}" destId="{79D50DE9-A3AF-4120-8A72-51551E32D5D7}" srcOrd="0" destOrd="1" presId="urn:microsoft.com/office/officeart/2005/8/layout/vList2"/>
    <dgm:cxn modelId="{DB803E25-6863-4AA8-AA80-49057DA80BB9}" srcId="{3A12641D-6F4C-4650-83B2-66A1012B33BD}" destId="{87374FAB-BB3C-43C7-8FB1-9007DCD87647}" srcOrd="2" destOrd="0" parTransId="{0551A244-FA46-4FD5-BDCB-5A13EE635F64}" sibTransId="{FE287AF6-9645-443B-8D5C-B7B8800FC8C6}"/>
    <dgm:cxn modelId="{958AC6FB-F2BE-4A73-BFD3-56E628C38BCD}" srcId="{3A12641D-6F4C-4650-83B2-66A1012B33BD}" destId="{851A5280-A464-4B4D-87B3-6FE1119F76B9}" srcOrd="0" destOrd="0" parTransId="{89756428-46FA-4B61-9524-44F69C7D0E88}" sibTransId="{C87B5A38-1526-48BD-9D5C-011683E0602F}"/>
    <dgm:cxn modelId="{D6A677BE-4E61-4EF6-BA59-607F0E1A8FF6}" srcId="{7EF1042A-C87A-46C6-BFA0-A75564F436D0}" destId="{3A12641D-6F4C-4650-83B2-66A1012B33BD}" srcOrd="1" destOrd="0" parTransId="{B9F8B949-C62D-4FBF-BDAC-5BF3865F1128}" sibTransId="{DD52D17F-9CA6-48E7-AD5A-5DCC3A3AAE1F}"/>
    <dgm:cxn modelId="{BA062255-E995-49BC-989D-C99256FDDEA6}" type="presOf" srcId="{3A12641D-6F4C-4650-83B2-66A1012B33BD}" destId="{42949575-524C-424E-8768-CA963402F645}" srcOrd="0" destOrd="0" presId="urn:microsoft.com/office/officeart/2005/8/layout/vList2"/>
    <dgm:cxn modelId="{94B987EF-BE59-45C0-AFC4-3E54B0ACFE10}" srcId="{3A12641D-6F4C-4650-83B2-66A1012B33BD}" destId="{63833FA4-36BB-4AB8-8B29-F823BC909EA4}" srcOrd="4" destOrd="0" parTransId="{AD08B262-E5FF-4220-BCF7-080A6B0863C7}" sibTransId="{6AB58850-F279-4866-BA74-6ADDF52C8E0D}"/>
    <dgm:cxn modelId="{FC852BD2-4517-46BE-85F9-A4F1819D674B}" type="presOf" srcId="{63833FA4-36BB-4AB8-8B29-F823BC909EA4}" destId="{79D50DE9-A3AF-4120-8A72-51551E32D5D7}" srcOrd="0" destOrd="4" presId="urn:microsoft.com/office/officeart/2005/8/layout/vList2"/>
    <dgm:cxn modelId="{6769A8FA-0FC7-4E80-909A-B7B8E2730A78}" type="presParOf" srcId="{06F42A6B-BE50-47EA-A173-B3EEB8571D76}" destId="{B0616B3F-BAB3-407A-ABAC-FCA0C619E710}" srcOrd="0" destOrd="0" presId="urn:microsoft.com/office/officeart/2005/8/layout/vList2"/>
    <dgm:cxn modelId="{26180B3E-D504-408D-A2D0-F8BC012BDAF3}" type="presParOf" srcId="{06F42A6B-BE50-47EA-A173-B3EEB8571D76}" destId="{DECA482A-BBD9-4687-BF58-346427650F72}" srcOrd="1" destOrd="0" presId="urn:microsoft.com/office/officeart/2005/8/layout/vList2"/>
    <dgm:cxn modelId="{8E73626D-FCBE-49F0-91E9-360CA4E22A3D}" type="presParOf" srcId="{06F42A6B-BE50-47EA-A173-B3EEB8571D76}" destId="{42949575-524C-424E-8768-CA963402F645}" srcOrd="2" destOrd="0" presId="urn:microsoft.com/office/officeart/2005/8/layout/vList2"/>
    <dgm:cxn modelId="{EDA016FD-0F10-406E-BCD7-1846FD6155AA}" type="presParOf" srcId="{06F42A6B-BE50-47EA-A173-B3EEB8571D76}" destId="{79D50DE9-A3AF-4120-8A72-51551E32D5D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4C4FFA-90FD-423A-A9B0-DEE263E03C1F}" type="doc">
      <dgm:prSet loTypeId="urn:microsoft.com/office/officeart/2005/8/layout/vList5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8F260250-1A2A-4ABF-A7AE-FF05A3063471}">
      <dgm:prSet phldrT="[Text]"/>
      <dgm:spPr/>
      <dgm:t>
        <a:bodyPr/>
        <a:lstStyle/>
        <a:p>
          <a:r>
            <a:rPr lang="id-ID" dirty="0" smtClean="0"/>
            <a:t>type</a:t>
          </a:r>
          <a:endParaRPr lang="id-ID" dirty="0"/>
        </a:p>
      </dgm:t>
    </dgm:pt>
    <dgm:pt modelId="{EAA91305-57A5-41C2-B6BB-8BD0F40304E3}" type="parTrans" cxnId="{56CF4995-F91E-401F-B257-F3B900FD91CC}">
      <dgm:prSet/>
      <dgm:spPr/>
      <dgm:t>
        <a:bodyPr/>
        <a:lstStyle/>
        <a:p>
          <a:endParaRPr lang="id-ID"/>
        </a:p>
      </dgm:t>
    </dgm:pt>
    <dgm:pt modelId="{A0866BD9-855F-4CB8-85E3-8DA8A727FE33}" type="sibTrans" cxnId="{56CF4995-F91E-401F-B257-F3B900FD91CC}">
      <dgm:prSet/>
      <dgm:spPr/>
      <dgm:t>
        <a:bodyPr/>
        <a:lstStyle/>
        <a:p>
          <a:endParaRPr lang="id-ID"/>
        </a:p>
      </dgm:t>
    </dgm:pt>
    <dgm:pt modelId="{8069895E-E245-4C97-91D9-C8F0A36EFB0C}">
      <dgm:prSet phldrT="[Text]" custT="1"/>
      <dgm:spPr/>
      <dgm:t>
        <a:bodyPr/>
        <a:lstStyle/>
        <a:p>
          <a:r>
            <a:rPr lang="id-ID" sz="2400" b="0" dirty="0" smtClean="0"/>
            <a:t>mendefinisikan bentuk-bentuk input kontrol</a:t>
          </a:r>
          <a:endParaRPr lang="id-ID" sz="2400" b="0" dirty="0"/>
        </a:p>
      </dgm:t>
    </dgm:pt>
    <dgm:pt modelId="{0F94E43F-FCD8-434D-AA0D-654743AABB67}" type="parTrans" cxnId="{E01C2EFF-6267-4FD5-943A-DF351C742582}">
      <dgm:prSet/>
      <dgm:spPr/>
      <dgm:t>
        <a:bodyPr/>
        <a:lstStyle/>
        <a:p>
          <a:endParaRPr lang="id-ID"/>
        </a:p>
      </dgm:t>
    </dgm:pt>
    <dgm:pt modelId="{F39BCBD1-EB6C-4675-A884-0C7972B1A020}" type="sibTrans" cxnId="{E01C2EFF-6267-4FD5-943A-DF351C742582}">
      <dgm:prSet/>
      <dgm:spPr/>
      <dgm:t>
        <a:bodyPr/>
        <a:lstStyle/>
        <a:p>
          <a:endParaRPr lang="id-ID"/>
        </a:p>
      </dgm:t>
    </dgm:pt>
    <dgm:pt modelId="{252EB178-25CA-4075-BC55-4996309036EF}">
      <dgm:prSet phldrT="[Text]"/>
      <dgm:spPr/>
      <dgm:t>
        <a:bodyPr/>
        <a:lstStyle/>
        <a:p>
          <a:r>
            <a:rPr lang="id-ID" dirty="0" smtClean="0"/>
            <a:t>name</a:t>
          </a:r>
          <a:endParaRPr lang="id-ID" dirty="0"/>
        </a:p>
      </dgm:t>
    </dgm:pt>
    <dgm:pt modelId="{E991E80F-7881-4408-B639-03B7984083B6}" type="parTrans" cxnId="{39CD7B78-A218-4B44-AA30-57AA82C7F6BF}">
      <dgm:prSet/>
      <dgm:spPr/>
      <dgm:t>
        <a:bodyPr/>
        <a:lstStyle/>
        <a:p>
          <a:endParaRPr lang="id-ID"/>
        </a:p>
      </dgm:t>
    </dgm:pt>
    <dgm:pt modelId="{AEDA64D8-8750-4C1A-8644-69727583F569}" type="sibTrans" cxnId="{39CD7B78-A218-4B44-AA30-57AA82C7F6BF}">
      <dgm:prSet/>
      <dgm:spPr/>
      <dgm:t>
        <a:bodyPr/>
        <a:lstStyle/>
        <a:p>
          <a:endParaRPr lang="id-ID"/>
        </a:p>
      </dgm:t>
    </dgm:pt>
    <dgm:pt modelId="{4725B223-81BF-40B9-BCA3-6F1DF204B3A8}">
      <dgm:prSet phldrT="[Text]"/>
      <dgm:spPr/>
      <dgm:t>
        <a:bodyPr/>
        <a:lstStyle/>
        <a:p>
          <a:r>
            <a:rPr lang="id-ID" dirty="0" smtClean="0"/>
            <a:t>mendefinisikan nama dari input kontrol form</a:t>
          </a:r>
          <a:endParaRPr lang="id-ID" dirty="0"/>
        </a:p>
      </dgm:t>
    </dgm:pt>
    <dgm:pt modelId="{0AEE61D2-7E37-4991-B163-1A539E69286B}" type="parTrans" cxnId="{41E1B42F-1032-4580-9CF7-65E47298B99D}">
      <dgm:prSet/>
      <dgm:spPr/>
      <dgm:t>
        <a:bodyPr/>
        <a:lstStyle/>
        <a:p>
          <a:endParaRPr lang="id-ID"/>
        </a:p>
      </dgm:t>
    </dgm:pt>
    <dgm:pt modelId="{06777D59-7087-40BD-BE07-8CFDF2D84461}" type="sibTrans" cxnId="{41E1B42F-1032-4580-9CF7-65E47298B99D}">
      <dgm:prSet/>
      <dgm:spPr/>
      <dgm:t>
        <a:bodyPr/>
        <a:lstStyle/>
        <a:p>
          <a:endParaRPr lang="id-ID"/>
        </a:p>
      </dgm:t>
    </dgm:pt>
    <dgm:pt modelId="{276E62AE-5851-4A38-A8B1-1D2D6CF2A633}">
      <dgm:prSet phldrT="[Text]"/>
      <dgm:spPr/>
      <dgm:t>
        <a:bodyPr/>
        <a:lstStyle/>
        <a:p>
          <a:r>
            <a:rPr lang="id-ID" dirty="0" smtClean="0"/>
            <a:t>value</a:t>
          </a:r>
          <a:endParaRPr lang="id-ID" dirty="0"/>
        </a:p>
      </dgm:t>
    </dgm:pt>
    <dgm:pt modelId="{BB70A7D2-A91F-4F46-B3F6-BD70751B6603}" type="parTrans" cxnId="{97C2509C-8887-4C64-8E62-41A90616565D}">
      <dgm:prSet/>
      <dgm:spPr/>
      <dgm:t>
        <a:bodyPr/>
        <a:lstStyle/>
        <a:p>
          <a:endParaRPr lang="id-ID"/>
        </a:p>
      </dgm:t>
    </dgm:pt>
    <dgm:pt modelId="{FFC80582-F0FD-470B-93B4-AA5C9987CB25}" type="sibTrans" cxnId="{97C2509C-8887-4C64-8E62-41A90616565D}">
      <dgm:prSet/>
      <dgm:spPr/>
      <dgm:t>
        <a:bodyPr/>
        <a:lstStyle/>
        <a:p>
          <a:endParaRPr lang="id-ID"/>
        </a:p>
      </dgm:t>
    </dgm:pt>
    <dgm:pt modelId="{2E0AECCE-4DEC-4913-936C-86CB2C6276E1}">
      <dgm:prSet phldrT="[Text]"/>
      <dgm:spPr/>
      <dgm:t>
        <a:bodyPr/>
        <a:lstStyle/>
        <a:p>
          <a:r>
            <a:rPr lang="id-ID" dirty="0" smtClean="0"/>
            <a:t>mendefinisikan nilai awal</a:t>
          </a:r>
          <a:endParaRPr lang="id-ID" dirty="0"/>
        </a:p>
      </dgm:t>
    </dgm:pt>
    <dgm:pt modelId="{3F288995-ACD7-4C8E-BEBA-86001B2F7F47}" type="parTrans" cxnId="{D063D337-B0C5-4FE4-83E9-FF16B0359B9C}">
      <dgm:prSet/>
      <dgm:spPr/>
      <dgm:t>
        <a:bodyPr/>
        <a:lstStyle/>
        <a:p>
          <a:endParaRPr lang="id-ID"/>
        </a:p>
      </dgm:t>
    </dgm:pt>
    <dgm:pt modelId="{DC03F3B8-9E51-4D55-A565-7E5EF61656BA}" type="sibTrans" cxnId="{D063D337-B0C5-4FE4-83E9-FF16B0359B9C}">
      <dgm:prSet/>
      <dgm:spPr/>
      <dgm:t>
        <a:bodyPr/>
        <a:lstStyle/>
        <a:p>
          <a:endParaRPr lang="id-ID"/>
        </a:p>
      </dgm:t>
    </dgm:pt>
    <dgm:pt modelId="{F97825EE-4FDF-4147-84D1-3BB104C6947B}">
      <dgm:prSet phldrT="[Text]" custT="1"/>
      <dgm:spPr/>
      <dgm:t>
        <a:bodyPr/>
        <a:lstStyle/>
        <a:p>
          <a:r>
            <a:rPr lang="id-ID" sz="2400" b="0" dirty="0" smtClean="0"/>
            <a:t>type="text"|"checkbox"|"radio"|"submit"|"reset"</a:t>
          </a:r>
          <a:endParaRPr lang="id-ID" sz="2400" b="0" dirty="0"/>
        </a:p>
      </dgm:t>
    </dgm:pt>
    <dgm:pt modelId="{20FB335D-983B-4AC4-B385-EB4A6B6ABA26}" type="parTrans" cxnId="{71910691-120A-4B7C-B477-8E46CB6C75D3}">
      <dgm:prSet/>
      <dgm:spPr/>
      <dgm:t>
        <a:bodyPr/>
        <a:lstStyle/>
        <a:p>
          <a:endParaRPr lang="id-ID"/>
        </a:p>
      </dgm:t>
    </dgm:pt>
    <dgm:pt modelId="{09C6CDB5-7760-4A02-ABAA-202465124D54}" type="sibTrans" cxnId="{71910691-120A-4B7C-B477-8E46CB6C75D3}">
      <dgm:prSet/>
      <dgm:spPr/>
      <dgm:t>
        <a:bodyPr/>
        <a:lstStyle/>
        <a:p>
          <a:endParaRPr lang="id-ID"/>
        </a:p>
      </dgm:t>
    </dgm:pt>
    <dgm:pt modelId="{92DA2DDA-419E-4EF5-916A-92EF4B34ADF4}" type="pres">
      <dgm:prSet presAssocID="{F34C4FFA-90FD-423A-A9B0-DEE263E03C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8ACF0B8-7317-4C70-9E31-C5C6C04872A7}" type="pres">
      <dgm:prSet presAssocID="{8F260250-1A2A-4ABF-A7AE-FF05A3063471}" presName="linNode" presStyleCnt="0"/>
      <dgm:spPr/>
      <dgm:t>
        <a:bodyPr/>
        <a:lstStyle/>
        <a:p>
          <a:endParaRPr lang="id-ID"/>
        </a:p>
      </dgm:t>
    </dgm:pt>
    <dgm:pt modelId="{65CFC755-246C-4891-A7DF-D275D0987B76}" type="pres">
      <dgm:prSet presAssocID="{8F260250-1A2A-4ABF-A7AE-FF05A3063471}" presName="parentText" presStyleLbl="node1" presStyleIdx="0" presStyleCnt="3" custScaleY="186568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C651B59-5103-4816-BC58-2E298E9D5E99}" type="pres">
      <dgm:prSet presAssocID="{8F260250-1A2A-4ABF-A7AE-FF05A3063471}" presName="descendantText" presStyleLbl="alignAccFollowNode1" presStyleIdx="0" presStyleCnt="3" custScaleY="18656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F1EEB37-86B0-4497-B0DF-1E9B1BE3E1DB}" type="pres">
      <dgm:prSet presAssocID="{A0866BD9-855F-4CB8-85E3-8DA8A727FE33}" presName="sp" presStyleCnt="0"/>
      <dgm:spPr/>
      <dgm:t>
        <a:bodyPr/>
        <a:lstStyle/>
        <a:p>
          <a:endParaRPr lang="id-ID"/>
        </a:p>
      </dgm:t>
    </dgm:pt>
    <dgm:pt modelId="{C6BE1E5B-9145-4F15-89DF-DD92D7D8EAE5}" type="pres">
      <dgm:prSet presAssocID="{252EB178-25CA-4075-BC55-4996309036EF}" presName="linNode" presStyleCnt="0"/>
      <dgm:spPr/>
      <dgm:t>
        <a:bodyPr/>
        <a:lstStyle/>
        <a:p>
          <a:endParaRPr lang="id-ID"/>
        </a:p>
      </dgm:t>
    </dgm:pt>
    <dgm:pt modelId="{86AA6379-BBE0-4497-B832-5D77B02FF4A8}" type="pres">
      <dgm:prSet presAssocID="{252EB178-25CA-4075-BC55-4996309036E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C84556-F986-4057-8033-06903F669A1D}" type="pres">
      <dgm:prSet presAssocID="{252EB178-25CA-4075-BC55-4996309036E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8FF0A8D-A1DA-4E60-AAF0-965A73E3AFE4}" type="pres">
      <dgm:prSet presAssocID="{AEDA64D8-8750-4C1A-8644-69727583F569}" presName="sp" presStyleCnt="0"/>
      <dgm:spPr/>
      <dgm:t>
        <a:bodyPr/>
        <a:lstStyle/>
        <a:p>
          <a:endParaRPr lang="id-ID"/>
        </a:p>
      </dgm:t>
    </dgm:pt>
    <dgm:pt modelId="{49C52F4F-FC4D-4E78-A95C-3E9E356D4850}" type="pres">
      <dgm:prSet presAssocID="{276E62AE-5851-4A38-A8B1-1D2D6CF2A633}" presName="linNode" presStyleCnt="0"/>
      <dgm:spPr/>
      <dgm:t>
        <a:bodyPr/>
        <a:lstStyle/>
        <a:p>
          <a:endParaRPr lang="id-ID"/>
        </a:p>
      </dgm:t>
    </dgm:pt>
    <dgm:pt modelId="{22940C32-9EAE-4A8A-B326-F81F55FBBC2C}" type="pres">
      <dgm:prSet presAssocID="{276E62AE-5851-4A38-A8B1-1D2D6CF2A63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54FBC74-1201-494D-9CBE-64DD0B692E3D}" type="pres">
      <dgm:prSet presAssocID="{276E62AE-5851-4A38-A8B1-1D2D6CF2A63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F721581-4FB8-4291-8063-73E7BB02A75B}" type="presOf" srcId="{8F260250-1A2A-4ABF-A7AE-FF05A3063471}" destId="{65CFC755-246C-4891-A7DF-D275D0987B76}" srcOrd="0" destOrd="0" presId="urn:microsoft.com/office/officeart/2005/8/layout/vList5"/>
    <dgm:cxn modelId="{316A5308-5DE8-4B0A-80C6-E75F460484AA}" type="presOf" srcId="{8069895E-E245-4C97-91D9-C8F0A36EFB0C}" destId="{2C651B59-5103-4816-BC58-2E298E9D5E99}" srcOrd="0" destOrd="0" presId="urn:microsoft.com/office/officeart/2005/8/layout/vList5"/>
    <dgm:cxn modelId="{1F0EA12D-E739-4FCB-AE8C-3E9C3E339ECB}" type="presOf" srcId="{4725B223-81BF-40B9-BCA3-6F1DF204B3A8}" destId="{C6C84556-F986-4057-8033-06903F669A1D}" srcOrd="0" destOrd="0" presId="urn:microsoft.com/office/officeart/2005/8/layout/vList5"/>
    <dgm:cxn modelId="{F922D3B1-8D8C-44BF-9128-917A7048AAB1}" type="presOf" srcId="{F97825EE-4FDF-4147-84D1-3BB104C6947B}" destId="{2C651B59-5103-4816-BC58-2E298E9D5E99}" srcOrd="0" destOrd="1" presId="urn:microsoft.com/office/officeart/2005/8/layout/vList5"/>
    <dgm:cxn modelId="{56CF4995-F91E-401F-B257-F3B900FD91CC}" srcId="{F34C4FFA-90FD-423A-A9B0-DEE263E03C1F}" destId="{8F260250-1A2A-4ABF-A7AE-FF05A3063471}" srcOrd="0" destOrd="0" parTransId="{EAA91305-57A5-41C2-B6BB-8BD0F40304E3}" sibTransId="{A0866BD9-855F-4CB8-85E3-8DA8A727FE33}"/>
    <dgm:cxn modelId="{A26AEA41-6A27-43D0-B08C-651BB2861333}" type="presOf" srcId="{276E62AE-5851-4A38-A8B1-1D2D6CF2A633}" destId="{22940C32-9EAE-4A8A-B326-F81F55FBBC2C}" srcOrd="0" destOrd="0" presId="urn:microsoft.com/office/officeart/2005/8/layout/vList5"/>
    <dgm:cxn modelId="{FB189B58-DC27-48B6-9C88-0A152CCBD039}" type="presOf" srcId="{F34C4FFA-90FD-423A-A9B0-DEE263E03C1F}" destId="{92DA2DDA-419E-4EF5-916A-92EF4B34ADF4}" srcOrd="0" destOrd="0" presId="urn:microsoft.com/office/officeart/2005/8/layout/vList5"/>
    <dgm:cxn modelId="{3A7069CB-3C09-4C91-9575-3BF30259044A}" type="presOf" srcId="{2E0AECCE-4DEC-4913-936C-86CB2C6276E1}" destId="{D54FBC74-1201-494D-9CBE-64DD0B692E3D}" srcOrd="0" destOrd="0" presId="urn:microsoft.com/office/officeart/2005/8/layout/vList5"/>
    <dgm:cxn modelId="{6A1971DC-E74C-4E19-BB46-C800D9207AF2}" type="presOf" srcId="{252EB178-25CA-4075-BC55-4996309036EF}" destId="{86AA6379-BBE0-4497-B832-5D77B02FF4A8}" srcOrd="0" destOrd="0" presId="urn:microsoft.com/office/officeart/2005/8/layout/vList5"/>
    <dgm:cxn modelId="{39CD7B78-A218-4B44-AA30-57AA82C7F6BF}" srcId="{F34C4FFA-90FD-423A-A9B0-DEE263E03C1F}" destId="{252EB178-25CA-4075-BC55-4996309036EF}" srcOrd="1" destOrd="0" parTransId="{E991E80F-7881-4408-B639-03B7984083B6}" sibTransId="{AEDA64D8-8750-4C1A-8644-69727583F569}"/>
    <dgm:cxn modelId="{41E1B42F-1032-4580-9CF7-65E47298B99D}" srcId="{252EB178-25CA-4075-BC55-4996309036EF}" destId="{4725B223-81BF-40B9-BCA3-6F1DF204B3A8}" srcOrd="0" destOrd="0" parTransId="{0AEE61D2-7E37-4991-B163-1A539E69286B}" sibTransId="{06777D59-7087-40BD-BE07-8CFDF2D84461}"/>
    <dgm:cxn modelId="{71910691-120A-4B7C-B477-8E46CB6C75D3}" srcId="{8F260250-1A2A-4ABF-A7AE-FF05A3063471}" destId="{F97825EE-4FDF-4147-84D1-3BB104C6947B}" srcOrd="1" destOrd="0" parTransId="{20FB335D-983B-4AC4-B385-EB4A6B6ABA26}" sibTransId="{09C6CDB5-7760-4A02-ABAA-202465124D54}"/>
    <dgm:cxn modelId="{E01C2EFF-6267-4FD5-943A-DF351C742582}" srcId="{8F260250-1A2A-4ABF-A7AE-FF05A3063471}" destId="{8069895E-E245-4C97-91D9-C8F0A36EFB0C}" srcOrd="0" destOrd="0" parTransId="{0F94E43F-FCD8-434D-AA0D-654743AABB67}" sibTransId="{F39BCBD1-EB6C-4675-A884-0C7972B1A020}"/>
    <dgm:cxn modelId="{97C2509C-8887-4C64-8E62-41A90616565D}" srcId="{F34C4FFA-90FD-423A-A9B0-DEE263E03C1F}" destId="{276E62AE-5851-4A38-A8B1-1D2D6CF2A633}" srcOrd="2" destOrd="0" parTransId="{BB70A7D2-A91F-4F46-B3F6-BD70751B6603}" sibTransId="{FFC80582-F0FD-470B-93B4-AA5C9987CB25}"/>
    <dgm:cxn modelId="{D063D337-B0C5-4FE4-83E9-FF16B0359B9C}" srcId="{276E62AE-5851-4A38-A8B1-1D2D6CF2A633}" destId="{2E0AECCE-4DEC-4913-936C-86CB2C6276E1}" srcOrd="0" destOrd="0" parTransId="{3F288995-ACD7-4C8E-BEBA-86001B2F7F47}" sibTransId="{DC03F3B8-9E51-4D55-A565-7E5EF61656BA}"/>
    <dgm:cxn modelId="{5BFAE3A6-2FF9-4AC1-AE96-684845BB0CDF}" type="presParOf" srcId="{92DA2DDA-419E-4EF5-916A-92EF4B34ADF4}" destId="{58ACF0B8-7317-4C70-9E31-C5C6C04872A7}" srcOrd="0" destOrd="0" presId="urn:microsoft.com/office/officeart/2005/8/layout/vList5"/>
    <dgm:cxn modelId="{5B92853F-06EB-4E12-A0A6-7E8FD653020C}" type="presParOf" srcId="{58ACF0B8-7317-4C70-9E31-C5C6C04872A7}" destId="{65CFC755-246C-4891-A7DF-D275D0987B76}" srcOrd="0" destOrd="0" presId="urn:microsoft.com/office/officeart/2005/8/layout/vList5"/>
    <dgm:cxn modelId="{F27F5557-1999-40F5-87AC-41C630FB545D}" type="presParOf" srcId="{58ACF0B8-7317-4C70-9E31-C5C6C04872A7}" destId="{2C651B59-5103-4816-BC58-2E298E9D5E99}" srcOrd="1" destOrd="0" presId="urn:microsoft.com/office/officeart/2005/8/layout/vList5"/>
    <dgm:cxn modelId="{22C02BFA-1791-4786-943D-49821259BA91}" type="presParOf" srcId="{92DA2DDA-419E-4EF5-916A-92EF4B34ADF4}" destId="{EF1EEB37-86B0-4497-B0DF-1E9B1BE3E1DB}" srcOrd="1" destOrd="0" presId="urn:microsoft.com/office/officeart/2005/8/layout/vList5"/>
    <dgm:cxn modelId="{7A1961E9-9C55-4DEF-872B-725FC9DDC7BD}" type="presParOf" srcId="{92DA2DDA-419E-4EF5-916A-92EF4B34ADF4}" destId="{C6BE1E5B-9145-4F15-89DF-DD92D7D8EAE5}" srcOrd="2" destOrd="0" presId="urn:microsoft.com/office/officeart/2005/8/layout/vList5"/>
    <dgm:cxn modelId="{795F9AD8-721F-4A8C-9F40-838E3D15D5EA}" type="presParOf" srcId="{C6BE1E5B-9145-4F15-89DF-DD92D7D8EAE5}" destId="{86AA6379-BBE0-4497-B832-5D77B02FF4A8}" srcOrd="0" destOrd="0" presId="urn:microsoft.com/office/officeart/2005/8/layout/vList5"/>
    <dgm:cxn modelId="{7299360B-6C16-4E60-8B7C-BDF61387E2B4}" type="presParOf" srcId="{C6BE1E5B-9145-4F15-89DF-DD92D7D8EAE5}" destId="{C6C84556-F986-4057-8033-06903F669A1D}" srcOrd="1" destOrd="0" presId="urn:microsoft.com/office/officeart/2005/8/layout/vList5"/>
    <dgm:cxn modelId="{A4424472-9C41-413C-950F-3E910AF9F622}" type="presParOf" srcId="{92DA2DDA-419E-4EF5-916A-92EF4B34ADF4}" destId="{D8FF0A8D-A1DA-4E60-AAF0-965A73E3AFE4}" srcOrd="3" destOrd="0" presId="urn:microsoft.com/office/officeart/2005/8/layout/vList5"/>
    <dgm:cxn modelId="{F0F93BE3-5C38-4DC8-9CE1-49F3477804A9}" type="presParOf" srcId="{92DA2DDA-419E-4EF5-916A-92EF4B34ADF4}" destId="{49C52F4F-FC4D-4E78-A95C-3E9E356D4850}" srcOrd="4" destOrd="0" presId="urn:microsoft.com/office/officeart/2005/8/layout/vList5"/>
    <dgm:cxn modelId="{8C04F9BC-852E-4E98-AD5D-CAA3349C36DC}" type="presParOf" srcId="{49C52F4F-FC4D-4E78-A95C-3E9E356D4850}" destId="{22940C32-9EAE-4A8A-B326-F81F55FBBC2C}" srcOrd="0" destOrd="0" presId="urn:microsoft.com/office/officeart/2005/8/layout/vList5"/>
    <dgm:cxn modelId="{DFA030BE-CB10-4A5C-B479-FEACF9F8A1AD}" type="presParOf" srcId="{49C52F4F-FC4D-4E78-A95C-3E9E356D4850}" destId="{D54FBC74-1201-494D-9CBE-64DD0B692E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23A2D-940F-47B7-B60D-8D13046CA4A6}" type="doc">
      <dgm:prSet loTypeId="urn:microsoft.com/office/officeart/2008/layout/PictureAccentList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id-ID"/>
        </a:p>
      </dgm:t>
    </dgm:pt>
    <dgm:pt modelId="{8C5C179B-6E25-4742-8468-3DDA9B6923FC}">
      <dgm:prSet phldrT="[Text]"/>
      <dgm:spPr/>
      <dgm:t>
        <a:bodyPr/>
        <a:lstStyle/>
        <a:p>
          <a:r>
            <a:rPr lang="id-ID" b="1" dirty="0" smtClean="0"/>
            <a:t>Terdapat 3 jenis button:</a:t>
          </a:r>
          <a:endParaRPr lang="id-ID" b="1" dirty="0"/>
        </a:p>
      </dgm:t>
    </dgm:pt>
    <dgm:pt modelId="{F1F8873A-28D3-4AE2-BFE9-D07D16C5A294}" type="parTrans" cxnId="{1F8C9E5C-E081-4BD5-9F63-AA844259170E}">
      <dgm:prSet/>
      <dgm:spPr/>
      <dgm:t>
        <a:bodyPr/>
        <a:lstStyle/>
        <a:p>
          <a:endParaRPr lang="id-ID"/>
        </a:p>
      </dgm:t>
    </dgm:pt>
    <dgm:pt modelId="{E1DC4F37-2AF8-4931-BEB8-590E5B4A3172}" type="sibTrans" cxnId="{1F8C9E5C-E081-4BD5-9F63-AA844259170E}">
      <dgm:prSet/>
      <dgm:spPr/>
      <dgm:t>
        <a:bodyPr/>
        <a:lstStyle/>
        <a:p>
          <a:endParaRPr lang="id-ID"/>
        </a:p>
      </dgm:t>
    </dgm:pt>
    <dgm:pt modelId="{E21FABEE-9E44-4031-A606-E3AB095DD10D}">
      <dgm:prSet phldrT="[Text]" custT="1"/>
      <dgm:spPr/>
      <dgm:t>
        <a:bodyPr/>
        <a:lstStyle/>
        <a:p>
          <a:pPr algn="l"/>
          <a:r>
            <a:rPr lang="id-ID" sz="2400" dirty="0" smtClean="0"/>
            <a:t>Push Button - merupakan sintak dasar</a:t>
          </a:r>
          <a:endParaRPr lang="id-ID" sz="2400" dirty="0"/>
        </a:p>
      </dgm:t>
    </dgm:pt>
    <dgm:pt modelId="{C9E528BD-35CA-4850-836A-D81BC90EF58B}" type="parTrans" cxnId="{588D6F76-E47C-4D54-A0A8-52E27ECC4C36}">
      <dgm:prSet/>
      <dgm:spPr/>
      <dgm:t>
        <a:bodyPr/>
        <a:lstStyle/>
        <a:p>
          <a:endParaRPr lang="id-ID"/>
        </a:p>
      </dgm:t>
    </dgm:pt>
    <dgm:pt modelId="{2B26CAB0-3662-4F27-839F-8F982C52B05B}" type="sibTrans" cxnId="{588D6F76-E47C-4D54-A0A8-52E27ECC4C36}">
      <dgm:prSet/>
      <dgm:spPr/>
      <dgm:t>
        <a:bodyPr/>
        <a:lstStyle/>
        <a:p>
          <a:endParaRPr lang="id-ID"/>
        </a:p>
      </dgm:t>
    </dgm:pt>
    <dgm:pt modelId="{37B41046-3DC5-43FA-9706-7F14F6C33ACF}">
      <dgm:prSet phldrT="[Text]" custT="1"/>
      <dgm:spPr/>
      <dgm:t>
        <a:bodyPr/>
        <a:lstStyle/>
        <a:p>
          <a:pPr algn="l"/>
          <a:r>
            <a:rPr lang="id-ID" sz="2400" dirty="0" smtClean="0"/>
            <a:t>Submit Button - apabila diaktifkan akan memerintahkan browser untuk mengirimkan data yang dimasukkan ke dalam form ke alamat yang dituju</a:t>
          </a:r>
          <a:endParaRPr lang="id-ID" sz="2400" dirty="0"/>
        </a:p>
      </dgm:t>
    </dgm:pt>
    <dgm:pt modelId="{6876CCA3-213F-4AC9-80B5-ECCE3CC1B218}" type="parTrans" cxnId="{2D1BF9EB-AFAC-4986-B6D7-71A38B37D643}">
      <dgm:prSet/>
      <dgm:spPr/>
      <dgm:t>
        <a:bodyPr/>
        <a:lstStyle/>
        <a:p>
          <a:endParaRPr lang="id-ID"/>
        </a:p>
      </dgm:t>
    </dgm:pt>
    <dgm:pt modelId="{072219F5-EE88-4923-9111-B99255CB1709}" type="sibTrans" cxnId="{2D1BF9EB-AFAC-4986-B6D7-71A38B37D643}">
      <dgm:prSet/>
      <dgm:spPr/>
      <dgm:t>
        <a:bodyPr/>
        <a:lstStyle/>
        <a:p>
          <a:endParaRPr lang="id-ID"/>
        </a:p>
      </dgm:t>
    </dgm:pt>
    <dgm:pt modelId="{5DDA84DC-DA70-48C9-8B8E-5837FC727C3D}">
      <dgm:prSet custT="1"/>
      <dgm:spPr/>
      <dgm:t>
        <a:bodyPr/>
        <a:lstStyle/>
        <a:p>
          <a:pPr algn="l"/>
          <a:r>
            <a:rPr lang="id-ID" sz="2400" dirty="0" smtClean="0"/>
            <a:t>Reset Button - apabila diaktifkan akan mereset semua control yang ada dalam form kembali ke nilai semula</a:t>
          </a:r>
          <a:endParaRPr lang="id-ID" sz="2400" dirty="0"/>
        </a:p>
      </dgm:t>
    </dgm:pt>
    <dgm:pt modelId="{45B3C340-E4A0-40F0-8FA5-92CBE5E9FBC0}" type="parTrans" cxnId="{AAE0E27D-BCAB-4FFC-9333-BB60FC998115}">
      <dgm:prSet/>
      <dgm:spPr/>
      <dgm:t>
        <a:bodyPr/>
        <a:lstStyle/>
        <a:p>
          <a:endParaRPr lang="id-ID"/>
        </a:p>
      </dgm:t>
    </dgm:pt>
    <dgm:pt modelId="{0A1294F4-0382-4142-B8A8-22B6764D3688}" type="sibTrans" cxnId="{AAE0E27D-BCAB-4FFC-9333-BB60FC998115}">
      <dgm:prSet/>
      <dgm:spPr/>
      <dgm:t>
        <a:bodyPr/>
        <a:lstStyle/>
        <a:p>
          <a:endParaRPr lang="id-ID"/>
        </a:p>
      </dgm:t>
    </dgm:pt>
    <dgm:pt modelId="{A14F7D4B-2DD6-4D97-AA5E-9DD0A7210747}" type="pres">
      <dgm:prSet presAssocID="{C0B23A2D-940F-47B7-B60D-8D13046CA4A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AF132F96-4BC9-41BB-A496-595BF03D519E}" type="pres">
      <dgm:prSet presAssocID="{8C5C179B-6E25-4742-8468-3DDA9B6923FC}" presName="root" presStyleCnt="0">
        <dgm:presLayoutVars>
          <dgm:chMax/>
          <dgm:chPref val="4"/>
        </dgm:presLayoutVars>
      </dgm:prSet>
      <dgm:spPr/>
      <dgm:t>
        <a:bodyPr/>
        <a:lstStyle/>
        <a:p>
          <a:endParaRPr lang="id-ID"/>
        </a:p>
      </dgm:t>
    </dgm:pt>
    <dgm:pt modelId="{65460A11-2744-44AE-A7D7-4C84FF1873EA}" type="pres">
      <dgm:prSet presAssocID="{8C5C179B-6E25-4742-8468-3DDA9B6923FC}" presName="rootComposite" presStyleCnt="0">
        <dgm:presLayoutVars/>
      </dgm:prSet>
      <dgm:spPr/>
      <dgm:t>
        <a:bodyPr/>
        <a:lstStyle/>
        <a:p>
          <a:endParaRPr lang="id-ID"/>
        </a:p>
      </dgm:t>
    </dgm:pt>
    <dgm:pt modelId="{D6044E8E-1B65-445C-9E58-DB8871C339B8}" type="pres">
      <dgm:prSet presAssocID="{8C5C179B-6E25-4742-8468-3DDA9B6923FC}" presName="rootText" presStyleLbl="node0" presStyleIdx="0" presStyleCnt="1" custScaleY="51204">
        <dgm:presLayoutVars>
          <dgm:chMax/>
          <dgm:chPref val="4"/>
        </dgm:presLayoutVars>
      </dgm:prSet>
      <dgm:spPr/>
      <dgm:t>
        <a:bodyPr/>
        <a:lstStyle/>
        <a:p>
          <a:endParaRPr lang="id-ID"/>
        </a:p>
      </dgm:t>
    </dgm:pt>
    <dgm:pt modelId="{03B8786B-2140-4B5E-A71F-3871E9BCD61E}" type="pres">
      <dgm:prSet presAssocID="{8C5C179B-6E25-4742-8468-3DDA9B6923FC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14AB0E77-B327-4568-BCBC-243BCDACEFC3}" type="pres">
      <dgm:prSet presAssocID="{E21FABEE-9E44-4031-A606-E3AB095DD10D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BB47A236-6467-4B79-B1CB-0CB993ECA7D7}" type="pres">
      <dgm:prSet presAssocID="{E21FABEE-9E44-4031-A606-E3AB095DD10D}" presName="Image" presStyleLbl="node1" presStyleIdx="0" presStyleCnt="3" custScaleY="52691"/>
      <dgm:spPr/>
      <dgm:t>
        <a:bodyPr/>
        <a:lstStyle/>
        <a:p>
          <a:endParaRPr lang="id-ID"/>
        </a:p>
      </dgm:t>
    </dgm:pt>
    <dgm:pt modelId="{019FE615-AF9E-47FF-A23C-2BD30523AE9F}" type="pres">
      <dgm:prSet presAssocID="{E21FABEE-9E44-4031-A606-E3AB095DD10D}" presName="childText" presStyleLbl="lnNode1" presStyleIdx="0" presStyleCnt="3" custScaleY="526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89E3C0E-CF2F-45DF-A629-187A2ED1C79C}" type="pres">
      <dgm:prSet presAssocID="{37B41046-3DC5-43FA-9706-7F14F6C33ACF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397094AE-1357-4DBC-9BF5-A55ED1B576D3}" type="pres">
      <dgm:prSet presAssocID="{37B41046-3DC5-43FA-9706-7F14F6C33ACF}" presName="Image" presStyleLbl="node1" presStyleIdx="1" presStyleCnt="3" custScaleY="144101"/>
      <dgm:spPr/>
      <dgm:t>
        <a:bodyPr/>
        <a:lstStyle/>
        <a:p>
          <a:endParaRPr lang="id-ID"/>
        </a:p>
      </dgm:t>
    </dgm:pt>
    <dgm:pt modelId="{E48000CE-A06A-4C37-8335-20D43AD8511C}" type="pres">
      <dgm:prSet presAssocID="{37B41046-3DC5-43FA-9706-7F14F6C33ACF}" presName="childText" presStyleLbl="lnNode1" presStyleIdx="1" presStyleCnt="3" custScaleY="1441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81AE2E1-CE59-41D3-8D72-09B0B10072E1}" type="pres">
      <dgm:prSet presAssocID="{5DDA84DC-DA70-48C9-8B8E-5837FC727C3D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AB6B81F5-5B18-4027-9F86-D398063556DD}" type="pres">
      <dgm:prSet presAssocID="{5DDA84DC-DA70-48C9-8B8E-5837FC727C3D}" presName="Image" presStyleLbl="node1" presStyleIdx="2" presStyleCnt="3" custScaleY="117291"/>
      <dgm:spPr/>
      <dgm:t>
        <a:bodyPr/>
        <a:lstStyle/>
        <a:p>
          <a:endParaRPr lang="id-ID"/>
        </a:p>
      </dgm:t>
    </dgm:pt>
    <dgm:pt modelId="{C3C8870D-ED79-42B4-9332-B16DCED6D016}" type="pres">
      <dgm:prSet presAssocID="{5DDA84DC-DA70-48C9-8B8E-5837FC727C3D}" presName="childText" presStyleLbl="lnNode1" presStyleIdx="2" presStyleCnt="3" custScaleY="1172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D1BF9EB-AFAC-4986-B6D7-71A38B37D643}" srcId="{8C5C179B-6E25-4742-8468-3DDA9B6923FC}" destId="{37B41046-3DC5-43FA-9706-7F14F6C33ACF}" srcOrd="1" destOrd="0" parTransId="{6876CCA3-213F-4AC9-80B5-ECCE3CC1B218}" sibTransId="{072219F5-EE88-4923-9111-B99255CB1709}"/>
    <dgm:cxn modelId="{1F8C9E5C-E081-4BD5-9F63-AA844259170E}" srcId="{C0B23A2D-940F-47B7-B60D-8D13046CA4A6}" destId="{8C5C179B-6E25-4742-8468-3DDA9B6923FC}" srcOrd="0" destOrd="0" parTransId="{F1F8873A-28D3-4AE2-BFE9-D07D16C5A294}" sibTransId="{E1DC4F37-2AF8-4931-BEB8-590E5B4A3172}"/>
    <dgm:cxn modelId="{36CC83E3-958E-4776-95F9-2F553DAF2713}" type="presOf" srcId="{E21FABEE-9E44-4031-A606-E3AB095DD10D}" destId="{019FE615-AF9E-47FF-A23C-2BD30523AE9F}" srcOrd="0" destOrd="0" presId="urn:microsoft.com/office/officeart/2008/layout/PictureAccentList"/>
    <dgm:cxn modelId="{44D27D08-ED87-4FF5-9DA3-EDAF25C20A88}" type="presOf" srcId="{37B41046-3DC5-43FA-9706-7F14F6C33ACF}" destId="{E48000CE-A06A-4C37-8335-20D43AD8511C}" srcOrd="0" destOrd="0" presId="urn:microsoft.com/office/officeart/2008/layout/PictureAccentList"/>
    <dgm:cxn modelId="{588D6F76-E47C-4D54-A0A8-52E27ECC4C36}" srcId="{8C5C179B-6E25-4742-8468-3DDA9B6923FC}" destId="{E21FABEE-9E44-4031-A606-E3AB095DD10D}" srcOrd="0" destOrd="0" parTransId="{C9E528BD-35CA-4850-836A-D81BC90EF58B}" sibTransId="{2B26CAB0-3662-4F27-839F-8F982C52B05B}"/>
    <dgm:cxn modelId="{107FF603-4D95-42C5-B0F4-A027D92BE63A}" type="presOf" srcId="{5DDA84DC-DA70-48C9-8B8E-5837FC727C3D}" destId="{C3C8870D-ED79-42B4-9332-B16DCED6D016}" srcOrd="0" destOrd="0" presId="urn:microsoft.com/office/officeart/2008/layout/PictureAccentList"/>
    <dgm:cxn modelId="{1C514714-FCA1-4048-87AD-D22AFF5AFE6E}" type="presOf" srcId="{C0B23A2D-940F-47B7-B60D-8D13046CA4A6}" destId="{A14F7D4B-2DD6-4D97-AA5E-9DD0A7210747}" srcOrd="0" destOrd="0" presId="urn:microsoft.com/office/officeart/2008/layout/PictureAccentList"/>
    <dgm:cxn modelId="{AAE0E27D-BCAB-4FFC-9333-BB60FC998115}" srcId="{8C5C179B-6E25-4742-8468-3DDA9B6923FC}" destId="{5DDA84DC-DA70-48C9-8B8E-5837FC727C3D}" srcOrd="2" destOrd="0" parTransId="{45B3C340-E4A0-40F0-8FA5-92CBE5E9FBC0}" sibTransId="{0A1294F4-0382-4142-B8A8-22B6764D3688}"/>
    <dgm:cxn modelId="{2AE5A27B-025F-40FD-9F30-A89FA1B0D302}" type="presOf" srcId="{8C5C179B-6E25-4742-8468-3DDA9B6923FC}" destId="{D6044E8E-1B65-445C-9E58-DB8871C339B8}" srcOrd="0" destOrd="0" presId="urn:microsoft.com/office/officeart/2008/layout/PictureAccentList"/>
    <dgm:cxn modelId="{CA5C867D-A9BC-45D4-8D67-F85D207836CD}" type="presParOf" srcId="{A14F7D4B-2DD6-4D97-AA5E-9DD0A7210747}" destId="{AF132F96-4BC9-41BB-A496-595BF03D519E}" srcOrd="0" destOrd="0" presId="urn:microsoft.com/office/officeart/2008/layout/PictureAccentList"/>
    <dgm:cxn modelId="{77A8427F-A257-4C5A-862B-968783DD9B62}" type="presParOf" srcId="{AF132F96-4BC9-41BB-A496-595BF03D519E}" destId="{65460A11-2744-44AE-A7D7-4C84FF1873EA}" srcOrd="0" destOrd="0" presId="urn:microsoft.com/office/officeart/2008/layout/PictureAccentList"/>
    <dgm:cxn modelId="{CB6FCABD-A924-46CD-A60D-E25D556DC4E9}" type="presParOf" srcId="{65460A11-2744-44AE-A7D7-4C84FF1873EA}" destId="{D6044E8E-1B65-445C-9E58-DB8871C339B8}" srcOrd="0" destOrd="0" presId="urn:microsoft.com/office/officeart/2008/layout/PictureAccentList"/>
    <dgm:cxn modelId="{5145D892-736B-472F-9C17-2FC067FD4A2C}" type="presParOf" srcId="{AF132F96-4BC9-41BB-A496-595BF03D519E}" destId="{03B8786B-2140-4B5E-A71F-3871E9BCD61E}" srcOrd="1" destOrd="0" presId="urn:microsoft.com/office/officeart/2008/layout/PictureAccentList"/>
    <dgm:cxn modelId="{D64F9AE2-DF8E-41B1-9CAC-61EF251CEEAD}" type="presParOf" srcId="{03B8786B-2140-4B5E-A71F-3871E9BCD61E}" destId="{14AB0E77-B327-4568-BCBC-243BCDACEFC3}" srcOrd="0" destOrd="0" presId="urn:microsoft.com/office/officeart/2008/layout/PictureAccentList"/>
    <dgm:cxn modelId="{3F522BC6-522A-481D-B77D-EEC0FB6CD416}" type="presParOf" srcId="{14AB0E77-B327-4568-BCBC-243BCDACEFC3}" destId="{BB47A236-6467-4B79-B1CB-0CB993ECA7D7}" srcOrd="0" destOrd="0" presId="urn:microsoft.com/office/officeart/2008/layout/PictureAccentList"/>
    <dgm:cxn modelId="{26658AE2-B86D-4D8A-ABAF-D3C065E58211}" type="presParOf" srcId="{14AB0E77-B327-4568-BCBC-243BCDACEFC3}" destId="{019FE615-AF9E-47FF-A23C-2BD30523AE9F}" srcOrd="1" destOrd="0" presId="urn:microsoft.com/office/officeart/2008/layout/PictureAccentList"/>
    <dgm:cxn modelId="{4C995050-E6AB-42D9-91E4-8DECDEEDCE60}" type="presParOf" srcId="{03B8786B-2140-4B5E-A71F-3871E9BCD61E}" destId="{589E3C0E-CF2F-45DF-A629-187A2ED1C79C}" srcOrd="1" destOrd="0" presId="urn:microsoft.com/office/officeart/2008/layout/PictureAccentList"/>
    <dgm:cxn modelId="{560AB84C-7936-4201-A053-55C7A4685C69}" type="presParOf" srcId="{589E3C0E-CF2F-45DF-A629-187A2ED1C79C}" destId="{397094AE-1357-4DBC-9BF5-A55ED1B576D3}" srcOrd="0" destOrd="0" presId="urn:microsoft.com/office/officeart/2008/layout/PictureAccentList"/>
    <dgm:cxn modelId="{47D11E71-4602-4EB1-9089-60D26CB2F0AA}" type="presParOf" srcId="{589E3C0E-CF2F-45DF-A629-187A2ED1C79C}" destId="{E48000CE-A06A-4C37-8335-20D43AD8511C}" srcOrd="1" destOrd="0" presId="urn:microsoft.com/office/officeart/2008/layout/PictureAccentList"/>
    <dgm:cxn modelId="{4CE3056D-B8FF-41F7-9F87-A220D74E8783}" type="presParOf" srcId="{03B8786B-2140-4B5E-A71F-3871E9BCD61E}" destId="{981AE2E1-CE59-41D3-8D72-09B0B10072E1}" srcOrd="2" destOrd="0" presId="urn:microsoft.com/office/officeart/2008/layout/PictureAccentList"/>
    <dgm:cxn modelId="{22597FE3-72CA-4AA3-AA0E-F7885D9E253F}" type="presParOf" srcId="{981AE2E1-CE59-41D3-8D72-09B0B10072E1}" destId="{AB6B81F5-5B18-4027-9F86-D398063556DD}" srcOrd="0" destOrd="0" presId="urn:microsoft.com/office/officeart/2008/layout/PictureAccentList"/>
    <dgm:cxn modelId="{66826DEA-5451-4155-B49B-CABD0EC97B28}" type="presParOf" srcId="{981AE2E1-CE59-41D3-8D72-09B0B10072E1}" destId="{C3C8870D-ED79-42B4-9332-B16DCED6D01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16B3F-BAB3-407A-ABAC-FCA0C619E710}">
      <dsp:nvSpPr>
        <dsp:cNvPr id="0" name=""/>
        <dsp:cNvSpPr/>
      </dsp:nvSpPr>
      <dsp:spPr>
        <a:xfrm>
          <a:off x="0" y="17287"/>
          <a:ext cx="7488832" cy="64954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Pengertian Form</a:t>
          </a:r>
          <a:endParaRPr lang="id-ID" sz="2400" kern="1200" dirty="0"/>
        </a:p>
      </dsp:txBody>
      <dsp:txXfrm>
        <a:off x="31708" y="48995"/>
        <a:ext cx="7425416" cy="586130"/>
      </dsp:txXfrm>
    </dsp:sp>
    <dsp:sp modelId="{DECA482A-BBD9-4687-BF58-346427650F72}">
      <dsp:nvSpPr>
        <dsp:cNvPr id="0" name=""/>
        <dsp:cNvSpPr/>
      </dsp:nvSpPr>
      <dsp:spPr>
        <a:xfrm>
          <a:off x="0" y="666833"/>
          <a:ext cx="7488832" cy="1080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400" kern="1200" dirty="0" smtClean="0"/>
            <a:t>Form pada HTML (web) memiliki fungsi yang sama seperti form konvensional, yaitu media yang digunakan untuk memasukkan data</a:t>
          </a:r>
          <a:endParaRPr lang="id-ID" sz="2400" kern="1200" dirty="0"/>
        </a:p>
      </dsp:txBody>
      <dsp:txXfrm>
        <a:off x="0" y="666833"/>
        <a:ext cx="7488832" cy="1080539"/>
      </dsp:txXfrm>
    </dsp:sp>
    <dsp:sp modelId="{42949575-524C-424E-8768-CA963402F645}">
      <dsp:nvSpPr>
        <dsp:cNvPr id="0" name=""/>
        <dsp:cNvSpPr/>
      </dsp:nvSpPr>
      <dsp:spPr>
        <a:xfrm>
          <a:off x="0" y="1747373"/>
          <a:ext cx="7488832" cy="58680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Komponen Form</a:t>
          </a:r>
          <a:endParaRPr lang="id-ID" sz="2400" kern="1200" dirty="0"/>
        </a:p>
      </dsp:txBody>
      <dsp:txXfrm>
        <a:off x="28646" y="1776019"/>
        <a:ext cx="7431540" cy="529514"/>
      </dsp:txXfrm>
    </dsp:sp>
    <dsp:sp modelId="{79D50DE9-A3AF-4120-8A72-51551E32D5D7}">
      <dsp:nvSpPr>
        <dsp:cNvPr id="0" name=""/>
        <dsp:cNvSpPr/>
      </dsp:nvSpPr>
      <dsp:spPr>
        <a:xfrm>
          <a:off x="0" y="2334180"/>
          <a:ext cx="7488832" cy="2041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400" kern="1200" dirty="0" smtClean="0"/>
            <a:t>Text field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400" kern="1200" dirty="0" smtClean="0"/>
            <a:t>Button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400" kern="1200" dirty="0" smtClean="0"/>
            <a:t>Check box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400" kern="1200" dirty="0" smtClean="0"/>
            <a:t>Radio button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400" kern="1200" dirty="0" smtClean="0"/>
            <a:t>Nilai Seleksi</a:t>
          </a:r>
          <a:endParaRPr lang="id-ID" sz="2400" kern="1200" dirty="0"/>
        </a:p>
      </dsp:txBody>
      <dsp:txXfrm>
        <a:off x="0" y="2334180"/>
        <a:ext cx="7488832" cy="20410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51B59-5103-4816-BC58-2E298E9D5E99}">
      <dsp:nvSpPr>
        <dsp:cNvPr id="0" name=""/>
        <dsp:cNvSpPr/>
      </dsp:nvSpPr>
      <dsp:spPr>
        <a:xfrm rot="5400000">
          <a:off x="4264994" y="-1375487"/>
          <a:ext cx="1616028" cy="477459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b="0" kern="1200" dirty="0" smtClean="0"/>
            <a:t>mendefinisikan bentuk-bentuk input kontrol</a:t>
          </a:r>
          <a:endParaRPr lang="id-ID" sz="2400" b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b="0" kern="1200" dirty="0" smtClean="0"/>
            <a:t>type="text"|"checkbox"|"radio"|"submit"|"reset"</a:t>
          </a:r>
          <a:endParaRPr lang="id-ID" sz="2400" b="0" kern="1200" dirty="0"/>
        </a:p>
      </dsp:txBody>
      <dsp:txXfrm rot="-5400000">
        <a:off x="2685710" y="282685"/>
        <a:ext cx="4695708" cy="1458252"/>
      </dsp:txXfrm>
    </dsp:sp>
    <dsp:sp modelId="{65CFC755-246C-4891-A7DF-D275D0987B76}">
      <dsp:nvSpPr>
        <dsp:cNvPr id="0" name=""/>
        <dsp:cNvSpPr/>
      </dsp:nvSpPr>
      <dsp:spPr>
        <a:xfrm>
          <a:off x="0" y="1793"/>
          <a:ext cx="2685710" cy="202003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500" kern="1200" dirty="0" smtClean="0"/>
            <a:t>type</a:t>
          </a:r>
          <a:endParaRPr lang="id-ID" sz="5500" kern="1200" dirty="0"/>
        </a:p>
      </dsp:txBody>
      <dsp:txXfrm>
        <a:off x="98610" y="100403"/>
        <a:ext cx="2488490" cy="1822815"/>
      </dsp:txXfrm>
    </dsp:sp>
    <dsp:sp modelId="{C6C84556-F986-4057-8033-06903F669A1D}">
      <dsp:nvSpPr>
        <dsp:cNvPr id="0" name=""/>
        <dsp:cNvSpPr/>
      </dsp:nvSpPr>
      <dsp:spPr>
        <a:xfrm rot="5400000">
          <a:off x="4644874" y="227700"/>
          <a:ext cx="866187" cy="4779264"/>
        </a:xfrm>
        <a:prstGeom prst="round2Same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mendefinisikan nama dari input kontrol form</a:t>
          </a:r>
          <a:endParaRPr lang="id-ID" sz="2400" kern="1200" dirty="0"/>
        </a:p>
      </dsp:txBody>
      <dsp:txXfrm rot="-5400000">
        <a:off x="2688336" y="2226522"/>
        <a:ext cx="4736980" cy="781619"/>
      </dsp:txXfrm>
    </dsp:sp>
    <dsp:sp modelId="{86AA6379-BBE0-4497-B832-5D77B02FF4A8}">
      <dsp:nvSpPr>
        <dsp:cNvPr id="0" name=""/>
        <dsp:cNvSpPr/>
      </dsp:nvSpPr>
      <dsp:spPr>
        <a:xfrm>
          <a:off x="0" y="2075965"/>
          <a:ext cx="2688336" cy="1082734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500" kern="1200" dirty="0" smtClean="0"/>
            <a:t>name</a:t>
          </a:r>
          <a:endParaRPr lang="id-ID" sz="5500" kern="1200" dirty="0"/>
        </a:p>
      </dsp:txBody>
      <dsp:txXfrm>
        <a:off x="52855" y="2128820"/>
        <a:ext cx="2582626" cy="977024"/>
      </dsp:txXfrm>
    </dsp:sp>
    <dsp:sp modelId="{D54FBC74-1201-494D-9CBE-64DD0B692E3D}">
      <dsp:nvSpPr>
        <dsp:cNvPr id="0" name=""/>
        <dsp:cNvSpPr/>
      </dsp:nvSpPr>
      <dsp:spPr>
        <a:xfrm rot="5400000">
          <a:off x="4644874" y="1364570"/>
          <a:ext cx="866187" cy="4779264"/>
        </a:xfrm>
        <a:prstGeom prst="round2Same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mendefinisikan nilai awal</a:t>
          </a:r>
          <a:endParaRPr lang="id-ID" sz="2400" kern="1200" dirty="0"/>
        </a:p>
      </dsp:txBody>
      <dsp:txXfrm rot="-5400000">
        <a:off x="2688336" y="3363392"/>
        <a:ext cx="4736980" cy="781619"/>
      </dsp:txXfrm>
    </dsp:sp>
    <dsp:sp modelId="{22940C32-9EAE-4A8A-B326-F81F55FBBC2C}">
      <dsp:nvSpPr>
        <dsp:cNvPr id="0" name=""/>
        <dsp:cNvSpPr/>
      </dsp:nvSpPr>
      <dsp:spPr>
        <a:xfrm>
          <a:off x="0" y="3212835"/>
          <a:ext cx="2688336" cy="1082734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500" kern="1200" dirty="0" smtClean="0"/>
            <a:t>value</a:t>
          </a:r>
          <a:endParaRPr lang="id-ID" sz="5500" kern="1200" dirty="0"/>
        </a:p>
      </dsp:txBody>
      <dsp:txXfrm>
        <a:off x="52855" y="3265690"/>
        <a:ext cx="2582626" cy="977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44E8E-1B65-445C-9E58-DB8871C339B8}">
      <dsp:nvSpPr>
        <dsp:cNvPr id="0" name=""/>
        <dsp:cNvSpPr/>
      </dsp:nvSpPr>
      <dsp:spPr>
        <a:xfrm>
          <a:off x="69279" y="1450"/>
          <a:ext cx="7329041" cy="539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b="1" kern="1200" dirty="0" smtClean="0"/>
            <a:t>Terdapat 3 jenis button:</a:t>
          </a:r>
          <a:endParaRPr lang="id-ID" sz="3000" b="1" kern="1200" dirty="0"/>
        </a:p>
      </dsp:txBody>
      <dsp:txXfrm>
        <a:off x="85092" y="17263"/>
        <a:ext cx="7297415" cy="508272"/>
      </dsp:txXfrm>
    </dsp:sp>
    <dsp:sp modelId="{BB47A236-6467-4B79-B1CB-0CB993ECA7D7}">
      <dsp:nvSpPr>
        <dsp:cNvPr id="0" name=""/>
        <dsp:cNvSpPr/>
      </dsp:nvSpPr>
      <dsp:spPr>
        <a:xfrm>
          <a:off x="69279" y="731142"/>
          <a:ext cx="1054406" cy="5555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9FE615-AF9E-47FF-A23C-2BD30523AE9F}">
      <dsp:nvSpPr>
        <dsp:cNvPr id="0" name=""/>
        <dsp:cNvSpPr/>
      </dsp:nvSpPr>
      <dsp:spPr>
        <a:xfrm>
          <a:off x="1186950" y="731142"/>
          <a:ext cx="6211369" cy="5555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Push Button - merupakan sintak dasar</a:t>
          </a:r>
          <a:endParaRPr lang="id-ID" sz="2400" kern="1200" dirty="0"/>
        </a:p>
      </dsp:txBody>
      <dsp:txXfrm>
        <a:off x="1214076" y="758268"/>
        <a:ext cx="6157117" cy="501325"/>
      </dsp:txXfrm>
    </dsp:sp>
    <dsp:sp modelId="{397094AE-1357-4DBC-9BF5-A55ED1B576D3}">
      <dsp:nvSpPr>
        <dsp:cNvPr id="0" name=""/>
        <dsp:cNvSpPr/>
      </dsp:nvSpPr>
      <dsp:spPr>
        <a:xfrm>
          <a:off x="69279" y="1413248"/>
          <a:ext cx="1054406" cy="15194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8000CE-A06A-4C37-8335-20D43AD8511C}">
      <dsp:nvSpPr>
        <dsp:cNvPr id="0" name=""/>
        <dsp:cNvSpPr/>
      </dsp:nvSpPr>
      <dsp:spPr>
        <a:xfrm>
          <a:off x="1186950" y="1413248"/>
          <a:ext cx="6211369" cy="15194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Submit Button - apabila diaktifkan akan memerintahkan browser untuk mengirimkan data yang dimasukkan ke dalam form ke alamat yang dituju</a:t>
          </a:r>
          <a:endParaRPr lang="id-ID" sz="2400" kern="1200" dirty="0"/>
        </a:p>
      </dsp:txBody>
      <dsp:txXfrm>
        <a:off x="1261135" y="1487433"/>
        <a:ext cx="6062999" cy="1371040"/>
      </dsp:txXfrm>
    </dsp:sp>
    <dsp:sp modelId="{AB6B81F5-5B18-4027-9F86-D398063556DD}">
      <dsp:nvSpPr>
        <dsp:cNvPr id="0" name=""/>
        <dsp:cNvSpPr/>
      </dsp:nvSpPr>
      <dsp:spPr>
        <a:xfrm>
          <a:off x="69279" y="3059188"/>
          <a:ext cx="1054406" cy="12367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C8870D-ED79-42B4-9332-B16DCED6D016}">
      <dsp:nvSpPr>
        <dsp:cNvPr id="0" name=""/>
        <dsp:cNvSpPr/>
      </dsp:nvSpPr>
      <dsp:spPr>
        <a:xfrm>
          <a:off x="1186950" y="3059188"/>
          <a:ext cx="6211369" cy="12367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Reset Button - apabila diaktifkan akan mereset semua control yang ada dalam form kembali ke nilai semula</a:t>
          </a:r>
          <a:endParaRPr lang="id-ID" sz="2400" kern="1200" dirty="0"/>
        </a:p>
      </dsp:txBody>
      <dsp:txXfrm>
        <a:off x="1247333" y="3119571"/>
        <a:ext cx="6090603" cy="1115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4953000" y="0"/>
              <a:ext cx="4191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43" descr="C:\Documents and Settings\walterl\Local Settings\Temporary Internet Files\Content.IE5\8QFQOUW9\MPj04394690000[1].jpg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963886" cy="6858000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425" y="1958975"/>
            <a:ext cx="7021975" cy="1470025"/>
          </a:xfrm>
          <a:solidFill>
            <a:schemeClr val="bg1">
              <a:alpha val="6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id-ID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4012" y="3733800"/>
            <a:ext cx="6400800" cy="1219200"/>
          </a:xfrm>
          <a:solidFill>
            <a:schemeClr val="bg1">
              <a:alpha val="6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chemeClr val="bg1">
              <a:alpha val="65000"/>
            </a:schemeClr>
          </a:solidFill>
        </p:spPr>
        <p:txBody>
          <a:bodyPr/>
          <a:lstStyle>
            <a:lvl1pPr>
              <a:defRPr>
                <a:solidFill>
                  <a:srgbClr val="FFCC66"/>
                </a:solidFill>
              </a:defRPr>
            </a:lvl1pPr>
          </a:lstStyle>
          <a:p>
            <a:fld id="{9CDEA7DB-B6B5-432C-92D0-AEE2A945CAD2}" type="datetimeFigureOut">
              <a:rPr lang="id-ID" smtClean="0"/>
              <a:t>14/10/2012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1">
              <a:alpha val="65000"/>
            </a:schemeClr>
          </a:solidFill>
        </p:spPr>
        <p:txBody>
          <a:bodyPr/>
          <a:lstStyle>
            <a:lvl1pPr>
              <a:defRPr>
                <a:solidFill>
                  <a:srgbClr val="FFCC66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bg1">
              <a:alpha val="65000"/>
            </a:schemeClr>
          </a:solidFill>
        </p:spPr>
        <p:txBody>
          <a:bodyPr/>
          <a:lstStyle>
            <a:lvl1pPr>
              <a:defRPr>
                <a:solidFill>
                  <a:srgbClr val="FFCC66"/>
                </a:solidFill>
              </a:defRPr>
            </a:lvl1pPr>
          </a:lstStyle>
          <a:p>
            <a:fld id="{5465BF65-7846-4534-92AD-625FF571EF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A7DB-B6B5-432C-92D0-AEE2A945CAD2}" type="datetimeFigureOut">
              <a:rPr lang="id-ID" smtClean="0"/>
              <a:t>14/10/2012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BF65-7846-4534-92AD-625FF571EF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id-ID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</p:spPr>
        <p:txBody>
          <a:bodyPr vert="eaVert"/>
          <a:lstStyle/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A7DB-B6B5-432C-92D0-AEE2A945CAD2}" type="datetimeFigureOut">
              <a:rPr lang="id-ID" smtClean="0"/>
              <a:t>14/10/2012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BF65-7846-4534-92AD-625FF571EF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A7DB-B6B5-432C-92D0-AEE2A945CAD2}" type="datetimeFigureOut">
              <a:rPr lang="id-ID" smtClean="0"/>
              <a:t>14/10/2012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BF65-7846-4534-92AD-625FF571EF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4953000" y="0"/>
              <a:ext cx="4191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43" descr="C:\Documents and Settings\walterl\Local Settings\Temporary Internet Files\Content.IE5\8QFQOUW9\MPj04394690000[1].jpg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963886" cy="6858000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bg1">
              <a:alpha val="80000"/>
            </a:schemeClr>
          </a:solidFill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d-ID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chemeClr val="bg1">
              <a:alpha val="8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chemeClr val="bg1">
              <a:alpha val="65000"/>
            </a:schemeClr>
          </a:solidFill>
        </p:spPr>
        <p:txBody>
          <a:bodyPr/>
          <a:lstStyle/>
          <a:p>
            <a:fld id="{9CDEA7DB-B6B5-432C-92D0-AEE2A945CAD2}" type="datetimeFigureOut">
              <a:rPr lang="id-ID" smtClean="0"/>
              <a:t>14/10/2012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1">
              <a:alpha val="65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bg1">
              <a:alpha val="65000"/>
            </a:schemeClr>
          </a:solidFill>
        </p:spPr>
        <p:txBody>
          <a:bodyPr/>
          <a:lstStyle/>
          <a:p>
            <a:fld id="{5465BF65-7846-4534-92AD-625FF571EF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id-ID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A7DB-B6B5-432C-92D0-AEE2A945CAD2}" type="datetimeFigureOut">
              <a:rPr lang="id-ID" smtClean="0"/>
              <a:t>14/10/2012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BF65-7846-4534-92AD-625FF571EF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id-ID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A7DB-B6B5-432C-92D0-AEE2A945CAD2}" type="datetimeFigureOut">
              <a:rPr lang="id-ID" smtClean="0"/>
              <a:t>14/10/2012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BF65-7846-4534-92AD-625FF571EF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4953000" y="0"/>
              <a:ext cx="4191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143" descr="C:\Documents and Settings\walterl\Local Settings\Temporary Internet Files\Content.IE5\8QFQOUW9\MPj04394690000[1].jpg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963886" cy="6858000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id-ID" smtClean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fld id="{9CDEA7DB-B6B5-432C-92D0-AEE2A945CAD2}" type="datetimeFigureOut">
              <a:rPr lang="id-ID" smtClean="0"/>
              <a:t>14/10/2012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fld id="{5465BF65-7846-4534-92AD-625FF571EF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953000" y="0"/>
              <a:ext cx="4191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143" descr="C:\Documents and Settings\walterl\Local Settings\Temporary Internet Files\Content.IE5\8QFQOUW9\MPj04394690000[1].jpg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963886" cy="6858000"/>
            </a:xfrm>
            <a:prstGeom prst="rect">
              <a:avLst/>
            </a:prstGeom>
            <a:noFill/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fld id="{9CDEA7DB-B6B5-432C-92D0-AEE2A945CAD2}" type="datetimeFigureOut">
              <a:rPr lang="id-ID" smtClean="0"/>
              <a:t>14/10/2012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fld id="{5465BF65-7846-4534-92AD-625FF571EF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143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d-ID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A7DB-B6B5-432C-92D0-AEE2A945CAD2}" type="datetimeFigureOut">
              <a:rPr lang="id-ID" smtClean="0"/>
              <a:t>14/10/2012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BF65-7846-4534-92AD-625FF571EF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d-ID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A7DB-B6B5-432C-92D0-AEE2A945CAD2}" type="datetimeFigureOut">
              <a:rPr lang="id-ID" smtClean="0"/>
              <a:t>14/10/2012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BF65-7846-4534-92AD-625FF571EF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6200" y="0"/>
            <a:ext cx="9220200" cy="6858000"/>
            <a:chOff x="-76200" y="0"/>
            <a:chExt cx="92202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25"/>
            <p:cNvGrpSpPr/>
            <p:nvPr/>
          </p:nvGrpSpPr>
          <p:grpSpPr>
            <a:xfrm>
              <a:off x="-76200" y="0"/>
              <a:ext cx="9220200" cy="6705600"/>
              <a:chOff x="-76200" y="0"/>
              <a:chExt cx="9220200" cy="6705600"/>
            </a:xfrm>
          </p:grpSpPr>
          <p:grpSp>
            <p:nvGrpSpPr>
              <p:cNvPr id="10" name="Group 25"/>
              <p:cNvGrpSpPr/>
              <p:nvPr/>
            </p:nvGrpSpPr>
            <p:grpSpPr>
              <a:xfrm>
                <a:off x="19050" y="0"/>
                <a:ext cx="8915400" cy="914400"/>
                <a:chOff x="76200" y="114300"/>
                <a:chExt cx="8915400" cy="914400"/>
              </a:xfrm>
            </p:grpSpPr>
            <p:grpSp>
              <p:nvGrpSpPr>
                <p:cNvPr id="69" name="Group 5"/>
                <p:cNvGrpSpPr/>
                <p:nvPr/>
              </p:nvGrpSpPr>
              <p:grpSpPr>
                <a:xfrm>
                  <a:off x="76200" y="152400"/>
                  <a:ext cx="1752600" cy="838200"/>
                  <a:chOff x="2255520" y="228600"/>
                  <a:chExt cx="4632960" cy="2133600"/>
                </a:xfrm>
              </p:grpSpPr>
              <p:pic>
                <p:nvPicPr>
                  <p:cNvPr id="89" name="Picture 2" descr="C:\Documents and Settings\walterl\Local Settings\Temporary Internet Files\Content.IE5\8QFQOUW9\MPj04394690000[1].jpg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/>
                  <a:srcRect b="67143"/>
                  <a:stretch>
                    <a:fillRect/>
                  </a:stretch>
                </p:blipFill>
                <p:spPr bwMode="auto">
                  <a:xfrm>
                    <a:off x="2255520" y="228600"/>
                    <a:ext cx="4632960" cy="210304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90" name="Isosceles Triangle 4"/>
                  <p:cNvSpPr/>
                  <p:nvPr/>
                </p:nvSpPr>
                <p:spPr>
                  <a:xfrm>
                    <a:off x="5943600" y="2209800"/>
                    <a:ext cx="381000" cy="15240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11"/>
                <p:cNvGrpSpPr/>
                <p:nvPr/>
              </p:nvGrpSpPr>
              <p:grpSpPr>
                <a:xfrm>
                  <a:off x="1920240" y="152402"/>
                  <a:ext cx="1706880" cy="838200"/>
                  <a:chOff x="2255520" y="2057400"/>
                  <a:chExt cx="4632960" cy="2514600"/>
                </a:xfrm>
              </p:grpSpPr>
              <p:pic>
                <p:nvPicPr>
                  <p:cNvPr id="84" name="Picture 3" descr="C:\Documents and Settings\walterl\Local Settings\Temporary Internet Files\Content.IE5\8QFQOUW9\MPj04394690000[1].jpg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/>
                  <a:srcRect t="31429" b="33571"/>
                  <a:stretch>
                    <a:fillRect/>
                  </a:stretch>
                </p:blipFill>
                <p:spPr bwMode="auto">
                  <a:xfrm>
                    <a:off x="2255520" y="2240267"/>
                    <a:ext cx="4632960" cy="224029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85" name="Rectangle 7"/>
                  <p:cNvSpPr/>
                  <p:nvPr/>
                </p:nvSpPr>
                <p:spPr>
                  <a:xfrm>
                    <a:off x="2819400" y="2057400"/>
                    <a:ext cx="533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"/>
                  <p:cNvSpPr/>
                  <p:nvPr/>
                </p:nvSpPr>
                <p:spPr>
                  <a:xfrm>
                    <a:off x="3200400" y="2057400"/>
                    <a:ext cx="685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9"/>
                  <p:cNvSpPr/>
                  <p:nvPr/>
                </p:nvSpPr>
                <p:spPr>
                  <a:xfrm>
                    <a:off x="5105400" y="4267200"/>
                    <a:ext cx="12192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10"/>
                  <p:cNvSpPr/>
                  <p:nvPr/>
                </p:nvSpPr>
                <p:spPr>
                  <a:xfrm>
                    <a:off x="3124200" y="4419600"/>
                    <a:ext cx="304800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" name="Group 15"/>
                <p:cNvGrpSpPr/>
                <p:nvPr/>
              </p:nvGrpSpPr>
              <p:grpSpPr>
                <a:xfrm>
                  <a:off x="3718560" y="114300"/>
                  <a:ext cx="1630680" cy="914400"/>
                  <a:chOff x="2255520" y="3810000"/>
                  <a:chExt cx="4632960" cy="2819400"/>
                </a:xfrm>
              </p:grpSpPr>
              <p:pic>
                <p:nvPicPr>
                  <p:cNvPr id="81" name="Picture 4" descr="C:\Documents and Settings\walterl\Local Settings\Temporary Internet Files\Content.IE5\8QFQOUW9\MPj04394690000[1].jp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/>
                  <a:srcRect t="61429"/>
                  <a:stretch>
                    <a:fillRect/>
                  </a:stretch>
                </p:blipFill>
                <p:spPr bwMode="auto">
                  <a:xfrm>
                    <a:off x="2255520" y="4160473"/>
                    <a:ext cx="4632960" cy="2468927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82" name="Rectangle 13"/>
                  <p:cNvSpPr/>
                  <p:nvPr/>
                </p:nvSpPr>
                <p:spPr>
                  <a:xfrm>
                    <a:off x="5257800" y="3886200"/>
                    <a:ext cx="457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Oval 14"/>
                  <p:cNvSpPr/>
                  <p:nvPr/>
                </p:nvSpPr>
                <p:spPr>
                  <a:xfrm>
                    <a:off x="3124200" y="3810000"/>
                    <a:ext cx="1143000" cy="685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" name="Group 16"/>
                <p:cNvGrpSpPr/>
                <p:nvPr/>
              </p:nvGrpSpPr>
              <p:grpSpPr>
                <a:xfrm>
                  <a:off x="5440680" y="152400"/>
                  <a:ext cx="1752600" cy="838200"/>
                  <a:chOff x="2255520" y="228600"/>
                  <a:chExt cx="4632960" cy="2133600"/>
                </a:xfrm>
              </p:grpSpPr>
              <p:pic>
                <p:nvPicPr>
                  <p:cNvPr id="79" name="Picture 2" descr="C:\Documents and Settings\walterl\Local Settings\Temporary Internet Files\Content.IE5\8QFQOUW9\MPj04394690000[1].jpg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/>
                  <a:srcRect b="67143"/>
                  <a:stretch>
                    <a:fillRect/>
                  </a:stretch>
                </p:blipFill>
                <p:spPr bwMode="auto">
                  <a:xfrm>
                    <a:off x="2255520" y="228600"/>
                    <a:ext cx="4632960" cy="210304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80" name="Isosceles Triangle 79"/>
                  <p:cNvSpPr/>
                  <p:nvPr/>
                </p:nvSpPr>
                <p:spPr>
                  <a:xfrm>
                    <a:off x="5943600" y="2209800"/>
                    <a:ext cx="381000" cy="15240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19"/>
                <p:cNvGrpSpPr/>
                <p:nvPr/>
              </p:nvGrpSpPr>
              <p:grpSpPr>
                <a:xfrm>
                  <a:off x="7284720" y="152402"/>
                  <a:ext cx="1706880" cy="838200"/>
                  <a:chOff x="2255520" y="2057400"/>
                  <a:chExt cx="4632960" cy="2514600"/>
                </a:xfrm>
              </p:grpSpPr>
              <p:pic>
                <p:nvPicPr>
                  <p:cNvPr id="74" name="Picture 3" descr="C:\Documents and Settings\walterl\Local Settings\Temporary Internet Files\Content.IE5\8QFQOUW9\MPj04394690000[1].jpg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/>
                  <a:srcRect t="31429" b="33571"/>
                  <a:stretch>
                    <a:fillRect/>
                  </a:stretch>
                </p:blipFill>
                <p:spPr bwMode="auto">
                  <a:xfrm>
                    <a:off x="2255520" y="2240267"/>
                    <a:ext cx="4632960" cy="224029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75" name="Rectangle 74"/>
                  <p:cNvSpPr/>
                  <p:nvPr/>
                </p:nvSpPr>
                <p:spPr>
                  <a:xfrm>
                    <a:off x="2819400" y="2057400"/>
                    <a:ext cx="533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3200400" y="2057400"/>
                    <a:ext cx="685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5105400" y="4267200"/>
                    <a:ext cx="12192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3124200" y="4419600"/>
                    <a:ext cx="304800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" name="Group 29"/>
              <p:cNvGrpSpPr/>
              <p:nvPr/>
            </p:nvGrpSpPr>
            <p:grpSpPr>
              <a:xfrm flipH="1">
                <a:off x="19050" y="5791200"/>
                <a:ext cx="8915400" cy="914400"/>
                <a:chOff x="76200" y="114300"/>
                <a:chExt cx="8915400" cy="914400"/>
              </a:xfrm>
            </p:grpSpPr>
            <p:grpSp>
              <p:nvGrpSpPr>
                <p:cNvPr id="47" name="Group 5"/>
                <p:cNvGrpSpPr/>
                <p:nvPr/>
              </p:nvGrpSpPr>
              <p:grpSpPr>
                <a:xfrm>
                  <a:off x="76200" y="152400"/>
                  <a:ext cx="1752600" cy="838200"/>
                  <a:chOff x="2255520" y="228600"/>
                  <a:chExt cx="4632960" cy="2133600"/>
                </a:xfrm>
              </p:grpSpPr>
              <p:pic>
                <p:nvPicPr>
                  <p:cNvPr id="67" name="Picture 2" descr="C:\Documents and Settings\walterl\Local Settings\Temporary Internet Files\Content.IE5\8QFQOUW9\MPj04394690000[1].jpg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/>
                  <a:srcRect b="67143"/>
                  <a:stretch>
                    <a:fillRect/>
                  </a:stretch>
                </p:blipFill>
                <p:spPr bwMode="auto">
                  <a:xfrm>
                    <a:off x="2255520" y="228600"/>
                    <a:ext cx="4632960" cy="210304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68" name="Isosceles Triangle 4"/>
                  <p:cNvSpPr/>
                  <p:nvPr/>
                </p:nvSpPr>
                <p:spPr>
                  <a:xfrm>
                    <a:off x="5943600" y="2209800"/>
                    <a:ext cx="381000" cy="15240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11"/>
                <p:cNvGrpSpPr/>
                <p:nvPr/>
              </p:nvGrpSpPr>
              <p:grpSpPr>
                <a:xfrm>
                  <a:off x="1920240" y="152404"/>
                  <a:ext cx="1706880" cy="838200"/>
                  <a:chOff x="2255520" y="2057400"/>
                  <a:chExt cx="4632960" cy="2514600"/>
                </a:xfrm>
              </p:grpSpPr>
              <p:pic>
                <p:nvPicPr>
                  <p:cNvPr id="62" name="Picture 3" descr="C:\Documents and Settings\walterl\Local Settings\Temporary Internet Files\Content.IE5\8QFQOUW9\MPj04394690000[1].jpg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/>
                  <a:srcRect t="31429" b="33571"/>
                  <a:stretch>
                    <a:fillRect/>
                  </a:stretch>
                </p:blipFill>
                <p:spPr bwMode="auto">
                  <a:xfrm>
                    <a:off x="2255520" y="2240267"/>
                    <a:ext cx="4632960" cy="224029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63" name="Rectangle 62"/>
                  <p:cNvSpPr/>
                  <p:nvPr/>
                </p:nvSpPr>
                <p:spPr>
                  <a:xfrm>
                    <a:off x="2819400" y="2057400"/>
                    <a:ext cx="533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200400" y="2057400"/>
                    <a:ext cx="685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5105400" y="4267200"/>
                    <a:ext cx="12192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3124200" y="4419600"/>
                    <a:ext cx="304800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oup 15"/>
                <p:cNvGrpSpPr/>
                <p:nvPr/>
              </p:nvGrpSpPr>
              <p:grpSpPr>
                <a:xfrm>
                  <a:off x="3718560" y="114300"/>
                  <a:ext cx="1630680" cy="914400"/>
                  <a:chOff x="2255520" y="3810000"/>
                  <a:chExt cx="4632960" cy="2819400"/>
                </a:xfrm>
              </p:grpSpPr>
              <p:pic>
                <p:nvPicPr>
                  <p:cNvPr id="59" name="Picture 4" descr="C:\Documents and Settings\walterl\Local Settings\Temporary Internet Files\Content.IE5\8QFQOUW9\MPj04394690000[1].jp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/>
                  <a:srcRect t="61429"/>
                  <a:stretch>
                    <a:fillRect/>
                  </a:stretch>
                </p:blipFill>
                <p:spPr bwMode="auto">
                  <a:xfrm>
                    <a:off x="2255520" y="4160473"/>
                    <a:ext cx="4632960" cy="2468927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60" name="Rectangle 43"/>
                  <p:cNvSpPr/>
                  <p:nvPr/>
                </p:nvSpPr>
                <p:spPr>
                  <a:xfrm>
                    <a:off x="5257800" y="3886200"/>
                    <a:ext cx="457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44"/>
                  <p:cNvSpPr/>
                  <p:nvPr/>
                </p:nvSpPr>
                <p:spPr>
                  <a:xfrm>
                    <a:off x="3124200" y="3810000"/>
                    <a:ext cx="1143000" cy="685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16"/>
                <p:cNvGrpSpPr/>
                <p:nvPr/>
              </p:nvGrpSpPr>
              <p:grpSpPr>
                <a:xfrm>
                  <a:off x="5440680" y="152400"/>
                  <a:ext cx="1752600" cy="838200"/>
                  <a:chOff x="2255520" y="228600"/>
                  <a:chExt cx="4632960" cy="2133600"/>
                </a:xfrm>
              </p:grpSpPr>
              <p:pic>
                <p:nvPicPr>
                  <p:cNvPr id="57" name="Picture 2" descr="C:\Documents and Settings\walterl\Local Settings\Temporary Internet Files\Content.IE5\8QFQOUW9\MPj04394690000[1].jpg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/>
                  <a:srcRect b="67143"/>
                  <a:stretch>
                    <a:fillRect/>
                  </a:stretch>
                </p:blipFill>
                <p:spPr bwMode="auto">
                  <a:xfrm>
                    <a:off x="2255520" y="228600"/>
                    <a:ext cx="4632960" cy="210304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58" name="Isosceles Triangle 41"/>
                  <p:cNvSpPr/>
                  <p:nvPr/>
                </p:nvSpPr>
                <p:spPr>
                  <a:xfrm>
                    <a:off x="5943600" y="2209800"/>
                    <a:ext cx="381000" cy="15240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oup 19"/>
                <p:cNvGrpSpPr/>
                <p:nvPr/>
              </p:nvGrpSpPr>
              <p:grpSpPr>
                <a:xfrm>
                  <a:off x="7284720" y="152404"/>
                  <a:ext cx="1706880" cy="838200"/>
                  <a:chOff x="2255520" y="2057400"/>
                  <a:chExt cx="4632960" cy="2514600"/>
                </a:xfrm>
              </p:grpSpPr>
              <p:pic>
                <p:nvPicPr>
                  <p:cNvPr id="52" name="Picture 3" descr="C:\Documents and Settings\walterl\Local Settings\Temporary Internet Files\Content.IE5\8QFQOUW9\MPj04394690000[1].jpg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/>
                  <a:srcRect t="31429" b="33571"/>
                  <a:stretch>
                    <a:fillRect/>
                  </a:stretch>
                </p:blipFill>
                <p:spPr bwMode="auto">
                  <a:xfrm>
                    <a:off x="2255520" y="2240267"/>
                    <a:ext cx="4632960" cy="224029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53" name="Rectangle 52"/>
                  <p:cNvSpPr/>
                  <p:nvPr/>
                </p:nvSpPr>
                <p:spPr>
                  <a:xfrm>
                    <a:off x="2819400" y="2057400"/>
                    <a:ext cx="533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3200400" y="2057400"/>
                    <a:ext cx="685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5105400" y="4267200"/>
                    <a:ext cx="12192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3124200" y="4419600"/>
                    <a:ext cx="304800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" name="Group 124"/>
              <p:cNvGrpSpPr/>
              <p:nvPr/>
            </p:nvGrpSpPr>
            <p:grpSpPr>
              <a:xfrm>
                <a:off x="-76200" y="977552"/>
                <a:ext cx="9220200" cy="4750496"/>
                <a:chOff x="-76200" y="977552"/>
                <a:chExt cx="9220200" cy="4750496"/>
              </a:xfrm>
            </p:grpSpPr>
            <p:grpSp>
              <p:nvGrpSpPr>
                <p:cNvPr id="13" name="Group 118"/>
                <p:cNvGrpSpPr/>
                <p:nvPr/>
              </p:nvGrpSpPr>
              <p:grpSpPr>
                <a:xfrm>
                  <a:off x="-76200" y="977552"/>
                  <a:ext cx="1143000" cy="4750496"/>
                  <a:chOff x="-76200" y="1018653"/>
                  <a:chExt cx="1143000" cy="4750496"/>
                </a:xfrm>
              </p:grpSpPr>
              <p:grpSp>
                <p:nvGrpSpPr>
                  <p:cNvPr id="31" name="Group 77"/>
                  <p:cNvGrpSpPr/>
                  <p:nvPr/>
                </p:nvGrpSpPr>
                <p:grpSpPr>
                  <a:xfrm>
                    <a:off x="29288" y="1018653"/>
                    <a:ext cx="932024" cy="838200"/>
                    <a:chOff x="2209800" y="3733800"/>
                    <a:chExt cx="932024" cy="838200"/>
                  </a:xfrm>
                </p:grpSpPr>
                <p:pic>
                  <p:nvPicPr>
                    <p:cNvPr id="43" name="Picture 3" descr="C:\Documents and Settings\walterl\Local Settings\Temporary Internet Files\Content.IE5\8QFQOUW9\MPj04394690000[1]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 cstate="print"/>
                    <a:srcRect t="31429" r="45395" b="33571"/>
                    <a:stretch>
                      <a:fillRect/>
                    </a:stretch>
                  </p:blipFill>
                  <p:spPr bwMode="auto">
                    <a:xfrm>
                      <a:off x="2209800" y="3794756"/>
                      <a:ext cx="932024" cy="746765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2417545" y="3733800"/>
                      <a:ext cx="196516" cy="152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2557914" y="3733800"/>
                      <a:ext cx="252663" cy="101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2529840" y="4521200"/>
                      <a:ext cx="112295" cy="50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" name="Group 76"/>
                  <p:cNvGrpSpPr/>
                  <p:nvPr/>
                </p:nvGrpSpPr>
                <p:grpSpPr>
                  <a:xfrm>
                    <a:off x="-76200" y="3993801"/>
                    <a:ext cx="1143000" cy="838200"/>
                    <a:chOff x="2133600" y="3048000"/>
                    <a:chExt cx="1143000" cy="838200"/>
                  </a:xfrm>
                </p:grpSpPr>
                <p:pic>
                  <p:nvPicPr>
                    <p:cNvPr id="40" name="Picture 2" descr="C:\Documents and Settings\walterl\Local Settings\Temporary Internet Files\Content.IE5\8QFQOUW9\MPj04394690000[1]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 cstate="print"/>
                    <a:srcRect l="47368" b="67143"/>
                    <a:stretch>
                      <a:fillRect/>
                    </a:stretch>
                  </p:blipFill>
                  <p:spPr bwMode="auto">
                    <a:xfrm>
                      <a:off x="2354187" y="3048000"/>
                      <a:ext cx="922413" cy="826196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41" name="Isosceles Triangle 4"/>
                    <p:cNvSpPr/>
                    <p:nvPr/>
                  </p:nvSpPr>
                  <p:spPr>
                    <a:xfrm>
                      <a:off x="2919162" y="3826329"/>
                      <a:ext cx="144128" cy="59871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2133600" y="3581400"/>
                      <a:ext cx="381000" cy="304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" name="Group 82"/>
                  <p:cNvGrpSpPr/>
                  <p:nvPr/>
                </p:nvGrpSpPr>
                <p:grpSpPr>
                  <a:xfrm>
                    <a:off x="66181" y="1967807"/>
                    <a:ext cx="858239" cy="914400"/>
                    <a:chOff x="4343400" y="3276600"/>
                    <a:chExt cx="858239" cy="914400"/>
                  </a:xfrm>
                </p:grpSpPr>
                <p:pic>
                  <p:nvPicPr>
                    <p:cNvPr id="38" name="Picture 4" descr="C:\Documents and Settings\walterl\Local Settings\Temporary Internet Files\Content.IE5\8QFQOUW9\MPj04394690000[1]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 cstate="print"/>
                    <a:srcRect t="61429" r="47368"/>
                    <a:stretch>
                      <a:fillRect/>
                    </a:stretch>
                  </p:blipFill>
                  <p:spPr bwMode="auto">
                    <a:xfrm>
                      <a:off x="4343400" y="3390267"/>
                      <a:ext cx="858239" cy="800733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4649153" y="3276600"/>
                      <a:ext cx="402306" cy="22242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4" name="Group 94"/>
                  <p:cNvGrpSpPr/>
                  <p:nvPr/>
                </p:nvGrpSpPr>
                <p:grpSpPr>
                  <a:xfrm>
                    <a:off x="98371" y="2993161"/>
                    <a:ext cx="793858" cy="889686"/>
                    <a:chOff x="5942222" y="3453714"/>
                    <a:chExt cx="793858" cy="889686"/>
                  </a:xfrm>
                </p:grpSpPr>
                <p:pic>
                  <p:nvPicPr>
                    <p:cNvPr id="36" name="Picture 4" descr="C:\Documents and Settings\walterl\Local Settings\Temporary Internet Files\Content.IE5\8QFQOUW9\MPj04394690000[1]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 cstate="print"/>
                    <a:srcRect l="51316" t="61429"/>
                    <a:stretch>
                      <a:fillRect/>
                    </a:stretch>
                  </p:blipFill>
                  <p:spPr bwMode="auto">
                    <a:xfrm>
                      <a:off x="5942222" y="3542667"/>
                      <a:ext cx="793858" cy="800733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6162124" y="3453714"/>
                      <a:ext cx="160922" cy="12356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35" name="Picture 2" descr="C:\Documents and Settings\walterl\Local Settings\Temporary Internet Files\Content.IE5\8QFQOUW9\MPj04394690000[1].jpg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/>
                  <a:srcRect r="49342" b="67143"/>
                  <a:stretch>
                    <a:fillRect/>
                  </a:stretch>
                </p:blipFill>
                <p:spPr bwMode="auto">
                  <a:xfrm>
                    <a:off x="51393" y="4942953"/>
                    <a:ext cx="887815" cy="826196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14" name="Group 119"/>
                <p:cNvGrpSpPr/>
                <p:nvPr/>
              </p:nvGrpSpPr>
              <p:grpSpPr>
                <a:xfrm>
                  <a:off x="8001000" y="977552"/>
                  <a:ext cx="1143000" cy="4750496"/>
                  <a:chOff x="7886700" y="1024655"/>
                  <a:chExt cx="1143000" cy="4750496"/>
                </a:xfrm>
              </p:grpSpPr>
              <p:grpSp>
                <p:nvGrpSpPr>
                  <p:cNvPr id="15" name="Group 77"/>
                  <p:cNvGrpSpPr/>
                  <p:nvPr/>
                </p:nvGrpSpPr>
                <p:grpSpPr>
                  <a:xfrm>
                    <a:off x="7992188" y="4936951"/>
                    <a:ext cx="932024" cy="838200"/>
                    <a:chOff x="2209800" y="3733800"/>
                    <a:chExt cx="932024" cy="838200"/>
                  </a:xfrm>
                </p:grpSpPr>
                <p:pic>
                  <p:nvPicPr>
                    <p:cNvPr id="27" name="Picture 3" descr="C:\Documents and Settings\walterl\Local Settings\Temporary Internet Files\Content.IE5\8QFQOUW9\MPj04394690000[1]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 cstate="print"/>
                    <a:srcRect t="31429" r="45395" b="33571"/>
                    <a:stretch>
                      <a:fillRect/>
                    </a:stretch>
                  </p:blipFill>
                  <p:spPr bwMode="auto">
                    <a:xfrm>
                      <a:off x="2209800" y="3794756"/>
                      <a:ext cx="932024" cy="746765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417545" y="3733800"/>
                      <a:ext cx="196516" cy="152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2557914" y="3733800"/>
                      <a:ext cx="252663" cy="101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2529840" y="4521200"/>
                      <a:ext cx="112295" cy="50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" name="Group 76"/>
                  <p:cNvGrpSpPr/>
                  <p:nvPr/>
                </p:nvGrpSpPr>
                <p:grpSpPr>
                  <a:xfrm>
                    <a:off x="7886700" y="1961804"/>
                    <a:ext cx="1143000" cy="838200"/>
                    <a:chOff x="2133600" y="3048000"/>
                    <a:chExt cx="1143000" cy="838200"/>
                  </a:xfrm>
                </p:grpSpPr>
                <p:pic>
                  <p:nvPicPr>
                    <p:cNvPr id="24" name="Picture 2" descr="C:\Documents and Settings\walterl\Local Settings\Temporary Internet Files\Content.IE5\8QFQOUW9\MPj04394690000[1]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 cstate="print"/>
                    <a:srcRect l="47368" b="67143"/>
                    <a:stretch>
                      <a:fillRect/>
                    </a:stretch>
                  </p:blipFill>
                  <p:spPr bwMode="auto">
                    <a:xfrm>
                      <a:off x="2354187" y="3048000"/>
                      <a:ext cx="922413" cy="826196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25" name="Isosceles Triangle 4"/>
                    <p:cNvSpPr/>
                    <p:nvPr/>
                  </p:nvSpPr>
                  <p:spPr>
                    <a:xfrm>
                      <a:off x="2919162" y="3826329"/>
                      <a:ext cx="144128" cy="59871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2133600" y="3581400"/>
                      <a:ext cx="381000" cy="304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" name="Group 82"/>
                  <p:cNvGrpSpPr/>
                  <p:nvPr/>
                </p:nvGrpSpPr>
                <p:grpSpPr>
                  <a:xfrm>
                    <a:off x="8029081" y="3911597"/>
                    <a:ext cx="858239" cy="914400"/>
                    <a:chOff x="4343400" y="3276600"/>
                    <a:chExt cx="858239" cy="914400"/>
                  </a:xfrm>
                </p:grpSpPr>
                <p:pic>
                  <p:nvPicPr>
                    <p:cNvPr id="22" name="Picture 4" descr="C:\Documents and Settings\walterl\Local Settings\Temporary Internet Files\Content.IE5\8QFQOUW9\MPj04394690000[1]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 cstate="print"/>
                    <a:srcRect t="61429" r="47368"/>
                    <a:stretch>
                      <a:fillRect/>
                    </a:stretch>
                  </p:blipFill>
                  <p:spPr bwMode="auto">
                    <a:xfrm>
                      <a:off x="4343400" y="3390267"/>
                      <a:ext cx="858239" cy="800733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649153" y="3276600"/>
                      <a:ext cx="402306" cy="22242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" name="Group 94"/>
                  <p:cNvGrpSpPr/>
                  <p:nvPr/>
                </p:nvGrpSpPr>
                <p:grpSpPr>
                  <a:xfrm>
                    <a:off x="8061271" y="2910958"/>
                    <a:ext cx="793858" cy="889686"/>
                    <a:chOff x="5942222" y="3453714"/>
                    <a:chExt cx="793858" cy="889686"/>
                  </a:xfrm>
                </p:grpSpPr>
                <p:pic>
                  <p:nvPicPr>
                    <p:cNvPr id="20" name="Picture 4" descr="C:\Documents and Settings\walterl\Local Settings\Temporary Internet Files\Content.IE5\8QFQOUW9\MPj04394690000[1]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 cstate="print"/>
                    <a:srcRect l="51316" t="61429"/>
                    <a:stretch>
                      <a:fillRect/>
                    </a:stretch>
                  </p:blipFill>
                  <p:spPr bwMode="auto">
                    <a:xfrm>
                      <a:off x="5942222" y="3542667"/>
                      <a:ext cx="793858" cy="800733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6162124" y="3453714"/>
                      <a:ext cx="160922" cy="12356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9" name="Picture 2" descr="C:\Documents and Settings\walterl\Local Settings\Temporary Internet Files\Content.IE5\8QFQOUW9\MPj04394690000[1].jpg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/>
                  <a:srcRect r="49342" b="67143"/>
                  <a:stretch>
                    <a:fillRect/>
                  </a:stretch>
                </p:blipFill>
                <p:spPr bwMode="auto">
                  <a:xfrm>
                    <a:off x="8014293" y="1024655"/>
                    <a:ext cx="887815" cy="826196"/>
                  </a:xfrm>
                  <a:prstGeom prst="rect">
                    <a:avLst/>
                  </a:prstGeom>
                  <a:noFill/>
                </p:spPr>
              </p:pic>
            </p:grp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471299" cy="1066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softEdge rad="127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8800"/>
            <a:ext cx="7467600" cy="429736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softEdge rad="12700"/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CC66"/>
                </a:solidFill>
                <a:latin typeface="Comic Sans MS" pitchFamily="66" charset="0"/>
              </a:defRPr>
            </a:lvl1pPr>
          </a:lstStyle>
          <a:p>
            <a:fld id="{9CDEA7DB-B6B5-432C-92D0-AEE2A945CAD2}" type="datetimeFigureOut">
              <a:rPr lang="id-ID" smtClean="0"/>
              <a:t>14/10/2012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CC66"/>
                </a:solidFill>
                <a:latin typeface="Comic Sans MS" pitchFamily="66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CC66"/>
                </a:solidFill>
                <a:latin typeface="Comic Sans MS" pitchFamily="66" charset="0"/>
              </a:defRPr>
            </a:lvl1pPr>
          </a:lstStyle>
          <a:p>
            <a:fld id="{5465BF65-7846-4534-92AD-625FF571EFCD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4">
              <a:lumMod val="75000"/>
            </a:schemeClr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3">
              <a:lumMod val="75000"/>
            </a:schemeClr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3">
              <a:lumMod val="75000"/>
            </a:schemeClr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3">
              <a:lumMod val="75000"/>
            </a:schemeClr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3">
              <a:lumMod val="75000"/>
            </a:schemeClr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3">
              <a:lumMod val="75000"/>
            </a:schemeClr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FORM PADA WEB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WEB 1 KELAS X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51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CHECK BOX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Hasil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73972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6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RADIO BUTTON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Memiliki fungsi yang sama dengan check box namun memiliki perbedaan dimana apabila salah satu radio button dengan diaktifkan maka radio button lain yang bernilai sama akan nonaktif secara </a:t>
            </a:r>
            <a:r>
              <a:rPr lang="id-ID" sz="2400" dirty="0" smtClean="0"/>
              <a:t>otomatis</a:t>
            </a:r>
          </a:p>
          <a:p>
            <a:r>
              <a:rPr lang="id-ID" sz="2400" dirty="0"/>
              <a:t>Latihan: coba sintaks berikut</a:t>
            </a:r>
            <a:r>
              <a:rPr lang="id-ID" sz="2400" dirty="0" smtClean="0"/>
              <a:t>:</a:t>
            </a:r>
            <a:endParaRPr lang="id-ID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8" b="44020"/>
          <a:stretch/>
        </p:blipFill>
        <p:spPr bwMode="auto">
          <a:xfrm>
            <a:off x="1043608" y="4398462"/>
            <a:ext cx="7122936" cy="97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RADIO BUTTON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Hasil</a:t>
            </a:r>
            <a:endParaRPr lang="id-ID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852936"/>
            <a:ext cx="667295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1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NILAI SELEKSI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Memungkinkan pengguna memilih pilihan dalam menu drop </a:t>
            </a:r>
            <a:r>
              <a:rPr lang="id-ID" dirty="0" smtClean="0"/>
              <a:t>down</a:t>
            </a:r>
          </a:p>
          <a:p>
            <a:r>
              <a:rPr lang="id-ID" dirty="0"/>
              <a:t>Latihan: coba sintaks berikut</a:t>
            </a:r>
            <a:r>
              <a:rPr lang="id-ID" dirty="0" smtClean="0"/>
              <a:t>:</a:t>
            </a:r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7" b="32367"/>
          <a:stretch/>
        </p:blipFill>
        <p:spPr bwMode="auto">
          <a:xfrm>
            <a:off x="1259632" y="3645024"/>
            <a:ext cx="674521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3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NILAI SELEKSI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Hasil</a:t>
            </a:r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0669"/>
            <a:ext cx="60960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2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>
                <a:solidFill>
                  <a:schemeClr val="accent4">
                    <a:lumMod val="75000"/>
                  </a:schemeClr>
                </a:solidFill>
              </a:rPr>
              <a:t>Buat </a:t>
            </a:r>
            <a:r>
              <a:rPr lang="id-ID" sz="2400" dirty="0" smtClean="0">
                <a:solidFill>
                  <a:schemeClr val="accent4">
                    <a:lumMod val="75000"/>
                  </a:schemeClr>
                </a:solidFill>
              </a:rPr>
              <a:t>form dengan tampilan seperti berikut:</a:t>
            </a:r>
            <a:endParaRPr lang="id-ID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66881"/>
            <a:ext cx="6768752" cy="423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6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Tugas dikerjakan berkelompok, 1 kelompok terdiri dari 2 orang.</a:t>
            </a:r>
          </a:p>
          <a:p>
            <a:r>
              <a:rPr lang="id-ID" dirty="0" smtClean="0"/>
              <a:t>Script dan hasil di print screen dan di copy ke word.</a:t>
            </a:r>
          </a:p>
          <a:p>
            <a:r>
              <a:rPr lang="id-ID" dirty="0" smtClean="0"/>
              <a:t>Di kumpulkan dengan nama file word nama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926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99592" y="1484784"/>
            <a:ext cx="7471299" cy="9361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75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id-ID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SELAMAT MENGERJAKAN</a:t>
            </a:r>
            <a:endParaRPr lang="id-ID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1" name="Picture 3" descr="F:\!mag3\G!F\alohatweetyan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528" y="2863806"/>
            <a:ext cx="30194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10650709"/>
              </p:ext>
            </p:extLst>
          </p:nvPr>
        </p:nvGraphicFramePr>
        <p:xfrm>
          <a:off x="827584" y="1772816"/>
          <a:ext cx="748883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5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ELEMEN INPUT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Element INPUT berfungsi untuk mendefinisikan input yang akan dimasukkan pengguna. </a:t>
            </a:r>
            <a:endParaRPr lang="id-ID" dirty="0" smtClean="0"/>
          </a:p>
          <a:p>
            <a:r>
              <a:rPr lang="id-ID" dirty="0" smtClean="0"/>
              <a:t>Element </a:t>
            </a:r>
            <a:r>
              <a:rPr lang="id-ID" dirty="0"/>
              <a:t>ini mempunyai attribute yaitu </a:t>
            </a:r>
            <a:r>
              <a:rPr lang="id-ID" b="1" dirty="0"/>
              <a:t>name</a:t>
            </a:r>
            <a:r>
              <a:rPr lang="id-ID" dirty="0" smtClean="0"/>
              <a:t>, </a:t>
            </a:r>
            <a:r>
              <a:rPr lang="id-ID" b="1" dirty="0"/>
              <a:t>type</a:t>
            </a:r>
            <a:r>
              <a:rPr lang="id-ID" dirty="0"/>
              <a:t>, </a:t>
            </a:r>
            <a:r>
              <a:rPr lang="id-ID" b="1" dirty="0" smtClean="0"/>
              <a:t>value</a:t>
            </a:r>
            <a:r>
              <a:rPr lang="id-ID" dirty="0" smtClean="0"/>
              <a:t>.</a:t>
            </a:r>
          </a:p>
          <a:p>
            <a:r>
              <a:rPr lang="id-ID" dirty="0"/>
              <a:t>Element ini tidak mempunyai tag penutup dan harus berada di dalam element FORM</a:t>
            </a:r>
            <a:r>
              <a:rPr lang="id-ID" dirty="0" smtClean="0"/>
              <a:t>.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85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ELEMEN INPUT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60335"/>
              </p:ext>
            </p:extLst>
          </p:nvPr>
        </p:nvGraphicFramePr>
        <p:xfrm>
          <a:off x="838200" y="1828800"/>
          <a:ext cx="74676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46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TEXT FIELD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Text field berfungsi untuk menginputkan teks.</a:t>
            </a:r>
          </a:p>
          <a:p>
            <a:r>
              <a:rPr lang="id-ID" sz="2800" dirty="0" smtClean="0"/>
              <a:t>Latihan: coba sintaks berikut:</a:t>
            </a:r>
            <a:endParaRPr lang="id-ID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2" t="15868" r="47614" b="48147"/>
          <a:stretch/>
        </p:blipFill>
        <p:spPr bwMode="auto">
          <a:xfrm>
            <a:off x="3028999" y="3212976"/>
            <a:ext cx="2911153" cy="293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BUTTON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85871"/>
              </p:ext>
            </p:extLst>
          </p:nvPr>
        </p:nvGraphicFramePr>
        <p:xfrm>
          <a:off x="838200" y="1828800"/>
          <a:ext cx="74676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2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BUTTON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Latihan: coba sintaks </a:t>
            </a:r>
            <a:r>
              <a:rPr lang="id-ID" dirty="0" smtClean="0"/>
              <a:t>berikut: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6434" r="29546" b="39362"/>
          <a:stretch/>
        </p:blipFill>
        <p:spPr bwMode="auto">
          <a:xfrm>
            <a:off x="2505927" y="2492896"/>
            <a:ext cx="415430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6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BUTTON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Hasil</a:t>
            </a:r>
            <a:endParaRPr lang="id-ID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4903"/>
            <a:ext cx="5760640" cy="320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7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CHECK BOX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Merupakan control yang memungkinkan pemilihan </a:t>
            </a:r>
            <a:r>
              <a:rPr lang="id-ID" sz="2800" dirty="0" smtClean="0"/>
              <a:t>suatu </a:t>
            </a:r>
            <a:r>
              <a:rPr lang="id-ID" sz="2800" dirty="0"/>
              <a:t>nilai </a:t>
            </a:r>
            <a:r>
              <a:rPr lang="id-ID" sz="2800" dirty="0" smtClean="0"/>
              <a:t>tertentu</a:t>
            </a:r>
          </a:p>
          <a:p>
            <a:r>
              <a:rPr lang="id-ID" sz="2800" dirty="0"/>
              <a:t>Latihan: coba sintaks berikut</a:t>
            </a:r>
            <a:r>
              <a:rPr lang="id-ID" sz="2800" dirty="0" smtClean="0"/>
              <a:t>:</a:t>
            </a:r>
            <a:endParaRPr lang="id-ID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4" t="32502" r="13498" b="29289"/>
          <a:stretch/>
        </p:blipFill>
        <p:spPr bwMode="auto">
          <a:xfrm>
            <a:off x="1403647" y="3365586"/>
            <a:ext cx="6452609" cy="243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1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632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TS030006321</Template>
  <TotalTime>238</TotalTime>
  <Words>272</Words>
  <Application>Microsoft Office PowerPoint</Application>
  <PresentationFormat>On-screen Show (4:3)</PresentationFormat>
  <Paragraphs>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TS030006321</vt:lpstr>
      <vt:lpstr>FORM PADA WEB</vt:lpstr>
      <vt:lpstr>FORM</vt:lpstr>
      <vt:lpstr>ELEMEN INPUT</vt:lpstr>
      <vt:lpstr>ELEMEN INPUT</vt:lpstr>
      <vt:lpstr>TEXT FIELD</vt:lpstr>
      <vt:lpstr>BUTTON</vt:lpstr>
      <vt:lpstr>BUTTON</vt:lpstr>
      <vt:lpstr>BUTTON</vt:lpstr>
      <vt:lpstr>CHECK BOX</vt:lpstr>
      <vt:lpstr>CHECK BOX</vt:lpstr>
      <vt:lpstr>RADIO BUTTON</vt:lpstr>
      <vt:lpstr>RADIO BUTTON</vt:lpstr>
      <vt:lpstr>NILAI SELEKSI</vt:lpstr>
      <vt:lpstr>NILAI SELEKSI</vt:lpstr>
      <vt:lpstr>Tugas 1</vt:lpstr>
      <vt:lpstr>Tugas 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PADA WEB</dc:title>
  <dc:creator>Ariend</dc:creator>
  <cp:lastModifiedBy>Ariend</cp:lastModifiedBy>
  <cp:revision>16</cp:revision>
  <dcterms:created xsi:type="dcterms:W3CDTF">2012-10-07T13:19:42Z</dcterms:created>
  <dcterms:modified xsi:type="dcterms:W3CDTF">2012-10-14T16:04:48Z</dcterms:modified>
</cp:coreProperties>
</file>