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9" r:id="rId4"/>
    <p:sldId id="260" r:id="rId5"/>
    <p:sldId id="262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60" autoAdjust="0"/>
    <p:restoredTop sz="94607" autoAdjust="0"/>
  </p:normalViewPr>
  <p:slideViewPr>
    <p:cSldViewPr snapToGrid="0">
      <p:cViewPr varScale="1">
        <p:scale>
          <a:sx n="68" d="100"/>
          <a:sy n="68" d="100"/>
        </p:scale>
        <p:origin x="216" y="10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8862-B649-425D-A5C4-1DA921AC75F2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D30E-F7F1-40A2-847A-4DFA6F849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313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8862-B649-425D-A5C4-1DA921AC75F2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D30E-F7F1-40A2-847A-4DFA6F849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7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8862-B649-425D-A5C4-1DA921AC75F2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D30E-F7F1-40A2-847A-4DFA6F849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035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8862-B649-425D-A5C4-1DA921AC75F2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D30E-F7F1-40A2-847A-4DFA6F849D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3952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8862-B649-425D-A5C4-1DA921AC75F2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D30E-F7F1-40A2-847A-4DFA6F849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168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8862-B649-425D-A5C4-1DA921AC75F2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D30E-F7F1-40A2-847A-4DFA6F849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366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8862-B649-425D-A5C4-1DA921AC75F2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D30E-F7F1-40A2-847A-4DFA6F849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663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8862-B649-425D-A5C4-1DA921AC75F2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D30E-F7F1-40A2-847A-4DFA6F849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290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8862-B649-425D-A5C4-1DA921AC75F2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D30E-F7F1-40A2-847A-4DFA6F849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46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8862-B649-425D-A5C4-1DA921AC75F2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D30E-F7F1-40A2-847A-4DFA6F849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3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8862-B649-425D-A5C4-1DA921AC75F2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D30E-F7F1-40A2-847A-4DFA6F849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6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8862-B649-425D-A5C4-1DA921AC75F2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D30E-F7F1-40A2-847A-4DFA6F849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30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8862-B649-425D-A5C4-1DA921AC75F2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D30E-F7F1-40A2-847A-4DFA6F849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72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8862-B649-425D-A5C4-1DA921AC75F2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D30E-F7F1-40A2-847A-4DFA6F849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72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8862-B649-425D-A5C4-1DA921AC75F2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D30E-F7F1-40A2-847A-4DFA6F849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90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8862-B649-425D-A5C4-1DA921AC75F2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D30E-F7F1-40A2-847A-4DFA6F849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26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8862-B649-425D-A5C4-1DA921AC75F2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D30E-F7F1-40A2-847A-4DFA6F849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5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9D58862-B649-425D-A5C4-1DA921AC75F2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7D30E-F7F1-40A2-847A-4DFA6F849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250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3448594"/>
            <a:ext cx="8825658" cy="1328787"/>
          </a:xfrm>
        </p:spPr>
        <p:txBody>
          <a:bodyPr/>
          <a:lstStyle/>
          <a:p>
            <a:r>
              <a:rPr lang="en-US" altLang="zh-CN" sz="12000" dirty="0" smtClean="0"/>
              <a:t>Culture </a:t>
            </a:r>
            <a:br>
              <a:rPr lang="en-US" altLang="zh-CN" sz="12000" dirty="0" smtClean="0"/>
            </a:br>
            <a:r>
              <a:rPr lang="en-US" altLang="zh-CN" sz="12000" dirty="0" smtClean="0"/>
              <a:t>Trends</a:t>
            </a:r>
            <a:endParaRPr lang="zh-CN" altLang="en-US" sz="12000" dirty="0"/>
          </a:p>
        </p:txBody>
      </p:sp>
      <p:sp>
        <p:nvSpPr>
          <p:cNvPr id="4" name="文本框 3"/>
          <p:cNvSpPr txBox="1"/>
          <p:nvPr/>
        </p:nvSpPr>
        <p:spPr>
          <a:xfrm>
            <a:off x="1154954" y="5010647"/>
            <a:ext cx="10401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Author:</a:t>
            </a:r>
            <a:r>
              <a:rPr lang="zh-CN" altLang="en-US" sz="3200" dirty="0" smtClean="0"/>
              <a:t> </a:t>
            </a:r>
            <a:r>
              <a:rPr lang="en-US" altLang="zh-CN" sz="3200" dirty="0" err="1" smtClean="0"/>
              <a:t>Xiaohan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Chang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alicexhchang@gmail.com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4255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056518" cy="566185"/>
          </a:xfrm>
        </p:spPr>
        <p:txBody>
          <a:bodyPr/>
          <a:lstStyle/>
          <a:p>
            <a:r>
              <a:rPr lang="en-US" altLang="zh-CN" sz="4000" dirty="0" smtClean="0"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BACKGROUND</a:t>
            </a:r>
            <a:endParaRPr lang="zh-CN" altLang="en-US" sz="4000" dirty="0">
              <a:latin typeface="Kozuka Mincho Pro H" panose="02020A00000000000000" pitchFamily="18" charset="-128"/>
              <a:ea typeface="Kozuka Mincho Pro H" panose="02020A00000000000000" pitchFamily="18" charset="-12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6112" y="1214846"/>
            <a:ext cx="99375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Restaurants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Compare and contrast what the city people care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Improve themselves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46112" y="2888312"/>
            <a:ext cx="4056518" cy="5661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 smtClean="0"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DESCRIPTION</a:t>
            </a:r>
            <a:endParaRPr lang="zh-CN" altLang="en-US" sz="4000" dirty="0">
              <a:latin typeface="Kozuka Mincho Pro H" panose="02020A00000000000000" pitchFamily="18" charset="-128"/>
              <a:ea typeface="Kozuka Mincho Pro H" panose="02020A00000000000000" pitchFamily="18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6112" y="3742969"/>
            <a:ext cx="108622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By analyzing the challenge dataset, find out what makes a particular city different. We pick the review of 10 cities for comparing. For each city, </a:t>
            </a:r>
            <a:r>
              <a:rPr lang="en-US" altLang="zh-CN" sz="2800" dirty="0" smtClean="0"/>
              <a:t>do </a:t>
            </a:r>
            <a:r>
              <a:rPr lang="en-US" altLang="zh-CN" sz="2800" dirty="0" smtClean="0"/>
              <a:t>LDA analyze for them and get the corresponding topics. To each topic text, we classify them into 5 classes according to the key words. Through building the bar graph for each </a:t>
            </a:r>
            <a:r>
              <a:rPr lang="en-US" altLang="zh-CN" sz="2800" dirty="0" smtClean="0"/>
              <a:t>city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compare </a:t>
            </a:r>
            <a:r>
              <a:rPr lang="en-US" altLang="zh-CN" sz="2800" dirty="0" smtClean="0"/>
              <a:t>the results.</a:t>
            </a:r>
          </a:p>
        </p:txBody>
      </p:sp>
    </p:spTree>
    <p:extLst>
      <p:ext uri="{BB962C8B-B14F-4D97-AF65-F5344CB8AC3E}">
        <p14:creationId xmlns:p14="http://schemas.microsoft.com/office/powerpoint/2010/main" val="217019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056518" cy="566185"/>
          </a:xfrm>
        </p:spPr>
        <p:txBody>
          <a:bodyPr/>
          <a:lstStyle/>
          <a:p>
            <a:r>
              <a:rPr lang="en-US" altLang="zh-CN" sz="4000" dirty="0" smtClean="0"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DATASET</a:t>
            </a:r>
            <a:endParaRPr lang="zh-CN" altLang="en-US" sz="4000" dirty="0">
              <a:latin typeface="Kozuka Mincho Pro H" panose="02020A00000000000000" pitchFamily="18" charset="-128"/>
              <a:ea typeface="Kozuka Mincho Pro H" panose="02020A00000000000000" pitchFamily="18" charset="-12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6112" y="1214846"/>
            <a:ext cx="5851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Business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8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2" y="1847143"/>
            <a:ext cx="5374230" cy="460229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334478" y="1214846"/>
            <a:ext cx="5851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Review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8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478" y="1847143"/>
            <a:ext cx="5020385" cy="213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8439522" cy="566185"/>
          </a:xfrm>
        </p:spPr>
        <p:txBody>
          <a:bodyPr/>
          <a:lstStyle/>
          <a:p>
            <a:r>
              <a:rPr lang="en-US" altLang="zh-CN" sz="4000" dirty="0" smtClean="0"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Latent </a:t>
            </a:r>
            <a:r>
              <a:rPr lang="en-US" altLang="zh-CN" sz="4000" dirty="0" err="1" smtClean="0"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Dirichlet</a:t>
            </a:r>
            <a:r>
              <a:rPr lang="en-US" altLang="zh-CN" sz="4000" dirty="0" smtClean="0"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 Allocation(LDA)</a:t>
            </a:r>
            <a:endParaRPr lang="zh-CN" altLang="en-US" sz="4000" dirty="0">
              <a:latin typeface="Kozuka Mincho Pro H" panose="02020A00000000000000" pitchFamily="18" charset="-128"/>
              <a:ea typeface="Kozuka Mincho Pro H" panose="02020A00000000000000" pitchFamily="18" charset="-12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6112" y="1214846"/>
            <a:ext cx="390643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Topic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Create 10 txt file, each file correspond to one 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In each topic txt file, it create 50 tuples, and in each tuple, it contains 10 key words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873" y="1214846"/>
            <a:ext cx="6308761" cy="546805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46113" y="5206697"/>
            <a:ext cx="41496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Classify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Feature, Service, Food, Surrounding, Price</a:t>
            </a:r>
          </a:p>
        </p:txBody>
      </p:sp>
    </p:spTree>
    <p:extLst>
      <p:ext uri="{BB962C8B-B14F-4D97-AF65-F5344CB8AC3E}">
        <p14:creationId xmlns:p14="http://schemas.microsoft.com/office/powerpoint/2010/main" val="391661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056518" cy="566185"/>
          </a:xfrm>
        </p:spPr>
        <p:txBody>
          <a:bodyPr/>
          <a:lstStyle/>
          <a:p>
            <a:r>
              <a:rPr lang="en-US" altLang="zh-CN" sz="4000" dirty="0" smtClean="0"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RESULT</a:t>
            </a:r>
            <a:endParaRPr lang="zh-CN" altLang="en-US" sz="4000" dirty="0">
              <a:latin typeface="Kozuka Mincho Pro H" panose="02020A00000000000000" pitchFamily="18" charset="-128"/>
              <a:ea typeface="Kozuka Mincho Pro H" panose="02020A00000000000000" pitchFamily="18" charset="-12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245717"/>
            <a:ext cx="4778154" cy="35817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360" y="1245717"/>
            <a:ext cx="4801016" cy="354360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6111" y="5025402"/>
            <a:ext cx="108709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In most of cities, people care more about food and care less about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Take a city for analyzing, Homestead, which contains many popular tourist spot, so people may care more about the surroundings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73673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63931" y="2129246"/>
            <a:ext cx="917012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dirty="0" smtClean="0"/>
              <a:t>Thank You</a:t>
            </a:r>
            <a:endParaRPr lang="zh-CN" altLang="en-US" sz="15000" dirty="0"/>
          </a:p>
        </p:txBody>
      </p:sp>
    </p:spTree>
    <p:extLst>
      <p:ext uri="{BB962C8B-B14F-4D97-AF65-F5344CB8AC3E}">
        <p14:creationId xmlns:p14="http://schemas.microsoft.com/office/powerpoint/2010/main" val="248771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647</TotalTime>
  <Words>182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</vt:lpstr>
      <vt:lpstr>Cambria</vt:lpstr>
      <vt:lpstr>Kozuka Mincho Pro H</vt:lpstr>
      <vt:lpstr>Wingdings 3</vt:lpstr>
      <vt:lpstr>宋体</vt:lpstr>
      <vt:lpstr>黑体</vt:lpstr>
      <vt:lpstr>Arial</vt:lpstr>
      <vt:lpstr>离子</vt:lpstr>
      <vt:lpstr>Culture  Trends</vt:lpstr>
      <vt:lpstr>BACKGROUND</vt:lpstr>
      <vt:lpstr>DATASET</vt:lpstr>
      <vt:lpstr>Latent Dirichlet Allocation(LDA)</vt:lpstr>
      <vt:lpstr>RESULT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Stevens</dc:title>
  <dc:creator>heva wu</dc:creator>
  <cp:lastModifiedBy>Xiao Li</cp:lastModifiedBy>
  <cp:revision>35</cp:revision>
  <dcterms:created xsi:type="dcterms:W3CDTF">2016-11-03T19:23:53Z</dcterms:created>
  <dcterms:modified xsi:type="dcterms:W3CDTF">2017-08-13T19:12:26Z</dcterms:modified>
</cp:coreProperties>
</file>