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c55adb2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cc55adb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cc55a9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cc55a9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dd4ac0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dd4ac0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dd4ac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dd4ac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d4ac0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d4ac0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cc55a9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cc55a9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cc55a9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cc55a9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cc55adb2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cc55adb2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c55adb2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cc55adb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e-public-data.s3.ap-southeast-1.amazonaws.com/shell_dataset.zip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CLOUD COVERAGE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Abhyudaya Nerwat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Kanishka Pujara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Shriji Singh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Utkarsh Srivastava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301375"/>
            <a:ext cx="8749976" cy="43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40933" y="131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exactly is our project? </a:t>
            </a:r>
            <a:endParaRPr sz="43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40925" y="1259350"/>
            <a:ext cx="85206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Our task is to predict the total cloud coverage as a percentage of the open sky for a fixed field of view at 4 horizon intervals of 30, 60, 90 and 120 minutes from the historical data given in </a:t>
            </a:r>
            <a:r>
              <a:rPr lang="en" sz="1800">
                <a:solidFill>
                  <a:schemeClr val="dk1"/>
                </a:solidFill>
              </a:rPr>
              <a:t>the</a:t>
            </a:r>
            <a:r>
              <a:rPr lang="en" sz="1800">
                <a:solidFill>
                  <a:schemeClr val="dk1"/>
                </a:solidFill>
              </a:rPr>
              <a:t> project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/>
              <a:t>.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700" y="2571750"/>
            <a:ext cx="60388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used only the data provided along with this project -  csv file provided for train data, and 300 csv files provided for test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 for dataset: https://he-public-data.s3.ap-southeast-1.amazonaws.com/shell_dataset.zip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Missing data handling -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 those rows where Total Cloud Coverage (%) column had -1 value were removed from the train dataset.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 those rows where Total Cloud Coverage (%) column had -7999 value were accommodated for by taking average of the surrounding values.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‘Precipitation (accumulated) [mm]’ and ‘moisture’ columns were removed as their data was irrelevant.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ctrTitle"/>
          </p:nvPr>
        </p:nvSpPr>
        <p:spPr>
          <a:xfrm>
            <a:off x="518133" y="840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MODEL:LSTM</a:t>
            </a:r>
            <a:endParaRPr sz="3800"/>
          </a:p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311700" y="1205500"/>
            <a:ext cx="85206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“LSTMs,” are a very special kind of recurrent neural network which works, for many tasks, much much better than the standard version: capable of learning long term dependencies.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In our project, we need to figure out the forecast of 30 min,60 min, 90 min and 120 min after a specified time, in cases like these LSTM  is expected to give good results.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Just like RNNs,LSTMs  have a chain like structure , but the repeating module has a different structure. Instead of having a single neural network layer, there are four, interacting in a very special way.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3" y="282725"/>
            <a:ext cx="8729874" cy="45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5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dataset for training and then training the model..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350" y="1207475"/>
            <a:ext cx="4950925" cy="3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26292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model..</a:t>
            </a:r>
            <a:endParaRPr/>
          </a:p>
        </p:txBody>
      </p:sp>
      <p:sp>
        <p:nvSpPr>
          <p:cNvPr id="177" name="Google Shape;177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219263"/>
            <a:ext cx="83058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