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34"/>
  </p:notesMasterIdLst>
  <p:handoutMasterIdLst>
    <p:handoutMasterId r:id="rId35"/>
  </p:handoutMasterIdLst>
  <p:sldIdLst>
    <p:sldId id="302" r:id="rId2"/>
    <p:sldId id="347" r:id="rId3"/>
    <p:sldId id="336" r:id="rId4"/>
    <p:sldId id="281" r:id="rId5"/>
    <p:sldId id="348" r:id="rId6"/>
    <p:sldId id="349" r:id="rId7"/>
    <p:sldId id="355" r:id="rId8"/>
    <p:sldId id="356" r:id="rId9"/>
    <p:sldId id="360" r:id="rId10"/>
    <p:sldId id="357" r:id="rId11"/>
    <p:sldId id="358" r:id="rId12"/>
    <p:sldId id="359" r:id="rId13"/>
    <p:sldId id="361" r:id="rId14"/>
    <p:sldId id="363" r:id="rId15"/>
    <p:sldId id="364" r:id="rId16"/>
    <p:sldId id="365" r:id="rId17"/>
    <p:sldId id="369" r:id="rId18"/>
    <p:sldId id="368" r:id="rId19"/>
    <p:sldId id="366" r:id="rId20"/>
    <p:sldId id="370" r:id="rId21"/>
    <p:sldId id="371" r:id="rId22"/>
    <p:sldId id="372" r:id="rId23"/>
    <p:sldId id="373" r:id="rId24"/>
    <p:sldId id="374" r:id="rId25"/>
    <p:sldId id="339" r:id="rId26"/>
    <p:sldId id="330" r:id="rId27"/>
    <p:sldId id="331" r:id="rId28"/>
    <p:sldId id="375" r:id="rId29"/>
    <p:sldId id="341" r:id="rId30"/>
    <p:sldId id="376" r:id="rId31"/>
    <p:sldId id="318" r:id="rId32"/>
    <p:sldId id="350" r:id="rId33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/>
    <p:restoredTop sz="89953"/>
  </p:normalViewPr>
  <p:slideViewPr>
    <p:cSldViewPr>
      <p:cViewPr varScale="1">
        <p:scale>
          <a:sx n="104" d="100"/>
          <a:sy n="104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2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2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7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531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854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915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395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260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398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0941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308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7349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924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778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646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569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87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90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791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774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1123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2682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57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246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2463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150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682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626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189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120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102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445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#2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(DS)</a:t>
                </a:r>
                <a:br>
                  <a:rPr lang="en-US" altLang="zh-TW" dirty="0"/>
                </a:b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subgraph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/>
                  <a:t>)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every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adjacent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Connected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(CDS)</a:t>
                </a:r>
              </a:p>
              <a:p>
                <a:r>
                  <a:rPr lang="en-US" altLang="zh-TW" dirty="0">
                    <a:solidFill>
                      <a:srgbClr val="00B050"/>
                    </a:solidFill>
                  </a:rPr>
                  <a:t>How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to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construct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a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minimum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CDS?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FA8F9645-916B-ED42-96E2-25CE93532592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386979" y="4361806"/>
            <a:chExt cx="6111875" cy="2301875"/>
          </a:xfrm>
        </p:grpSpPr>
        <p:grpSp>
          <p:nvGrpSpPr>
            <p:cNvPr id="91" name="群組 4098">
              <a:extLst>
                <a:ext uri="{FF2B5EF4-FFF2-40B4-BE49-F238E27FC236}">
                  <a16:creationId xmlns:a16="http://schemas.microsoft.com/office/drawing/2014/main" id="{F7C08786-1F16-8E4F-8326-60068035FD33}"/>
                </a:ext>
              </a:extLst>
            </p:cNvPr>
            <p:cNvGrpSpPr/>
            <p:nvPr/>
          </p:nvGrpSpPr>
          <p:grpSpPr>
            <a:xfrm>
              <a:off x="1386979" y="4361806"/>
              <a:ext cx="6111875" cy="2301875"/>
              <a:chOff x="1444501" y="4509120"/>
              <a:chExt cx="6111875" cy="2301875"/>
            </a:xfrm>
          </p:grpSpPr>
          <p:sp>
            <p:nvSpPr>
              <p:cNvPr id="93" name="Oval 79">
                <a:extLst>
                  <a:ext uri="{FF2B5EF4-FFF2-40B4-BE49-F238E27FC236}">
                    <a16:creationId xmlns:a16="http://schemas.microsoft.com/office/drawing/2014/main" id="{7EE87491-6519-3A45-8708-7BDBB2E15F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4501" y="5652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80">
                <a:extLst>
                  <a:ext uri="{FF2B5EF4-FFF2-40B4-BE49-F238E27FC236}">
                    <a16:creationId xmlns:a16="http://schemas.microsoft.com/office/drawing/2014/main" id="{171712B5-8A60-3A46-8BBB-EA7D40A878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73101" y="5042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81">
                <a:extLst>
                  <a:ext uri="{FF2B5EF4-FFF2-40B4-BE49-F238E27FC236}">
                    <a16:creationId xmlns:a16="http://schemas.microsoft.com/office/drawing/2014/main" id="{A1012315-C41F-024A-818E-FF175BE8CB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3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2" name="Oval 82">
                <a:extLst>
                  <a:ext uri="{FF2B5EF4-FFF2-40B4-BE49-F238E27FC236}">
                    <a16:creationId xmlns:a16="http://schemas.microsoft.com/office/drawing/2014/main" id="{C0C07330-9B5A-EC43-813C-17787206EF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4101" y="565212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3" name="Oval 83">
                <a:extLst>
                  <a:ext uri="{FF2B5EF4-FFF2-40B4-BE49-F238E27FC236}">
                    <a16:creationId xmlns:a16="http://schemas.microsoft.com/office/drawing/2014/main" id="{EF054E26-BE95-7143-96FC-B7A9A5A63C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2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" name="Oval 84">
                <a:extLst>
                  <a:ext uri="{FF2B5EF4-FFF2-40B4-BE49-F238E27FC236}">
                    <a16:creationId xmlns:a16="http://schemas.microsoft.com/office/drawing/2014/main" id="{D3F12446-9FD2-324E-B6F3-70489064FD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161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" name="Oval 85">
                <a:extLst>
                  <a:ext uri="{FF2B5EF4-FFF2-40B4-BE49-F238E27FC236}">
                    <a16:creationId xmlns:a16="http://schemas.microsoft.com/office/drawing/2014/main" id="{31BB90CE-6067-344F-A351-3232F6888B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901" y="4661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" name="Oval 86">
                <a:extLst>
                  <a:ext uri="{FF2B5EF4-FFF2-40B4-BE49-F238E27FC236}">
                    <a16:creationId xmlns:a16="http://schemas.microsoft.com/office/drawing/2014/main" id="{D8881D38-C122-044A-B671-744DD79CDC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44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7" name="Oval 87">
                <a:extLst>
                  <a:ext uri="{FF2B5EF4-FFF2-40B4-BE49-F238E27FC236}">
                    <a16:creationId xmlns:a16="http://schemas.microsoft.com/office/drawing/2014/main" id="{20F874D8-0D7A-2643-9707-6431A79495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5701" y="6566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8" name="Oval 88">
                <a:extLst>
                  <a:ext uri="{FF2B5EF4-FFF2-40B4-BE49-F238E27FC236}">
                    <a16:creationId xmlns:a16="http://schemas.microsoft.com/office/drawing/2014/main" id="{A03BAE41-33A3-CB40-B8D6-A2092BACB9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115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9" name="Oval 89">
                <a:extLst>
                  <a:ext uri="{FF2B5EF4-FFF2-40B4-BE49-F238E27FC236}">
                    <a16:creationId xmlns:a16="http://schemas.microsoft.com/office/drawing/2014/main" id="{6A7EC3D6-8C59-6A4B-8E51-E3E04B9005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63901" y="4509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0" name="Oval 90">
                <a:extLst>
                  <a:ext uri="{FF2B5EF4-FFF2-40B4-BE49-F238E27FC236}">
                    <a16:creationId xmlns:a16="http://schemas.microsoft.com/office/drawing/2014/main" id="{324CD91A-2CAE-2A4A-8B9A-A29EE0DBBD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4301" y="58807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1" name="Oval 91">
                <a:extLst>
                  <a:ext uri="{FF2B5EF4-FFF2-40B4-BE49-F238E27FC236}">
                    <a16:creationId xmlns:a16="http://schemas.microsoft.com/office/drawing/2014/main" id="{F9907E8A-A817-744A-8AA7-9787EB047E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6701" y="5271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2" name="Oval 92">
                <a:extLst>
                  <a:ext uri="{FF2B5EF4-FFF2-40B4-BE49-F238E27FC236}">
                    <a16:creationId xmlns:a16="http://schemas.microsoft.com/office/drawing/2014/main" id="{1D614A17-4F62-F44F-83F2-314DD961D1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301" y="5118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3" name="Oval 93">
                <a:extLst>
                  <a:ext uri="{FF2B5EF4-FFF2-40B4-BE49-F238E27FC236}">
                    <a16:creationId xmlns:a16="http://schemas.microsoft.com/office/drawing/2014/main" id="{C1A9FCC3-A71C-634B-9B7F-92CCF0C1E8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641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" name="Oval 94">
                <a:extLst>
                  <a:ext uri="{FF2B5EF4-FFF2-40B4-BE49-F238E27FC236}">
                    <a16:creationId xmlns:a16="http://schemas.microsoft.com/office/drawing/2014/main" id="{89D29954-CF07-F34C-911C-09F023F2FE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8701" y="6337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" name="Oval 95">
                <a:extLst>
                  <a:ext uri="{FF2B5EF4-FFF2-40B4-BE49-F238E27FC236}">
                    <a16:creationId xmlns:a16="http://schemas.microsoft.com/office/drawing/2014/main" id="{E0ABAFEF-BAA2-E244-8329-CDDA911BAB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35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6" name="Oval 96">
                <a:extLst>
                  <a:ext uri="{FF2B5EF4-FFF2-40B4-BE49-F238E27FC236}">
                    <a16:creationId xmlns:a16="http://schemas.microsoft.com/office/drawing/2014/main" id="{6794526A-5ECB-0344-AE9D-5943DE9B3F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83101" y="5956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" name="Oval 97">
                <a:extLst>
                  <a:ext uri="{FF2B5EF4-FFF2-40B4-BE49-F238E27FC236}">
                    <a16:creationId xmlns:a16="http://schemas.microsoft.com/office/drawing/2014/main" id="{A612D55E-883C-B44E-9C31-C91CB5B80C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0701" y="6718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" name="Oval 98">
                <a:extLst>
                  <a:ext uri="{FF2B5EF4-FFF2-40B4-BE49-F238E27FC236}">
                    <a16:creationId xmlns:a16="http://schemas.microsoft.com/office/drawing/2014/main" id="{12A92DAC-9259-C14D-A507-3055106C8F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68901" y="6109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" name="Oval 99">
                <a:extLst>
                  <a:ext uri="{FF2B5EF4-FFF2-40B4-BE49-F238E27FC236}">
                    <a16:creationId xmlns:a16="http://schemas.microsoft.com/office/drawing/2014/main" id="{73BF2701-68BB-844C-AF61-A586A6191A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6501" y="5423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0" name="Oval 100">
                <a:extLst>
                  <a:ext uri="{FF2B5EF4-FFF2-40B4-BE49-F238E27FC236}">
                    <a16:creationId xmlns:a16="http://schemas.microsoft.com/office/drawing/2014/main" id="{DB7BA4C8-742A-2A4B-86F9-6EE3A8CAF8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6101" y="4966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1" name="Oval 101">
                <a:extLst>
                  <a:ext uri="{FF2B5EF4-FFF2-40B4-BE49-F238E27FC236}">
                    <a16:creationId xmlns:a16="http://schemas.microsoft.com/office/drawing/2014/main" id="{2562F70C-B0AE-4246-AD62-E270746E5F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301" y="5347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2" name="Oval 103">
                <a:extLst>
                  <a:ext uri="{FF2B5EF4-FFF2-40B4-BE49-F238E27FC236}">
                    <a16:creationId xmlns:a16="http://schemas.microsoft.com/office/drawing/2014/main" id="{342C9578-24FD-9C44-B0EF-BA6B73A3BD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1901" y="5271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3" name="Oval 104">
                <a:extLst>
                  <a:ext uri="{FF2B5EF4-FFF2-40B4-BE49-F238E27FC236}">
                    <a16:creationId xmlns:a16="http://schemas.microsoft.com/office/drawing/2014/main" id="{D5D06306-BB86-4642-8517-48A477D0B4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64301" y="5728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" name="Oval 105">
                <a:extLst>
                  <a:ext uri="{FF2B5EF4-FFF2-40B4-BE49-F238E27FC236}">
                    <a16:creationId xmlns:a16="http://schemas.microsoft.com/office/drawing/2014/main" id="{4A78B9DB-C414-C84B-8BA7-E44CAD71CA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357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" name="Oval 106">
                <a:extLst>
                  <a:ext uri="{FF2B5EF4-FFF2-40B4-BE49-F238E27FC236}">
                    <a16:creationId xmlns:a16="http://schemas.microsoft.com/office/drawing/2014/main" id="{86921F30-5708-F045-B83B-A95781CDFE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49901" y="65665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206" name="AutoShape 107">
                <a:extLst>
                  <a:ext uri="{FF2B5EF4-FFF2-40B4-BE49-F238E27FC236}">
                    <a16:creationId xmlns:a16="http://schemas.microsoft.com/office/drawing/2014/main" id="{411313F5-4A0D-BB4A-8DAB-3B68AF255A7F}"/>
                  </a:ext>
                </a:extLst>
              </p:cNvPr>
              <p:cNvCxnSpPr>
                <a:cxnSpLocks noChangeShapeType="1"/>
                <a:stCxn id="93" idx="7"/>
                <a:endCxn id="94" idx="4"/>
              </p:cNvCxnSpPr>
              <p:nvPr/>
            </p:nvCxnSpPr>
            <p:spPr bwMode="auto">
              <a:xfrm flipV="1">
                <a:off x="1523876" y="513459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AutoShape 108">
                <a:extLst>
                  <a:ext uri="{FF2B5EF4-FFF2-40B4-BE49-F238E27FC236}">
                    <a16:creationId xmlns:a16="http://schemas.microsoft.com/office/drawing/2014/main" id="{DA209470-78F8-1B44-9DEB-901C53585F3E}"/>
                  </a:ext>
                </a:extLst>
              </p:cNvPr>
              <p:cNvCxnSpPr>
                <a:cxnSpLocks noChangeShapeType="1"/>
                <a:stCxn id="94" idx="7"/>
                <a:endCxn id="185" idx="2"/>
              </p:cNvCxnSpPr>
              <p:nvPr/>
            </p:nvCxnSpPr>
            <p:spPr bwMode="auto">
              <a:xfrm flipV="1">
                <a:off x="1752476" y="470755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AutoShape 109">
                <a:extLst>
                  <a:ext uri="{FF2B5EF4-FFF2-40B4-BE49-F238E27FC236}">
                    <a16:creationId xmlns:a16="http://schemas.microsoft.com/office/drawing/2014/main" id="{BD34881E-F612-3E42-9BD8-5FDE35C38B37}"/>
                  </a:ext>
                </a:extLst>
              </p:cNvPr>
              <p:cNvCxnSpPr>
                <a:cxnSpLocks noChangeShapeType="1"/>
                <a:stCxn id="185" idx="6"/>
                <a:endCxn id="189" idx="2"/>
              </p:cNvCxnSpPr>
              <p:nvPr/>
            </p:nvCxnSpPr>
            <p:spPr bwMode="auto">
              <a:xfrm flipV="1">
                <a:off x="2831976" y="455515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AutoShape 110">
                <a:extLst>
                  <a:ext uri="{FF2B5EF4-FFF2-40B4-BE49-F238E27FC236}">
                    <a16:creationId xmlns:a16="http://schemas.microsoft.com/office/drawing/2014/main" id="{3521B4EA-3F9E-5048-8DE4-81BCADCDF1EC}"/>
                  </a:ext>
                </a:extLst>
              </p:cNvPr>
              <p:cNvCxnSpPr>
                <a:cxnSpLocks noChangeShapeType="1"/>
                <a:stCxn id="189" idx="6"/>
                <a:endCxn id="193" idx="1"/>
              </p:cNvCxnSpPr>
              <p:nvPr/>
            </p:nvCxnSpPr>
            <p:spPr bwMode="auto">
              <a:xfrm>
                <a:off x="4355976" y="455515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AutoShape 111">
                <a:extLst>
                  <a:ext uri="{FF2B5EF4-FFF2-40B4-BE49-F238E27FC236}">
                    <a16:creationId xmlns:a16="http://schemas.microsoft.com/office/drawing/2014/main" id="{690B45B1-DC63-FF4E-BE25-CF91A25FBD01}"/>
                  </a:ext>
                </a:extLst>
              </p:cNvPr>
              <p:cNvCxnSpPr>
                <a:cxnSpLocks noChangeShapeType="1"/>
                <a:stCxn id="93" idx="5"/>
                <a:endCxn id="95" idx="1"/>
              </p:cNvCxnSpPr>
              <p:nvPr/>
            </p:nvCxnSpPr>
            <p:spPr bwMode="auto">
              <a:xfrm>
                <a:off x="1523876" y="573149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AutoShape 112">
                <a:extLst>
                  <a:ext uri="{FF2B5EF4-FFF2-40B4-BE49-F238E27FC236}">
                    <a16:creationId xmlns:a16="http://schemas.microsoft.com/office/drawing/2014/main" id="{635A775D-21F0-344B-AAA3-46FE5D2130F7}"/>
                  </a:ext>
                </a:extLst>
              </p:cNvPr>
              <p:cNvCxnSpPr>
                <a:cxnSpLocks noChangeShapeType="1"/>
                <a:stCxn id="94" idx="5"/>
                <a:endCxn id="182" idx="2"/>
              </p:cNvCxnSpPr>
              <p:nvPr/>
            </p:nvCxnSpPr>
            <p:spPr bwMode="auto">
              <a:xfrm>
                <a:off x="1752476" y="512189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AutoShape 113">
                <a:extLst>
                  <a:ext uri="{FF2B5EF4-FFF2-40B4-BE49-F238E27FC236}">
                    <a16:creationId xmlns:a16="http://schemas.microsoft.com/office/drawing/2014/main" id="{D1ADB21E-5F19-F14B-B133-550B18C87149}"/>
                  </a:ext>
                </a:extLst>
              </p:cNvPr>
              <p:cNvCxnSpPr>
                <a:cxnSpLocks noChangeShapeType="1"/>
                <a:stCxn id="94" idx="6"/>
                <a:endCxn id="183" idx="2"/>
              </p:cNvCxnSpPr>
              <p:nvPr/>
            </p:nvCxnSpPr>
            <p:spPr bwMode="auto">
              <a:xfrm>
                <a:off x="1765176" y="508855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AutoShape 114">
                <a:extLst>
                  <a:ext uri="{FF2B5EF4-FFF2-40B4-BE49-F238E27FC236}">
                    <a16:creationId xmlns:a16="http://schemas.microsoft.com/office/drawing/2014/main" id="{44FEBC0B-5CF1-DF48-B108-16572DD4C953}"/>
                  </a:ext>
                </a:extLst>
              </p:cNvPr>
              <p:cNvCxnSpPr>
                <a:cxnSpLocks noChangeShapeType="1"/>
                <a:stCxn id="182" idx="7"/>
                <a:endCxn id="183" idx="5"/>
              </p:cNvCxnSpPr>
              <p:nvPr/>
            </p:nvCxnSpPr>
            <p:spPr bwMode="auto">
              <a:xfrm flipV="1">
                <a:off x="2133476" y="542669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AutoShape 115">
                <a:extLst>
                  <a:ext uri="{FF2B5EF4-FFF2-40B4-BE49-F238E27FC236}">
                    <a16:creationId xmlns:a16="http://schemas.microsoft.com/office/drawing/2014/main" id="{B87E33C5-E8B8-FF4D-AECC-CE60793DA4BE}"/>
                  </a:ext>
                </a:extLst>
              </p:cNvPr>
              <p:cNvCxnSpPr>
                <a:cxnSpLocks noChangeShapeType="1"/>
                <a:stCxn id="183" idx="6"/>
                <a:endCxn id="186" idx="2"/>
              </p:cNvCxnSpPr>
              <p:nvPr/>
            </p:nvCxnSpPr>
            <p:spPr bwMode="auto">
              <a:xfrm>
                <a:off x="2374776" y="539335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" name="AutoShape 116">
                <a:extLst>
                  <a:ext uri="{FF2B5EF4-FFF2-40B4-BE49-F238E27FC236}">
                    <a16:creationId xmlns:a16="http://schemas.microsoft.com/office/drawing/2014/main" id="{067C9B92-A209-D94D-91C8-C5DA93F9BCF5}"/>
                  </a:ext>
                </a:extLst>
              </p:cNvPr>
              <p:cNvCxnSpPr>
                <a:cxnSpLocks noChangeShapeType="1"/>
                <a:stCxn id="186" idx="0"/>
                <a:endCxn id="185" idx="4"/>
              </p:cNvCxnSpPr>
              <p:nvPr/>
            </p:nvCxnSpPr>
            <p:spPr bwMode="auto">
              <a:xfrm flipH="1" flipV="1">
                <a:off x="2785939" y="475359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AutoShape 117">
                <a:extLst>
                  <a:ext uri="{FF2B5EF4-FFF2-40B4-BE49-F238E27FC236}">
                    <a16:creationId xmlns:a16="http://schemas.microsoft.com/office/drawing/2014/main" id="{BCC42D60-376C-224E-B83D-59191D952AFD}"/>
                  </a:ext>
                </a:extLst>
              </p:cNvPr>
              <p:cNvCxnSpPr>
                <a:cxnSpLocks noChangeShapeType="1"/>
                <a:stCxn id="95" idx="0"/>
                <a:endCxn id="182" idx="4"/>
              </p:cNvCxnSpPr>
              <p:nvPr/>
            </p:nvCxnSpPr>
            <p:spPr bwMode="auto">
              <a:xfrm flipH="1" flipV="1">
                <a:off x="2100139" y="574419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AutoShape 118">
                <a:extLst>
                  <a:ext uri="{FF2B5EF4-FFF2-40B4-BE49-F238E27FC236}">
                    <a16:creationId xmlns:a16="http://schemas.microsoft.com/office/drawing/2014/main" id="{7822234B-0103-D845-9448-A9F85B4A9235}"/>
                  </a:ext>
                </a:extLst>
              </p:cNvPr>
              <p:cNvCxnSpPr>
                <a:cxnSpLocks noChangeShapeType="1"/>
                <a:stCxn id="95" idx="7"/>
                <a:endCxn id="184" idx="2"/>
              </p:cNvCxnSpPr>
              <p:nvPr/>
            </p:nvCxnSpPr>
            <p:spPr bwMode="auto">
              <a:xfrm flipV="1">
                <a:off x="2209676" y="607915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8" name="AutoShape 119">
                <a:extLst>
                  <a:ext uri="{FF2B5EF4-FFF2-40B4-BE49-F238E27FC236}">
                    <a16:creationId xmlns:a16="http://schemas.microsoft.com/office/drawing/2014/main" id="{D3B29E69-D6C3-6E4F-8570-3CFE17B12E71}"/>
                  </a:ext>
                </a:extLst>
              </p:cNvPr>
              <p:cNvCxnSpPr>
                <a:cxnSpLocks noChangeShapeType="1"/>
                <a:stCxn id="184" idx="1"/>
                <a:endCxn id="182" idx="5"/>
              </p:cNvCxnSpPr>
              <p:nvPr/>
            </p:nvCxnSpPr>
            <p:spPr bwMode="auto">
              <a:xfrm flipH="1" flipV="1">
                <a:off x="2133476" y="573149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AutoShape 120">
                <a:extLst>
                  <a:ext uri="{FF2B5EF4-FFF2-40B4-BE49-F238E27FC236}">
                    <a16:creationId xmlns:a16="http://schemas.microsoft.com/office/drawing/2014/main" id="{FF6F06DC-F1D3-6440-BFB2-04B9E976EB21}"/>
                  </a:ext>
                </a:extLst>
              </p:cNvPr>
              <p:cNvCxnSpPr>
                <a:cxnSpLocks noChangeShapeType="1"/>
                <a:stCxn id="184" idx="0"/>
                <a:endCxn id="186" idx="4"/>
              </p:cNvCxnSpPr>
              <p:nvPr/>
            </p:nvCxnSpPr>
            <p:spPr bwMode="auto">
              <a:xfrm flipV="1">
                <a:off x="2862139" y="543939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0" name="AutoShape 121">
                <a:extLst>
                  <a:ext uri="{FF2B5EF4-FFF2-40B4-BE49-F238E27FC236}">
                    <a16:creationId xmlns:a16="http://schemas.microsoft.com/office/drawing/2014/main" id="{38F79C24-899A-6E40-AACA-5A29B9AE662B}"/>
                  </a:ext>
                </a:extLst>
              </p:cNvPr>
              <p:cNvCxnSpPr>
                <a:cxnSpLocks noChangeShapeType="1"/>
                <a:stCxn id="186" idx="7"/>
                <a:endCxn id="188" idx="4"/>
              </p:cNvCxnSpPr>
              <p:nvPr/>
            </p:nvCxnSpPr>
            <p:spPr bwMode="auto">
              <a:xfrm flipV="1">
                <a:off x="3124076" y="490599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AutoShape 122">
                <a:extLst>
                  <a:ext uri="{FF2B5EF4-FFF2-40B4-BE49-F238E27FC236}">
                    <a16:creationId xmlns:a16="http://schemas.microsoft.com/office/drawing/2014/main" id="{0AA9E76A-D781-4249-BD55-F024E2443128}"/>
                  </a:ext>
                </a:extLst>
              </p:cNvPr>
              <p:cNvCxnSpPr>
                <a:cxnSpLocks noChangeShapeType="1"/>
                <a:stCxn id="188" idx="7"/>
                <a:endCxn id="189" idx="3"/>
              </p:cNvCxnSpPr>
              <p:nvPr/>
            </p:nvCxnSpPr>
            <p:spPr bwMode="auto">
              <a:xfrm flipV="1">
                <a:off x="4190876" y="458849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AutoShape 123">
                <a:extLst>
                  <a:ext uri="{FF2B5EF4-FFF2-40B4-BE49-F238E27FC236}">
                    <a16:creationId xmlns:a16="http://schemas.microsoft.com/office/drawing/2014/main" id="{3DEC7883-E9CC-664C-A4A7-1B67C84B4C6A}"/>
                  </a:ext>
                </a:extLst>
              </p:cNvPr>
              <p:cNvCxnSpPr>
                <a:cxnSpLocks noChangeShapeType="1"/>
                <a:stCxn id="186" idx="6"/>
                <a:endCxn id="191" idx="3"/>
              </p:cNvCxnSpPr>
              <p:nvPr/>
            </p:nvCxnSpPr>
            <p:spPr bwMode="auto">
              <a:xfrm flipV="1">
                <a:off x="3136776" y="535049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AutoShape 124">
                <a:extLst>
                  <a:ext uri="{FF2B5EF4-FFF2-40B4-BE49-F238E27FC236}">
                    <a16:creationId xmlns:a16="http://schemas.microsoft.com/office/drawing/2014/main" id="{A39D5F6E-1956-2444-9188-D34FA8AA3675}"/>
                  </a:ext>
                </a:extLst>
              </p:cNvPr>
              <p:cNvCxnSpPr>
                <a:cxnSpLocks noChangeShapeType="1"/>
                <a:stCxn id="188" idx="4"/>
                <a:endCxn id="191" idx="7"/>
              </p:cNvCxnSpPr>
              <p:nvPr/>
            </p:nvCxnSpPr>
            <p:spPr bwMode="auto">
              <a:xfrm flipH="1">
                <a:off x="3886076" y="490599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4" name="AutoShape 125">
                <a:extLst>
                  <a:ext uri="{FF2B5EF4-FFF2-40B4-BE49-F238E27FC236}">
                    <a16:creationId xmlns:a16="http://schemas.microsoft.com/office/drawing/2014/main" id="{2429B22B-7F46-9B48-B9C8-AA592E917ECE}"/>
                  </a:ext>
                </a:extLst>
              </p:cNvPr>
              <p:cNvCxnSpPr>
                <a:cxnSpLocks noChangeShapeType="1"/>
                <a:stCxn id="186" idx="5"/>
                <a:endCxn id="190" idx="1"/>
              </p:cNvCxnSpPr>
              <p:nvPr/>
            </p:nvCxnSpPr>
            <p:spPr bwMode="auto">
              <a:xfrm>
                <a:off x="3124076" y="54266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AutoShape 126">
                <a:extLst>
                  <a:ext uri="{FF2B5EF4-FFF2-40B4-BE49-F238E27FC236}">
                    <a16:creationId xmlns:a16="http://schemas.microsoft.com/office/drawing/2014/main" id="{23B97C70-3DA5-554D-821B-AB1886A42190}"/>
                  </a:ext>
                </a:extLst>
              </p:cNvPr>
              <p:cNvCxnSpPr>
                <a:cxnSpLocks noChangeShapeType="1"/>
                <a:stCxn id="191" idx="4"/>
                <a:endCxn id="190" idx="0"/>
              </p:cNvCxnSpPr>
              <p:nvPr/>
            </p:nvCxnSpPr>
            <p:spPr bwMode="auto">
              <a:xfrm flipH="1">
                <a:off x="3700339" y="536319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" name="AutoShape 127">
                <a:extLst>
                  <a:ext uri="{FF2B5EF4-FFF2-40B4-BE49-F238E27FC236}">
                    <a16:creationId xmlns:a16="http://schemas.microsoft.com/office/drawing/2014/main" id="{047DCB1D-A272-F441-B5D9-B90EACCA0AD4}"/>
                  </a:ext>
                </a:extLst>
              </p:cNvPr>
              <p:cNvCxnSpPr>
                <a:cxnSpLocks noChangeShapeType="1"/>
                <a:stCxn id="184" idx="5"/>
                <a:endCxn id="187" idx="1"/>
              </p:cNvCxnSpPr>
              <p:nvPr/>
            </p:nvCxnSpPr>
            <p:spPr bwMode="auto">
              <a:xfrm>
                <a:off x="2895476" y="61124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" name="AutoShape 128">
                <a:extLst>
                  <a:ext uri="{FF2B5EF4-FFF2-40B4-BE49-F238E27FC236}">
                    <a16:creationId xmlns:a16="http://schemas.microsoft.com/office/drawing/2014/main" id="{64603FCD-2481-3E40-B78D-A23881A82ACA}"/>
                  </a:ext>
                </a:extLst>
              </p:cNvPr>
              <p:cNvCxnSpPr>
                <a:cxnSpLocks noChangeShapeType="1"/>
                <a:stCxn id="187" idx="7"/>
                <a:endCxn id="194" idx="2"/>
              </p:cNvCxnSpPr>
              <p:nvPr/>
            </p:nvCxnSpPr>
            <p:spPr bwMode="auto">
              <a:xfrm flipV="1">
                <a:off x="3505076" y="638395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AutoShape 129">
                <a:extLst>
                  <a:ext uri="{FF2B5EF4-FFF2-40B4-BE49-F238E27FC236}">
                    <a16:creationId xmlns:a16="http://schemas.microsoft.com/office/drawing/2014/main" id="{8CB99197-D873-8F4C-85B7-CBED0C64BAE4}"/>
                  </a:ext>
                </a:extLst>
              </p:cNvPr>
              <p:cNvCxnSpPr>
                <a:cxnSpLocks noChangeShapeType="1"/>
                <a:stCxn id="194" idx="0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9" name="AutoShape 130">
                <a:extLst>
                  <a:ext uri="{FF2B5EF4-FFF2-40B4-BE49-F238E27FC236}">
                    <a16:creationId xmlns:a16="http://schemas.microsoft.com/office/drawing/2014/main" id="{0A4B947B-D88D-684C-B815-E2C25D304EFE}"/>
                  </a:ext>
                </a:extLst>
              </p:cNvPr>
              <p:cNvCxnSpPr>
                <a:cxnSpLocks noChangeShapeType="1"/>
                <a:stCxn id="194" idx="7"/>
                <a:endCxn id="195" idx="1"/>
              </p:cNvCxnSpPr>
              <p:nvPr/>
            </p:nvCxnSpPr>
            <p:spPr bwMode="auto">
              <a:xfrm flipV="1">
                <a:off x="4648076" y="604582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0" name="AutoShape 131">
                <a:extLst>
                  <a:ext uri="{FF2B5EF4-FFF2-40B4-BE49-F238E27FC236}">
                    <a16:creationId xmlns:a16="http://schemas.microsoft.com/office/drawing/2014/main" id="{1A6F8D62-67B1-3744-B060-C4AB595C5B83}"/>
                  </a:ext>
                </a:extLst>
              </p:cNvPr>
              <p:cNvCxnSpPr>
                <a:cxnSpLocks noChangeShapeType="1"/>
                <a:stCxn id="195" idx="1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1" name="AutoShape 132">
                <a:extLst>
                  <a:ext uri="{FF2B5EF4-FFF2-40B4-BE49-F238E27FC236}">
                    <a16:creationId xmlns:a16="http://schemas.microsoft.com/office/drawing/2014/main" id="{77B04FE9-81F1-A649-A674-C8E0E82BEF07}"/>
                  </a:ext>
                </a:extLst>
              </p:cNvPr>
              <p:cNvCxnSpPr>
                <a:cxnSpLocks noChangeShapeType="1"/>
                <a:stCxn id="195" idx="0"/>
                <a:endCxn id="192" idx="4"/>
              </p:cNvCxnSpPr>
              <p:nvPr/>
            </p:nvCxnSpPr>
            <p:spPr bwMode="auto">
              <a:xfrm flipV="1">
                <a:off x="4919539" y="521079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2" name="AutoShape 133">
                <a:extLst>
                  <a:ext uri="{FF2B5EF4-FFF2-40B4-BE49-F238E27FC236}">
                    <a16:creationId xmlns:a16="http://schemas.microsoft.com/office/drawing/2014/main" id="{F4757B27-F25B-664B-A46E-B7522A0D30D1}"/>
                  </a:ext>
                </a:extLst>
              </p:cNvPr>
              <p:cNvCxnSpPr>
                <a:cxnSpLocks noChangeShapeType="1"/>
                <a:stCxn id="192" idx="6"/>
                <a:endCxn id="196" idx="0"/>
              </p:cNvCxnSpPr>
              <p:nvPr/>
            </p:nvCxnSpPr>
            <p:spPr bwMode="auto">
              <a:xfrm>
                <a:off x="5270376" y="516475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AutoShape 134">
                <a:extLst>
                  <a:ext uri="{FF2B5EF4-FFF2-40B4-BE49-F238E27FC236}">
                    <a16:creationId xmlns:a16="http://schemas.microsoft.com/office/drawing/2014/main" id="{ABBADD2B-5317-1B4E-A260-58DF73F89DE2}"/>
                  </a:ext>
                </a:extLst>
              </p:cNvPr>
              <p:cNvCxnSpPr>
                <a:cxnSpLocks noChangeShapeType="1"/>
                <a:stCxn id="195" idx="5"/>
                <a:endCxn id="197" idx="1"/>
              </p:cNvCxnSpPr>
              <p:nvPr/>
            </p:nvCxnSpPr>
            <p:spPr bwMode="auto">
              <a:xfrm>
                <a:off x="4952876" y="611249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AutoShape 135">
                <a:extLst>
                  <a:ext uri="{FF2B5EF4-FFF2-40B4-BE49-F238E27FC236}">
                    <a16:creationId xmlns:a16="http://schemas.microsoft.com/office/drawing/2014/main" id="{513FCDE8-613A-5447-B906-56DC25361A33}"/>
                  </a:ext>
                </a:extLst>
              </p:cNvPr>
              <p:cNvCxnSpPr>
                <a:cxnSpLocks noChangeShapeType="1"/>
                <a:stCxn id="197" idx="2"/>
                <a:endCxn id="194" idx="6"/>
              </p:cNvCxnSpPr>
              <p:nvPr/>
            </p:nvCxnSpPr>
            <p:spPr bwMode="auto">
              <a:xfrm flipH="1" flipV="1">
                <a:off x="4660776" y="6383957"/>
                <a:ext cx="669925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AutoShape 136">
                <a:extLst>
                  <a:ext uri="{FF2B5EF4-FFF2-40B4-BE49-F238E27FC236}">
                    <a16:creationId xmlns:a16="http://schemas.microsoft.com/office/drawing/2014/main" id="{9A74C3A7-44B1-F24B-ACBA-23847C0DF82B}"/>
                  </a:ext>
                </a:extLst>
              </p:cNvPr>
              <p:cNvCxnSpPr>
                <a:cxnSpLocks noChangeShapeType="1"/>
                <a:stCxn id="197" idx="7"/>
                <a:endCxn id="198" idx="2"/>
              </p:cNvCxnSpPr>
              <p:nvPr/>
            </p:nvCxnSpPr>
            <p:spPr bwMode="auto">
              <a:xfrm flipV="1">
                <a:off x="5410076" y="615535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AutoShape 137">
                <a:extLst>
                  <a:ext uri="{FF2B5EF4-FFF2-40B4-BE49-F238E27FC236}">
                    <a16:creationId xmlns:a16="http://schemas.microsoft.com/office/drawing/2014/main" id="{5438B348-11E9-7B4E-8A2F-72A7284C7AEF}"/>
                  </a:ext>
                </a:extLst>
              </p:cNvPr>
              <p:cNvCxnSpPr>
                <a:cxnSpLocks noChangeShapeType="1"/>
                <a:stCxn id="198" idx="0"/>
                <a:endCxn id="199" idx="4"/>
              </p:cNvCxnSpPr>
              <p:nvPr/>
            </p:nvCxnSpPr>
            <p:spPr bwMode="auto">
              <a:xfrm flipH="1" flipV="1">
                <a:off x="6062539" y="551559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AutoShape 138">
                <a:extLst>
                  <a:ext uri="{FF2B5EF4-FFF2-40B4-BE49-F238E27FC236}">
                    <a16:creationId xmlns:a16="http://schemas.microsoft.com/office/drawing/2014/main" id="{6E864A77-EB68-6C49-B99A-B42E9F85A1F7}"/>
                  </a:ext>
                </a:extLst>
              </p:cNvPr>
              <p:cNvCxnSpPr>
                <a:cxnSpLocks noChangeShapeType="1"/>
                <a:stCxn id="199" idx="0"/>
                <a:endCxn id="193" idx="5"/>
              </p:cNvCxnSpPr>
              <p:nvPr/>
            </p:nvCxnSpPr>
            <p:spPr bwMode="auto">
              <a:xfrm flipH="1" flipV="1">
                <a:off x="5943476" y="489329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8" name="AutoShape 139">
                <a:extLst>
                  <a:ext uri="{FF2B5EF4-FFF2-40B4-BE49-F238E27FC236}">
                    <a16:creationId xmlns:a16="http://schemas.microsoft.com/office/drawing/2014/main" id="{785B5609-0A69-4943-B3BA-3650CFD86BC7}"/>
                  </a:ext>
                </a:extLst>
              </p:cNvPr>
              <p:cNvCxnSpPr>
                <a:cxnSpLocks noChangeShapeType="1"/>
                <a:stCxn id="199" idx="7"/>
                <a:endCxn id="200" idx="2"/>
              </p:cNvCxnSpPr>
              <p:nvPr/>
            </p:nvCxnSpPr>
            <p:spPr bwMode="auto">
              <a:xfrm flipV="1">
                <a:off x="6095876" y="501235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AutoShape 140">
                <a:extLst>
                  <a:ext uri="{FF2B5EF4-FFF2-40B4-BE49-F238E27FC236}">
                    <a16:creationId xmlns:a16="http://schemas.microsoft.com/office/drawing/2014/main" id="{0EE9A168-F7D5-C94A-B3C6-C5D2464C829B}"/>
                  </a:ext>
                </a:extLst>
              </p:cNvPr>
              <p:cNvCxnSpPr>
                <a:cxnSpLocks noChangeShapeType="1"/>
                <a:stCxn id="199" idx="6"/>
                <a:endCxn id="201" idx="2"/>
              </p:cNvCxnSpPr>
              <p:nvPr/>
            </p:nvCxnSpPr>
            <p:spPr bwMode="auto">
              <a:xfrm flipV="1">
                <a:off x="6108576" y="539335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AutoShape 141">
                <a:extLst>
                  <a:ext uri="{FF2B5EF4-FFF2-40B4-BE49-F238E27FC236}">
                    <a16:creationId xmlns:a16="http://schemas.microsoft.com/office/drawing/2014/main" id="{AEC91BAD-4390-7047-9794-8D941CB5E900}"/>
                  </a:ext>
                </a:extLst>
              </p:cNvPr>
              <p:cNvCxnSpPr>
                <a:cxnSpLocks noChangeShapeType="1"/>
                <a:stCxn id="199" idx="6"/>
              </p:cNvCxnSpPr>
              <p:nvPr/>
            </p:nvCxnSpPr>
            <p:spPr bwMode="auto">
              <a:xfrm>
                <a:off x="6108576" y="54695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AutoShape 142">
                <a:extLst>
                  <a:ext uri="{FF2B5EF4-FFF2-40B4-BE49-F238E27FC236}">
                    <a16:creationId xmlns:a16="http://schemas.microsoft.com/office/drawing/2014/main" id="{ADA7CF9B-694E-5944-B268-E1D5DB0200AB}"/>
                  </a:ext>
                </a:extLst>
              </p:cNvPr>
              <p:cNvCxnSpPr>
                <a:cxnSpLocks noChangeShapeType="1"/>
                <a:endCxn id="198" idx="7"/>
              </p:cNvCxnSpPr>
              <p:nvPr/>
            </p:nvCxnSpPr>
            <p:spPr bwMode="auto">
              <a:xfrm flipH="1">
                <a:off x="6248276" y="580769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2" name="AutoShape 143">
                <a:extLst>
                  <a:ext uri="{FF2B5EF4-FFF2-40B4-BE49-F238E27FC236}">
                    <a16:creationId xmlns:a16="http://schemas.microsoft.com/office/drawing/2014/main" id="{6B55405F-7123-D842-8D8F-EE1AA8CD254D}"/>
                  </a:ext>
                </a:extLst>
              </p:cNvPr>
              <p:cNvCxnSpPr>
                <a:cxnSpLocks noChangeShapeType="1"/>
                <a:stCxn id="198" idx="4"/>
                <a:endCxn id="205" idx="1"/>
              </p:cNvCxnSpPr>
              <p:nvPr/>
            </p:nvCxnSpPr>
            <p:spPr bwMode="auto">
              <a:xfrm>
                <a:off x="6214939" y="620139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3" name="AutoShape 144">
                <a:extLst>
                  <a:ext uri="{FF2B5EF4-FFF2-40B4-BE49-F238E27FC236}">
                    <a16:creationId xmlns:a16="http://schemas.microsoft.com/office/drawing/2014/main" id="{ECD2CB23-EC27-7243-9B15-9F9FF48EE044}"/>
                  </a:ext>
                </a:extLst>
              </p:cNvPr>
              <p:cNvCxnSpPr>
                <a:cxnSpLocks noChangeShapeType="1"/>
                <a:stCxn id="197" idx="7"/>
                <a:endCxn id="205" idx="3"/>
              </p:cNvCxnSpPr>
              <p:nvPr/>
            </p:nvCxnSpPr>
            <p:spPr bwMode="auto">
              <a:xfrm flipV="1">
                <a:off x="5410076" y="664589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4" name="AutoShape 145">
                <a:extLst>
                  <a:ext uri="{FF2B5EF4-FFF2-40B4-BE49-F238E27FC236}">
                    <a16:creationId xmlns:a16="http://schemas.microsoft.com/office/drawing/2014/main" id="{91198114-FB0F-0640-9A14-DEDB851E32BF}"/>
                  </a:ext>
                </a:extLst>
              </p:cNvPr>
              <p:cNvCxnSpPr>
                <a:cxnSpLocks noChangeShapeType="1"/>
                <a:endCxn id="205" idx="0"/>
              </p:cNvCxnSpPr>
              <p:nvPr/>
            </p:nvCxnSpPr>
            <p:spPr bwMode="auto">
              <a:xfrm flipH="1">
                <a:off x="6595939" y="582039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AutoShape 146">
                <a:extLst>
                  <a:ext uri="{FF2B5EF4-FFF2-40B4-BE49-F238E27FC236}">
                    <a16:creationId xmlns:a16="http://schemas.microsoft.com/office/drawing/2014/main" id="{30B97DC7-BC36-1749-974A-D3BB67ABB400}"/>
                  </a:ext>
                </a:extLst>
              </p:cNvPr>
              <p:cNvCxnSpPr>
                <a:cxnSpLocks noChangeShapeType="1"/>
                <a:stCxn id="205" idx="7"/>
                <a:endCxn id="204" idx="2"/>
              </p:cNvCxnSpPr>
              <p:nvPr/>
            </p:nvCxnSpPr>
            <p:spPr bwMode="auto">
              <a:xfrm flipV="1">
                <a:off x="6629276" y="63077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AutoShape 147">
                <a:extLst>
                  <a:ext uri="{FF2B5EF4-FFF2-40B4-BE49-F238E27FC236}">
                    <a16:creationId xmlns:a16="http://schemas.microsoft.com/office/drawing/2014/main" id="{C5214791-23F1-8246-A021-774F5ACB2B8F}"/>
                  </a:ext>
                </a:extLst>
              </p:cNvPr>
              <p:cNvCxnSpPr>
                <a:cxnSpLocks noChangeShapeType="1"/>
                <a:stCxn id="204" idx="7"/>
                <a:endCxn id="203" idx="2"/>
              </p:cNvCxnSpPr>
              <p:nvPr/>
            </p:nvCxnSpPr>
            <p:spPr bwMode="auto">
              <a:xfrm flipV="1">
                <a:off x="7315076" y="577435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7" name="AutoShape 148">
                <a:extLst>
                  <a:ext uri="{FF2B5EF4-FFF2-40B4-BE49-F238E27FC236}">
                    <a16:creationId xmlns:a16="http://schemas.microsoft.com/office/drawing/2014/main" id="{79A6D2D4-ABC7-7E40-ADC4-EFE1989ACA5A}"/>
                  </a:ext>
                </a:extLst>
              </p:cNvPr>
              <p:cNvCxnSpPr>
                <a:cxnSpLocks noChangeShapeType="1"/>
                <a:endCxn id="203" idx="1"/>
              </p:cNvCxnSpPr>
              <p:nvPr/>
            </p:nvCxnSpPr>
            <p:spPr bwMode="auto">
              <a:xfrm>
                <a:off x="6781676" y="574102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8" name="AutoShape 149">
                <a:extLst>
                  <a:ext uri="{FF2B5EF4-FFF2-40B4-BE49-F238E27FC236}">
                    <a16:creationId xmlns:a16="http://schemas.microsoft.com/office/drawing/2014/main" id="{13AE6BB2-9D16-564B-91A4-CBE6147CFDE4}"/>
                  </a:ext>
                </a:extLst>
              </p:cNvPr>
              <p:cNvCxnSpPr>
                <a:cxnSpLocks noChangeShapeType="1"/>
                <a:stCxn id="203" idx="0"/>
                <a:endCxn id="202" idx="4"/>
              </p:cNvCxnSpPr>
              <p:nvPr/>
            </p:nvCxnSpPr>
            <p:spPr bwMode="auto">
              <a:xfrm flipH="1" flipV="1">
                <a:off x="7357939" y="536319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AutoShape 150">
                <a:extLst>
                  <a:ext uri="{FF2B5EF4-FFF2-40B4-BE49-F238E27FC236}">
                    <a16:creationId xmlns:a16="http://schemas.microsoft.com/office/drawing/2014/main" id="{D3796982-E0BB-1B49-A4B6-24A380D01095}"/>
                  </a:ext>
                </a:extLst>
              </p:cNvPr>
              <p:cNvCxnSpPr>
                <a:cxnSpLocks noChangeShapeType="1"/>
                <a:endCxn id="202" idx="3"/>
              </p:cNvCxnSpPr>
              <p:nvPr/>
            </p:nvCxnSpPr>
            <p:spPr bwMode="auto">
              <a:xfrm flipV="1">
                <a:off x="6781676" y="535049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AutoShape 151">
                <a:extLst>
                  <a:ext uri="{FF2B5EF4-FFF2-40B4-BE49-F238E27FC236}">
                    <a16:creationId xmlns:a16="http://schemas.microsoft.com/office/drawing/2014/main" id="{A671C7EA-9C49-8C4E-8065-0DA5A26BE030}"/>
                  </a:ext>
                </a:extLst>
              </p:cNvPr>
              <p:cNvCxnSpPr>
                <a:cxnSpLocks noChangeShapeType="1"/>
                <a:stCxn id="202" idx="2"/>
                <a:endCxn id="200" idx="6"/>
              </p:cNvCxnSpPr>
              <p:nvPr/>
            </p:nvCxnSpPr>
            <p:spPr bwMode="auto">
              <a:xfrm flipH="1" flipV="1">
                <a:off x="6718176" y="501235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AutoShape 153">
                <a:extLst>
                  <a:ext uri="{FF2B5EF4-FFF2-40B4-BE49-F238E27FC236}">
                    <a16:creationId xmlns:a16="http://schemas.microsoft.com/office/drawing/2014/main" id="{D8C611E5-E94E-0F47-BACA-8EBF4B494679}"/>
                  </a:ext>
                </a:extLst>
              </p:cNvPr>
              <p:cNvCxnSpPr>
                <a:cxnSpLocks noChangeShapeType="1"/>
                <a:stCxn id="93" idx="6"/>
                <a:endCxn id="183" idx="2"/>
              </p:cNvCxnSpPr>
              <p:nvPr/>
            </p:nvCxnSpPr>
            <p:spPr bwMode="auto">
              <a:xfrm flipV="1">
                <a:off x="1536576" y="5393357"/>
                <a:ext cx="746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AutoShape 154">
                <a:extLst>
                  <a:ext uri="{FF2B5EF4-FFF2-40B4-BE49-F238E27FC236}">
                    <a16:creationId xmlns:a16="http://schemas.microsoft.com/office/drawing/2014/main" id="{AA28D379-CA44-EF47-AD8B-B4DC4CFBC603}"/>
                  </a:ext>
                </a:extLst>
              </p:cNvPr>
              <p:cNvCxnSpPr>
                <a:cxnSpLocks noChangeShapeType="1"/>
                <a:stCxn id="93" idx="6"/>
                <a:endCxn id="182" idx="3"/>
              </p:cNvCxnSpPr>
              <p:nvPr/>
            </p:nvCxnSpPr>
            <p:spPr bwMode="auto">
              <a:xfrm>
                <a:off x="1536576" y="5698158"/>
                <a:ext cx="531009" cy="325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AutoShape 155">
                <a:extLst>
                  <a:ext uri="{FF2B5EF4-FFF2-40B4-BE49-F238E27FC236}">
                    <a16:creationId xmlns:a16="http://schemas.microsoft.com/office/drawing/2014/main" id="{4B9B6A13-689B-5645-A6D1-0D7B9992F9DA}"/>
                  </a:ext>
                </a:extLst>
              </p:cNvPr>
              <p:cNvCxnSpPr>
                <a:cxnSpLocks noChangeShapeType="1"/>
                <a:stCxn id="191" idx="3"/>
                <a:endCxn id="184" idx="7"/>
              </p:cNvCxnSpPr>
              <p:nvPr/>
            </p:nvCxnSpPr>
            <p:spPr bwMode="auto">
              <a:xfrm flipH="1">
                <a:off x="2895476" y="5350495"/>
                <a:ext cx="923925" cy="695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4" name="AutoShape 156">
                <a:extLst>
                  <a:ext uri="{FF2B5EF4-FFF2-40B4-BE49-F238E27FC236}">
                    <a16:creationId xmlns:a16="http://schemas.microsoft.com/office/drawing/2014/main" id="{FEB94A3C-6EB4-7240-B0C4-0CC159DB6079}"/>
                  </a:ext>
                </a:extLst>
              </p:cNvPr>
              <p:cNvCxnSpPr>
                <a:cxnSpLocks noChangeShapeType="1"/>
                <a:stCxn id="200" idx="4"/>
              </p:cNvCxnSpPr>
              <p:nvPr/>
            </p:nvCxnSpPr>
            <p:spPr bwMode="auto">
              <a:xfrm>
                <a:off x="6672139" y="5058395"/>
                <a:ext cx="42862" cy="682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AutoShape 157">
                <a:extLst>
                  <a:ext uri="{FF2B5EF4-FFF2-40B4-BE49-F238E27FC236}">
                    <a16:creationId xmlns:a16="http://schemas.microsoft.com/office/drawing/2014/main" id="{5A0943EF-8EA2-674D-8237-296B2C26A4A9}"/>
                  </a:ext>
                </a:extLst>
              </p:cNvPr>
              <p:cNvCxnSpPr>
                <a:cxnSpLocks noChangeShapeType="1"/>
                <a:stCxn id="185" idx="5"/>
                <a:endCxn id="191" idx="1"/>
              </p:cNvCxnSpPr>
              <p:nvPr/>
            </p:nvCxnSpPr>
            <p:spPr bwMode="auto">
              <a:xfrm>
                <a:off x="2819276" y="4740895"/>
                <a:ext cx="1000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" name="AutoShape 158">
                <a:extLst>
                  <a:ext uri="{FF2B5EF4-FFF2-40B4-BE49-F238E27FC236}">
                    <a16:creationId xmlns:a16="http://schemas.microsoft.com/office/drawing/2014/main" id="{2F6C2E41-4A9E-7F4F-A507-FA358998ABE3}"/>
                  </a:ext>
                </a:extLst>
              </p:cNvPr>
              <p:cNvCxnSpPr>
                <a:cxnSpLocks noChangeShapeType="1"/>
                <a:stCxn id="198" idx="6"/>
                <a:endCxn id="204" idx="1"/>
              </p:cNvCxnSpPr>
              <p:nvPr/>
            </p:nvCxnSpPr>
            <p:spPr bwMode="auto">
              <a:xfrm>
                <a:off x="6260976" y="6155357"/>
                <a:ext cx="987425" cy="119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" name="AutoShape 159">
                <a:extLst>
                  <a:ext uri="{FF2B5EF4-FFF2-40B4-BE49-F238E27FC236}">
                    <a16:creationId xmlns:a16="http://schemas.microsoft.com/office/drawing/2014/main" id="{50A5A08E-7677-DD4C-A04A-7DD0DB144F7E}"/>
                  </a:ext>
                </a:extLst>
              </p:cNvPr>
              <p:cNvCxnSpPr>
                <a:cxnSpLocks noChangeShapeType="1"/>
                <a:stCxn id="196" idx="3"/>
                <a:endCxn id="194" idx="7"/>
              </p:cNvCxnSpPr>
              <p:nvPr/>
            </p:nvCxnSpPr>
            <p:spPr bwMode="auto">
              <a:xfrm flipH="1">
                <a:off x="4648076" y="6036295"/>
                <a:ext cx="847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B456C625-9454-0045-BA1B-C520D6A9E0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5600" y="558000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7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(DS)</a:t>
                </a:r>
                <a:br>
                  <a:rPr lang="en-US" altLang="zh-TW" dirty="0"/>
                </a:b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subgraph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/>
                  <a:t>)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every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adjacent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Connected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(CDS)</a:t>
                </a:r>
              </a:p>
              <a:p>
                <a:r>
                  <a:rPr lang="en-US" altLang="zh-TW" dirty="0">
                    <a:solidFill>
                      <a:srgbClr val="00B050"/>
                    </a:solidFill>
                  </a:rPr>
                  <a:t>How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to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construct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a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minimum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CDS?</a:t>
                </a:r>
              </a:p>
              <a:p>
                <a:r>
                  <a:rPr lang="en-US" altLang="zh-TW" dirty="0">
                    <a:solidFill>
                      <a:srgbClr val="C00000"/>
                    </a:solidFill>
                  </a:rPr>
                  <a:t>NP-hard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(bye!)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9CA68CF1-69A9-F442-9D2C-9633869C046E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386979" y="4361806"/>
            <a:chExt cx="6111875" cy="2301875"/>
          </a:xfrm>
        </p:grpSpPr>
        <p:grpSp>
          <p:nvGrpSpPr>
            <p:cNvPr id="91" name="群組 4098">
              <a:extLst>
                <a:ext uri="{FF2B5EF4-FFF2-40B4-BE49-F238E27FC236}">
                  <a16:creationId xmlns:a16="http://schemas.microsoft.com/office/drawing/2014/main" id="{012895BD-F638-434A-B743-10BFBF0B17F4}"/>
                </a:ext>
              </a:extLst>
            </p:cNvPr>
            <p:cNvGrpSpPr/>
            <p:nvPr/>
          </p:nvGrpSpPr>
          <p:grpSpPr>
            <a:xfrm>
              <a:off x="1386979" y="4361806"/>
              <a:ext cx="6111875" cy="2301875"/>
              <a:chOff x="1444501" y="4509120"/>
              <a:chExt cx="6111875" cy="2301875"/>
            </a:xfrm>
          </p:grpSpPr>
          <p:sp>
            <p:nvSpPr>
              <p:cNvPr id="93" name="Oval 79">
                <a:extLst>
                  <a:ext uri="{FF2B5EF4-FFF2-40B4-BE49-F238E27FC236}">
                    <a16:creationId xmlns:a16="http://schemas.microsoft.com/office/drawing/2014/main" id="{618F48F8-92D1-ED4C-B070-C002EA0D2C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4501" y="5652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80">
                <a:extLst>
                  <a:ext uri="{FF2B5EF4-FFF2-40B4-BE49-F238E27FC236}">
                    <a16:creationId xmlns:a16="http://schemas.microsoft.com/office/drawing/2014/main" id="{F8702E40-373F-564B-B4B6-399574BB54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73101" y="5042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81">
                <a:extLst>
                  <a:ext uri="{FF2B5EF4-FFF2-40B4-BE49-F238E27FC236}">
                    <a16:creationId xmlns:a16="http://schemas.microsoft.com/office/drawing/2014/main" id="{32C6C0BA-AAE5-3B4D-929E-96EE372C0E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3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2" name="Oval 82">
                <a:extLst>
                  <a:ext uri="{FF2B5EF4-FFF2-40B4-BE49-F238E27FC236}">
                    <a16:creationId xmlns:a16="http://schemas.microsoft.com/office/drawing/2014/main" id="{AD626ED4-9972-C74F-B9A4-27D4B63A11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4101" y="565212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3" name="Oval 83">
                <a:extLst>
                  <a:ext uri="{FF2B5EF4-FFF2-40B4-BE49-F238E27FC236}">
                    <a16:creationId xmlns:a16="http://schemas.microsoft.com/office/drawing/2014/main" id="{516AF610-0CFB-F04A-90E9-131BAD124E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2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" name="Oval 84">
                <a:extLst>
                  <a:ext uri="{FF2B5EF4-FFF2-40B4-BE49-F238E27FC236}">
                    <a16:creationId xmlns:a16="http://schemas.microsoft.com/office/drawing/2014/main" id="{03866EC3-CD63-4444-B773-5197F3432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161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" name="Oval 85">
                <a:extLst>
                  <a:ext uri="{FF2B5EF4-FFF2-40B4-BE49-F238E27FC236}">
                    <a16:creationId xmlns:a16="http://schemas.microsoft.com/office/drawing/2014/main" id="{8687043B-F1A3-1548-A754-854C18ADEC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901" y="4661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" name="Oval 86">
                <a:extLst>
                  <a:ext uri="{FF2B5EF4-FFF2-40B4-BE49-F238E27FC236}">
                    <a16:creationId xmlns:a16="http://schemas.microsoft.com/office/drawing/2014/main" id="{1940D267-194E-7842-A2FD-C637CD363D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44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7" name="Oval 87">
                <a:extLst>
                  <a:ext uri="{FF2B5EF4-FFF2-40B4-BE49-F238E27FC236}">
                    <a16:creationId xmlns:a16="http://schemas.microsoft.com/office/drawing/2014/main" id="{7FA407EC-C686-5B4B-944B-4046EF9397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5701" y="6566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8" name="Oval 88">
                <a:extLst>
                  <a:ext uri="{FF2B5EF4-FFF2-40B4-BE49-F238E27FC236}">
                    <a16:creationId xmlns:a16="http://schemas.microsoft.com/office/drawing/2014/main" id="{FB253532-C698-894C-A9F0-4DB7CD2F1A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115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9" name="Oval 89">
                <a:extLst>
                  <a:ext uri="{FF2B5EF4-FFF2-40B4-BE49-F238E27FC236}">
                    <a16:creationId xmlns:a16="http://schemas.microsoft.com/office/drawing/2014/main" id="{291014F5-21A0-044A-9AFD-314664A8FE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63901" y="4509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0" name="Oval 90">
                <a:extLst>
                  <a:ext uri="{FF2B5EF4-FFF2-40B4-BE49-F238E27FC236}">
                    <a16:creationId xmlns:a16="http://schemas.microsoft.com/office/drawing/2014/main" id="{3B52BBBD-1105-C348-B03D-D7CAB234DB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4301" y="58807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1" name="Oval 91">
                <a:extLst>
                  <a:ext uri="{FF2B5EF4-FFF2-40B4-BE49-F238E27FC236}">
                    <a16:creationId xmlns:a16="http://schemas.microsoft.com/office/drawing/2014/main" id="{9FEB5853-C874-E840-8E91-2BBA6DC4F7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6701" y="5271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2" name="Oval 92">
                <a:extLst>
                  <a:ext uri="{FF2B5EF4-FFF2-40B4-BE49-F238E27FC236}">
                    <a16:creationId xmlns:a16="http://schemas.microsoft.com/office/drawing/2014/main" id="{60AD5E36-6322-3C43-99C2-C0FAA336C4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301" y="5118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3" name="Oval 93">
                <a:extLst>
                  <a:ext uri="{FF2B5EF4-FFF2-40B4-BE49-F238E27FC236}">
                    <a16:creationId xmlns:a16="http://schemas.microsoft.com/office/drawing/2014/main" id="{263D2B03-7FDC-6B4C-8546-07AE205D59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641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" name="Oval 94">
                <a:extLst>
                  <a:ext uri="{FF2B5EF4-FFF2-40B4-BE49-F238E27FC236}">
                    <a16:creationId xmlns:a16="http://schemas.microsoft.com/office/drawing/2014/main" id="{0FEE9968-54AD-9A4E-B90E-B15ECCD5DC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8701" y="6337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" name="Oval 95">
                <a:extLst>
                  <a:ext uri="{FF2B5EF4-FFF2-40B4-BE49-F238E27FC236}">
                    <a16:creationId xmlns:a16="http://schemas.microsoft.com/office/drawing/2014/main" id="{D9DAB4B1-475F-C94B-A058-87704B1240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35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6" name="Oval 96">
                <a:extLst>
                  <a:ext uri="{FF2B5EF4-FFF2-40B4-BE49-F238E27FC236}">
                    <a16:creationId xmlns:a16="http://schemas.microsoft.com/office/drawing/2014/main" id="{09A3A239-6592-834F-8BF1-1596C32B36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83101" y="5956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" name="Oval 97">
                <a:extLst>
                  <a:ext uri="{FF2B5EF4-FFF2-40B4-BE49-F238E27FC236}">
                    <a16:creationId xmlns:a16="http://schemas.microsoft.com/office/drawing/2014/main" id="{D84B7FF7-6AE3-7340-90FB-A8ABAD1108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0701" y="6718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" name="Oval 98">
                <a:extLst>
                  <a:ext uri="{FF2B5EF4-FFF2-40B4-BE49-F238E27FC236}">
                    <a16:creationId xmlns:a16="http://schemas.microsoft.com/office/drawing/2014/main" id="{ED47B6BF-F07F-5F47-9DFB-4BC1F674B7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68901" y="6109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" name="Oval 99">
                <a:extLst>
                  <a:ext uri="{FF2B5EF4-FFF2-40B4-BE49-F238E27FC236}">
                    <a16:creationId xmlns:a16="http://schemas.microsoft.com/office/drawing/2014/main" id="{6F01032D-528D-C54D-B92C-2BE684F1B3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6501" y="5423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0" name="Oval 100">
                <a:extLst>
                  <a:ext uri="{FF2B5EF4-FFF2-40B4-BE49-F238E27FC236}">
                    <a16:creationId xmlns:a16="http://schemas.microsoft.com/office/drawing/2014/main" id="{2B012406-88F8-C940-9D69-CA31AD1B23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6101" y="4966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1" name="Oval 101">
                <a:extLst>
                  <a:ext uri="{FF2B5EF4-FFF2-40B4-BE49-F238E27FC236}">
                    <a16:creationId xmlns:a16="http://schemas.microsoft.com/office/drawing/2014/main" id="{8FD46AC5-1CB6-F740-9A55-0230C9513C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301" y="5347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2" name="Oval 103">
                <a:extLst>
                  <a:ext uri="{FF2B5EF4-FFF2-40B4-BE49-F238E27FC236}">
                    <a16:creationId xmlns:a16="http://schemas.microsoft.com/office/drawing/2014/main" id="{E6E2644D-62BF-ED43-BE3E-2F362207A3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1901" y="5271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3" name="Oval 104">
                <a:extLst>
                  <a:ext uri="{FF2B5EF4-FFF2-40B4-BE49-F238E27FC236}">
                    <a16:creationId xmlns:a16="http://schemas.microsoft.com/office/drawing/2014/main" id="{260B0C84-FFDA-D94C-B886-C5A518D9C5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64301" y="5728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" name="Oval 105">
                <a:extLst>
                  <a:ext uri="{FF2B5EF4-FFF2-40B4-BE49-F238E27FC236}">
                    <a16:creationId xmlns:a16="http://schemas.microsoft.com/office/drawing/2014/main" id="{DB854A04-CB71-1B45-82FE-E9F1C48173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357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" name="Oval 106">
                <a:extLst>
                  <a:ext uri="{FF2B5EF4-FFF2-40B4-BE49-F238E27FC236}">
                    <a16:creationId xmlns:a16="http://schemas.microsoft.com/office/drawing/2014/main" id="{E6C1704B-C047-674E-A9AF-D3EF09E62F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49901" y="65665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206" name="AutoShape 107">
                <a:extLst>
                  <a:ext uri="{FF2B5EF4-FFF2-40B4-BE49-F238E27FC236}">
                    <a16:creationId xmlns:a16="http://schemas.microsoft.com/office/drawing/2014/main" id="{73A27D66-1F9A-F944-9BF8-B62234A0D47A}"/>
                  </a:ext>
                </a:extLst>
              </p:cNvPr>
              <p:cNvCxnSpPr>
                <a:cxnSpLocks noChangeShapeType="1"/>
                <a:stCxn id="93" idx="7"/>
                <a:endCxn id="94" idx="4"/>
              </p:cNvCxnSpPr>
              <p:nvPr/>
            </p:nvCxnSpPr>
            <p:spPr bwMode="auto">
              <a:xfrm flipV="1">
                <a:off x="1523876" y="513459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AutoShape 108">
                <a:extLst>
                  <a:ext uri="{FF2B5EF4-FFF2-40B4-BE49-F238E27FC236}">
                    <a16:creationId xmlns:a16="http://schemas.microsoft.com/office/drawing/2014/main" id="{B3388F43-B284-4247-BEB8-4AFC6EE22985}"/>
                  </a:ext>
                </a:extLst>
              </p:cNvPr>
              <p:cNvCxnSpPr>
                <a:cxnSpLocks noChangeShapeType="1"/>
                <a:stCxn id="94" idx="7"/>
                <a:endCxn id="185" idx="2"/>
              </p:cNvCxnSpPr>
              <p:nvPr/>
            </p:nvCxnSpPr>
            <p:spPr bwMode="auto">
              <a:xfrm flipV="1">
                <a:off x="1752476" y="470755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AutoShape 109">
                <a:extLst>
                  <a:ext uri="{FF2B5EF4-FFF2-40B4-BE49-F238E27FC236}">
                    <a16:creationId xmlns:a16="http://schemas.microsoft.com/office/drawing/2014/main" id="{8316B698-F16F-A247-A624-6575D23D7B06}"/>
                  </a:ext>
                </a:extLst>
              </p:cNvPr>
              <p:cNvCxnSpPr>
                <a:cxnSpLocks noChangeShapeType="1"/>
                <a:stCxn id="185" idx="6"/>
                <a:endCxn id="189" idx="2"/>
              </p:cNvCxnSpPr>
              <p:nvPr/>
            </p:nvCxnSpPr>
            <p:spPr bwMode="auto">
              <a:xfrm flipV="1">
                <a:off x="2831976" y="455515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AutoShape 110">
                <a:extLst>
                  <a:ext uri="{FF2B5EF4-FFF2-40B4-BE49-F238E27FC236}">
                    <a16:creationId xmlns:a16="http://schemas.microsoft.com/office/drawing/2014/main" id="{1A2C1876-16EB-EE49-A7B0-FDDA83D1F6DA}"/>
                  </a:ext>
                </a:extLst>
              </p:cNvPr>
              <p:cNvCxnSpPr>
                <a:cxnSpLocks noChangeShapeType="1"/>
                <a:stCxn id="189" idx="6"/>
                <a:endCxn id="193" idx="1"/>
              </p:cNvCxnSpPr>
              <p:nvPr/>
            </p:nvCxnSpPr>
            <p:spPr bwMode="auto">
              <a:xfrm>
                <a:off x="4355976" y="455515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AutoShape 111">
                <a:extLst>
                  <a:ext uri="{FF2B5EF4-FFF2-40B4-BE49-F238E27FC236}">
                    <a16:creationId xmlns:a16="http://schemas.microsoft.com/office/drawing/2014/main" id="{8DD27F54-7719-6047-9796-BF0D44FF6D11}"/>
                  </a:ext>
                </a:extLst>
              </p:cNvPr>
              <p:cNvCxnSpPr>
                <a:cxnSpLocks noChangeShapeType="1"/>
                <a:stCxn id="93" idx="5"/>
                <a:endCxn id="95" idx="1"/>
              </p:cNvCxnSpPr>
              <p:nvPr/>
            </p:nvCxnSpPr>
            <p:spPr bwMode="auto">
              <a:xfrm>
                <a:off x="1523876" y="573149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AutoShape 112">
                <a:extLst>
                  <a:ext uri="{FF2B5EF4-FFF2-40B4-BE49-F238E27FC236}">
                    <a16:creationId xmlns:a16="http://schemas.microsoft.com/office/drawing/2014/main" id="{00BB095A-4574-E04A-98E7-978D6A39F6B4}"/>
                  </a:ext>
                </a:extLst>
              </p:cNvPr>
              <p:cNvCxnSpPr>
                <a:cxnSpLocks noChangeShapeType="1"/>
                <a:stCxn id="94" idx="5"/>
                <a:endCxn id="182" idx="2"/>
              </p:cNvCxnSpPr>
              <p:nvPr/>
            </p:nvCxnSpPr>
            <p:spPr bwMode="auto">
              <a:xfrm>
                <a:off x="1752476" y="512189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AutoShape 113">
                <a:extLst>
                  <a:ext uri="{FF2B5EF4-FFF2-40B4-BE49-F238E27FC236}">
                    <a16:creationId xmlns:a16="http://schemas.microsoft.com/office/drawing/2014/main" id="{792C3DB1-CD6D-6446-9B49-99BF4AB27272}"/>
                  </a:ext>
                </a:extLst>
              </p:cNvPr>
              <p:cNvCxnSpPr>
                <a:cxnSpLocks noChangeShapeType="1"/>
                <a:stCxn id="94" idx="6"/>
                <a:endCxn id="183" idx="2"/>
              </p:cNvCxnSpPr>
              <p:nvPr/>
            </p:nvCxnSpPr>
            <p:spPr bwMode="auto">
              <a:xfrm>
                <a:off x="1765176" y="508855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AutoShape 114">
                <a:extLst>
                  <a:ext uri="{FF2B5EF4-FFF2-40B4-BE49-F238E27FC236}">
                    <a16:creationId xmlns:a16="http://schemas.microsoft.com/office/drawing/2014/main" id="{5C290D5D-8DA5-D847-838D-2B63F417BE5E}"/>
                  </a:ext>
                </a:extLst>
              </p:cNvPr>
              <p:cNvCxnSpPr>
                <a:cxnSpLocks noChangeShapeType="1"/>
                <a:stCxn id="182" idx="7"/>
                <a:endCxn id="183" idx="5"/>
              </p:cNvCxnSpPr>
              <p:nvPr/>
            </p:nvCxnSpPr>
            <p:spPr bwMode="auto">
              <a:xfrm flipV="1">
                <a:off x="2133476" y="542669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AutoShape 115">
                <a:extLst>
                  <a:ext uri="{FF2B5EF4-FFF2-40B4-BE49-F238E27FC236}">
                    <a16:creationId xmlns:a16="http://schemas.microsoft.com/office/drawing/2014/main" id="{7AC775D2-BF41-DF44-BC1C-36A5934C37B5}"/>
                  </a:ext>
                </a:extLst>
              </p:cNvPr>
              <p:cNvCxnSpPr>
                <a:cxnSpLocks noChangeShapeType="1"/>
                <a:stCxn id="183" idx="6"/>
                <a:endCxn id="186" idx="2"/>
              </p:cNvCxnSpPr>
              <p:nvPr/>
            </p:nvCxnSpPr>
            <p:spPr bwMode="auto">
              <a:xfrm>
                <a:off x="2374776" y="539335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" name="AutoShape 116">
                <a:extLst>
                  <a:ext uri="{FF2B5EF4-FFF2-40B4-BE49-F238E27FC236}">
                    <a16:creationId xmlns:a16="http://schemas.microsoft.com/office/drawing/2014/main" id="{BE3DD1A5-B88C-BD42-A9E6-4721F1C5F58A}"/>
                  </a:ext>
                </a:extLst>
              </p:cNvPr>
              <p:cNvCxnSpPr>
                <a:cxnSpLocks noChangeShapeType="1"/>
                <a:stCxn id="186" idx="0"/>
                <a:endCxn id="185" idx="4"/>
              </p:cNvCxnSpPr>
              <p:nvPr/>
            </p:nvCxnSpPr>
            <p:spPr bwMode="auto">
              <a:xfrm flipH="1" flipV="1">
                <a:off x="2785939" y="475359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AutoShape 117">
                <a:extLst>
                  <a:ext uri="{FF2B5EF4-FFF2-40B4-BE49-F238E27FC236}">
                    <a16:creationId xmlns:a16="http://schemas.microsoft.com/office/drawing/2014/main" id="{8015CE21-E4EA-434C-8282-326199C06FEB}"/>
                  </a:ext>
                </a:extLst>
              </p:cNvPr>
              <p:cNvCxnSpPr>
                <a:cxnSpLocks noChangeShapeType="1"/>
                <a:stCxn id="95" idx="0"/>
                <a:endCxn id="182" idx="4"/>
              </p:cNvCxnSpPr>
              <p:nvPr/>
            </p:nvCxnSpPr>
            <p:spPr bwMode="auto">
              <a:xfrm flipH="1" flipV="1">
                <a:off x="2100139" y="574419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AutoShape 118">
                <a:extLst>
                  <a:ext uri="{FF2B5EF4-FFF2-40B4-BE49-F238E27FC236}">
                    <a16:creationId xmlns:a16="http://schemas.microsoft.com/office/drawing/2014/main" id="{EF251A31-CFF7-C14F-8D53-004C3FEF2124}"/>
                  </a:ext>
                </a:extLst>
              </p:cNvPr>
              <p:cNvCxnSpPr>
                <a:cxnSpLocks noChangeShapeType="1"/>
                <a:stCxn id="95" idx="7"/>
                <a:endCxn id="184" idx="2"/>
              </p:cNvCxnSpPr>
              <p:nvPr/>
            </p:nvCxnSpPr>
            <p:spPr bwMode="auto">
              <a:xfrm flipV="1">
                <a:off x="2209676" y="607915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8" name="AutoShape 119">
                <a:extLst>
                  <a:ext uri="{FF2B5EF4-FFF2-40B4-BE49-F238E27FC236}">
                    <a16:creationId xmlns:a16="http://schemas.microsoft.com/office/drawing/2014/main" id="{17A55E17-2D9E-704E-BD66-C398B42E292B}"/>
                  </a:ext>
                </a:extLst>
              </p:cNvPr>
              <p:cNvCxnSpPr>
                <a:cxnSpLocks noChangeShapeType="1"/>
                <a:stCxn id="184" idx="1"/>
                <a:endCxn id="182" idx="5"/>
              </p:cNvCxnSpPr>
              <p:nvPr/>
            </p:nvCxnSpPr>
            <p:spPr bwMode="auto">
              <a:xfrm flipH="1" flipV="1">
                <a:off x="2133476" y="573149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AutoShape 120">
                <a:extLst>
                  <a:ext uri="{FF2B5EF4-FFF2-40B4-BE49-F238E27FC236}">
                    <a16:creationId xmlns:a16="http://schemas.microsoft.com/office/drawing/2014/main" id="{35955C1C-63AA-4244-A60A-7BC8350CD466}"/>
                  </a:ext>
                </a:extLst>
              </p:cNvPr>
              <p:cNvCxnSpPr>
                <a:cxnSpLocks noChangeShapeType="1"/>
                <a:stCxn id="184" idx="0"/>
                <a:endCxn id="186" idx="4"/>
              </p:cNvCxnSpPr>
              <p:nvPr/>
            </p:nvCxnSpPr>
            <p:spPr bwMode="auto">
              <a:xfrm flipV="1">
                <a:off x="2862139" y="543939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0" name="AutoShape 121">
                <a:extLst>
                  <a:ext uri="{FF2B5EF4-FFF2-40B4-BE49-F238E27FC236}">
                    <a16:creationId xmlns:a16="http://schemas.microsoft.com/office/drawing/2014/main" id="{5B1DA01D-4D8D-A34A-904C-9C78F47D09EF}"/>
                  </a:ext>
                </a:extLst>
              </p:cNvPr>
              <p:cNvCxnSpPr>
                <a:cxnSpLocks noChangeShapeType="1"/>
                <a:stCxn id="186" idx="7"/>
                <a:endCxn id="188" idx="4"/>
              </p:cNvCxnSpPr>
              <p:nvPr/>
            </p:nvCxnSpPr>
            <p:spPr bwMode="auto">
              <a:xfrm flipV="1">
                <a:off x="3124076" y="490599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AutoShape 122">
                <a:extLst>
                  <a:ext uri="{FF2B5EF4-FFF2-40B4-BE49-F238E27FC236}">
                    <a16:creationId xmlns:a16="http://schemas.microsoft.com/office/drawing/2014/main" id="{5FBED824-007D-F440-B30A-E868F8599FBA}"/>
                  </a:ext>
                </a:extLst>
              </p:cNvPr>
              <p:cNvCxnSpPr>
                <a:cxnSpLocks noChangeShapeType="1"/>
                <a:stCxn id="188" idx="7"/>
                <a:endCxn id="189" idx="3"/>
              </p:cNvCxnSpPr>
              <p:nvPr/>
            </p:nvCxnSpPr>
            <p:spPr bwMode="auto">
              <a:xfrm flipV="1">
                <a:off x="4190876" y="458849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AutoShape 123">
                <a:extLst>
                  <a:ext uri="{FF2B5EF4-FFF2-40B4-BE49-F238E27FC236}">
                    <a16:creationId xmlns:a16="http://schemas.microsoft.com/office/drawing/2014/main" id="{F9FE6155-4361-FD45-8F69-0FD1CE749B49}"/>
                  </a:ext>
                </a:extLst>
              </p:cNvPr>
              <p:cNvCxnSpPr>
                <a:cxnSpLocks noChangeShapeType="1"/>
                <a:stCxn id="186" idx="6"/>
                <a:endCxn id="191" idx="3"/>
              </p:cNvCxnSpPr>
              <p:nvPr/>
            </p:nvCxnSpPr>
            <p:spPr bwMode="auto">
              <a:xfrm flipV="1">
                <a:off x="3136776" y="535049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AutoShape 124">
                <a:extLst>
                  <a:ext uri="{FF2B5EF4-FFF2-40B4-BE49-F238E27FC236}">
                    <a16:creationId xmlns:a16="http://schemas.microsoft.com/office/drawing/2014/main" id="{8D6DD7DA-7EE9-444A-B4AA-8C752B21BA60}"/>
                  </a:ext>
                </a:extLst>
              </p:cNvPr>
              <p:cNvCxnSpPr>
                <a:cxnSpLocks noChangeShapeType="1"/>
                <a:stCxn id="188" idx="4"/>
                <a:endCxn id="191" idx="7"/>
              </p:cNvCxnSpPr>
              <p:nvPr/>
            </p:nvCxnSpPr>
            <p:spPr bwMode="auto">
              <a:xfrm flipH="1">
                <a:off x="3886076" y="490599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4" name="AutoShape 125">
                <a:extLst>
                  <a:ext uri="{FF2B5EF4-FFF2-40B4-BE49-F238E27FC236}">
                    <a16:creationId xmlns:a16="http://schemas.microsoft.com/office/drawing/2014/main" id="{F86642AB-C84C-5D4F-9F80-88824A88E06A}"/>
                  </a:ext>
                </a:extLst>
              </p:cNvPr>
              <p:cNvCxnSpPr>
                <a:cxnSpLocks noChangeShapeType="1"/>
                <a:stCxn id="186" idx="5"/>
                <a:endCxn id="190" idx="1"/>
              </p:cNvCxnSpPr>
              <p:nvPr/>
            </p:nvCxnSpPr>
            <p:spPr bwMode="auto">
              <a:xfrm>
                <a:off x="3124076" y="54266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AutoShape 126">
                <a:extLst>
                  <a:ext uri="{FF2B5EF4-FFF2-40B4-BE49-F238E27FC236}">
                    <a16:creationId xmlns:a16="http://schemas.microsoft.com/office/drawing/2014/main" id="{598E3C6B-6E0B-414A-B582-21289B18F03A}"/>
                  </a:ext>
                </a:extLst>
              </p:cNvPr>
              <p:cNvCxnSpPr>
                <a:cxnSpLocks noChangeShapeType="1"/>
                <a:stCxn id="191" idx="4"/>
                <a:endCxn id="190" idx="0"/>
              </p:cNvCxnSpPr>
              <p:nvPr/>
            </p:nvCxnSpPr>
            <p:spPr bwMode="auto">
              <a:xfrm flipH="1">
                <a:off x="3700339" y="536319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" name="AutoShape 127">
                <a:extLst>
                  <a:ext uri="{FF2B5EF4-FFF2-40B4-BE49-F238E27FC236}">
                    <a16:creationId xmlns:a16="http://schemas.microsoft.com/office/drawing/2014/main" id="{03970F16-5300-5D4D-BBE6-F375B59921E9}"/>
                  </a:ext>
                </a:extLst>
              </p:cNvPr>
              <p:cNvCxnSpPr>
                <a:cxnSpLocks noChangeShapeType="1"/>
                <a:stCxn id="184" idx="5"/>
                <a:endCxn id="187" idx="1"/>
              </p:cNvCxnSpPr>
              <p:nvPr/>
            </p:nvCxnSpPr>
            <p:spPr bwMode="auto">
              <a:xfrm>
                <a:off x="2895476" y="61124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" name="AutoShape 128">
                <a:extLst>
                  <a:ext uri="{FF2B5EF4-FFF2-40B4-BE49-F238E27FC236}">
                    <a16:creationId xmlns:a16="http://schemas.microsoft.com/office/drawing/2014/main" id="{65A865F3-CC53-9F4D-B72C-3B343EA11CBD}"/>
                  </a:ext>
                </a:extLst>
              </p:cNvPr>
              <p:cNvCxnSpPr>
                <a:cxnSpLocks noChangeShapeType="1"/>
                <a:stCxn id="187" idx="7"/>
                <a:endCxn id="194" idx="2"/>
              </p:cNvCxnSpPr>
              <p:nvPr/>
            </p:nvCxnSpPr>
            <p:spPr bwMode="auto">
              <a:xfrm flipV="1">
                <a:off x="3505076" y="638395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AutoShape 129">
                <a:extLst>
                  <a:ext uri="{FF2B5EF4-FFF2-40B4-BE49-F238E27FC236}">
                    <a16:creationId xmlns:a16="http://schemas.microsoft.com/office/drawing/2014/main" id="{810DD5B1-FDA3-0C43-AC6F-5846D855BD8B}"/>
                  </a:ext>
                </a:extLst>
              </p:cNvPr>
              <p:cNvCxnSpPr>
                <a:cxnSpLocks noChangeShapeType="1"/>
                <a:stCxn id="194" idx="0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9" name="AutoShape 130">
                <a:extLst>
                  <a:ext uri="{FF2B5EF4-FFF2-40B4-BE49-F238E27FC236}">
                    <a16:creationId xmlns:a16="http://schemas.microsoft.com/office/drawing/2014/main" id="{39B34359-01CD-7547-BF22-EF8424437643}"/>
                  </a:ext>
                </a:extLst>
              </p:cNvPr>
              <p:cNvCxnSpPr>
                <a:cxnSpLocks noChangeShapeType="1"/>
                <a:stCxn id="194" idx="7"/>
                <a:endCxn id="195" idx="1"/>
              </p:cNvCxnSpPr>
              <p:nvPr/>
            </p:nvCxnSpPr>
            <p:spPr bwMode="auto">
              <a:xfrm flipV="1">
                <a:off x="4648076" y="604582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0" name="AutoShape 131">
                <a:extLst>
                  <a:ext uri="{FF2B5EF4-FFF2-40B4-BE49-F238E27FC236}">
                    <a16:creationId xmlns:a16="http://schemas.microsoft.com/office/drawing/2014/main" id="{DE92DC7D-F678-2141-BE16-D83F54E47A7E}"/>
                  </a:ext>
                </a:extLst>
              </p:cNvPr>
              <p:cNvCxnSpPr>
                <a:cxnSpLocks noChangeShapeType="1"/>
                <a:stCxn id="195" idx="1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1" name="AutoShape 132">
                <a:extLst>
                  <a:ext uri="{FF2B5EF4-FFF2-40B4-BE49-F238E27FC236}">
                    <a16:creationId xmlns:a16="http://schemas.microsoft.com/office/drawing/2014/main" id="{E2CF7761-0952-324D-9924-F6AEE9A84FB4}"/>
                  </a:ext>
                </a:extLst>
              </p:cNvPr>
              <p:cNvCxnSpPr>
                <a:cxnSpLocks noChangeShapeType="1"/>
                <a:stCxn id="195" idx="0"/>
                <a:endCxn id="192" idx="4"/>
              </p:cNvCxnSpPr>
              <p:nvPr/>
            </p:nvCxnSpPr>
            <p:spPr bwMode="auto">
              <a:xfrm flipV="1">
                <a:off x="4919539" y="521079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2" name="AutoShape 133">
                <a:extLst>
                  <a:ext uri="{FF2B5EF4-FFF2-40B4-BE49-F238E27FC236}">
                    <a16:creationId xmlns:a16="http://schemas.microsoft.com/office/drawing/2014/main" id="{3CFCD390-E90D-D44F-9F92-3525571DB1A8}"/>
                  </a:ext>
                </a:extLst>
              </p:cNvPr>
              <p:cNvCxnSpPr>
                <a:cxnSpLocks noChangeShapeType="1"/>
                <a:stCxn id="192" idx="6"/>
                <a:endCxn id="196" idx="0"/>
              </p:cNvCxnSpPr>
              <p:nvPr/>
            </p:nvCxnSpPr>
            <p:spPr bwMode="auto">
              <a:xfrm>
                <a:off x="5270376" y="516475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AutoShape 134">
                <a:extLst>
                  <a:ext uri="{FF2B5EF4-FFF2-40B4-BE49-F238E27FC236}">
                    <a16:creationId xmlns:a16="http://schemas.microsoft.com/office/drawing/2014/main" id="{CA6CC1FB-FCED-ED40-9F48-0134AAA72AA5}"/>
                  </a:ext>
                </a:extLst>
              </p:cNvPr>
              <p:cNvCxnSpPr>
                <a:cxnSpLocks noChangeShapeType="1"/>
                <a:stCxn id="195" idx="5"/>
                <a:endCxn id="197" idx="1"/>
              </p:cNvCxnSpPr>
              <p:nvPr/>
            </p:nvCxnSpPr>
            <p:spPr bwMode="auto">
              <a:xfrm>
                <a:off x="4952876" y="611249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AutoShape 135">
                <a:extLst>
                  <a:ext uri="{FF2B5EF4-FFF2-40B4-BE49-F238E27FC236}">
                    <a16:creationId xmlns:a16="http://schemas.microsoft.com/office/drawing/2014/main" id="{B9A9A8EE-CC6A-1044-84BA-814FEDDAD327}"/>
                  </a:ext>
                </a:extLst>
              </p:cNvPr>
              <p:cNvCxnSpPr>
                <a:cxnSpLocks noChangeShapeType="1"/>
                <a:stCxn id="197" idx="2"/>
                <a:endCxn id="194" idx="6"/>
              </p:cNvCxnSpPr>
              <p:nvPr/>
            </p:nvCxnSpPr>
            <p:spPr bwMode="auto">
              <a:xfrm flipH="1" flipV="1">
                <a:off x="4660776" y="6383957"/>
                <a:ext cx="669925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AutoShape 136">
                <a:extLst>
                  <a:ext uri="{FF2B5EF4-FFF2-40B4-BE49-F238E27FC236}">
                    <a16:creationId xmlns:a16="http://schemas.microsoft.com/office/drawing/2014/main" id="{C9555B07-BD8B-0945-835E-C383B0FB65DB}"/>
                  </a:ext>
                </a:extLst>
              </p:cNvPr>
              <p:cNvCxnSpPr>
                <a:cxnSpLocks noChangeShapeType="1"/>
                <a:stCxn id="197" idx="7"/>
                <a:endCxn id="198" idx="2"/>
              </p:cNvCxnSpPr>
              <p:nvPr/>
            </p:nvCxnSpPr>
            <p:spPr bwMode="auto">
              <a:xfrm flipV="1">
                <a:off x="5410076" y="615535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AutoShape 137">
                <a:extLst>
                  <a:ext uri="{FF2B5EF4-FFF2-40B4-BE49-F238E27FC236}">
                    <a16:creationId xmlns:a16="http://schemas.microsoft.com/office/drawing/2014/main" id="{859E11DC-EDF0-B64C-8DD2-54DC2D625234}"/>
                  </a:ext>
                </a:extLst>
              </p:cNvPr>
              <p:cNvCxnSpPr>
                <a:cxnSpLocks noChangeShapeType="1"/>
                <a:stCxn id="198" idx="0"/>
                <a:endCxn id="199" idx="4"/>
              </p:cNvCxnSpPr>
              <p:nvPr/>
            </p:nvCxnSpPr>
            <p:spPr bwMode="auto">
              <a:xfrm flipH="1" flipV="1">
                <a:off x="6062539" y="551559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AutoShape 138">
                <a:extLst>
                  <a:ext uri="{FF2B5EF4-FFF2-40B4-BE49-F238E27FC236}">
                    <a16:creationId xmlns:a16="http://schemas.microsoft.com/office/drawing/2014/main" id="{E804650E-D526-C842-B43E-3E51B902F01C}"/>
                  </a:ext>
                </a:extLst>
              </p:cNvPr>
              <p:cNvCxnSpPr>
                <a:cxnSpLocks noChangeShapeType="1"/>
                <a:stCxn id="199" idx="0"/>
                <a:endCxn id="193" idx="5"/>
              </p:cNvCxnSpPr>
              <p:nvPr/>
            </p:nvCxnSpPr>
            <p:spPr bwMode="auto">
              <a:xfrm flipH="1" flipV="1">
                <a:off x="5943476" y="489329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8" name="AutoShape 139">
                <a:extLst>
                  <a:ext uri="{FF2B5EF4-FFF2-40B4-BE49-F238E27FC236}">
                    <a16:creationId xmlns:a16="http://schemas.microsoft.com/office/drawing/2014/main" id="{FC1C31D4-291E-6346-8537-830BA755C7E5}"/>
                  </a:ext>
                </a:extLst>
              </p:cNvPr>
              <p:cNvCxnSpPr>
                <a:cxnSpLocks noChangeShapeType="1"/>
                <a:stCxn id="199" idx="7"/>
                <a:endCxn id="200" idx="2"/>
              </p:cNvCxnSpPr>
              <p:nvPr/>
            </p:nvCxnSpPr>
            <p:spPr bwMode="auto">
              <a:xfrm flipV="1">
                <a:off x="6095876" y="501235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AutoShape 140">
                <a:extLst>
                  <a:ext uri="{FF2B5EF4-FFF2-40B4-BE49-F238E27FC236}">
                    <a16:creationId xmlns:a16="http://schemas.microsoft.com/office/drawing/2014/main" id="{0E7B8B69-741F-9B4B-9DE8-8FC0798402F0}"/>
                  </a:ext>
                </a:extLst>
              </p:cNvPr>
              <p:cNvCxnSpPr>
                <a:cxnSpLocks noChangeShapeType="1"/>
                <a:stCxn id="199" idx="6"/>
                <a:endCxn id="201" idx="2"/>
              </p:cNvCxnSpPr>
              <p:nvPr/>
            </p:nvCxnSpPr>
            <p:spPr bwMode="auto">
              <a:xfrm flipV="1">
                <a:off x="6108576" y="539335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AutoShape 141">
                <a:extLst>
                  <a:ext uri="{FF2B5EF4-FFF2-40B4-BE49-F238E27FC236}">
                    <a16:creationId xmlns:a16="http://schemas.microsoft.com/office/drawing/2014/main" id="{A495A3C8-2A76-B947-B937-FC517DA6A6DD}"/>
                  </a:ext>
                </a:extLst>
              </p:cNvPr>
              <p:cNvCxnSpPr>
                <a:cxnSpLocks noChangeShapeType="1"/>
                <a:stCxn id="199" idx="6"/>
              </p:cNvCxnSpPr>
              <p:nvPr/>
            </p:nvCxnSpPr>
            <p:spPr bwMode="auto">
              <a:xfrm>
                <a:off x="6108576" y="54695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AutoShape 142">
                <a:extLst>
                  <a:ext uri="{FF2B5EF4-FFF2-40B4-BE49-F238E27FC236}">
                    <a16:creationId xmlns:a16="http://schemas.microsoft.com/office/drawing/2014/main" id="{D0047414-65EE-5544-A9FA-1A5A01F97331}"/>
                  </a:ext>
                </a:extLst>
              </p:cNvPr>
              <p:cNvCxnSpPr>
                <a:cxnSpLocks noChangeShapeType="1"/>
                <a:endCxn id="198" idx="7"/>
              </p:cNvCxnSpPr>
              <p:nvPr/>
            </p:nvCxnSpPr>
            <p:spPr bwMode="auto">
              <a:xfrm flipH="1">
                <a:off x="6248276" y="580769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2" name="AutoShape 143">
                <a:extLst>
                  <a:ext uri="{FF2B5EF4-FFF2-40B4-BE49-F238E27FC236}">
                    <a16:creationId xmlns:a16="http://schemas.microsoft.com/office/drawing/2014/main" id="{187FB048-C48B-C74E-B8C2-28E963761761}"/>
                  </a:ext>
                </a:extLst>
              </p:cNvPr>
              <p:cNvCxnSpPr>
                <a:cxnSpLocks noChangeShapeType="1"/>
                <a:stCxn id="198" idx="4"/>
                <a:endCxn id="205" idx="1"/>
              </p:cNvCxnSpPr>
              <p:nvPr/>
            </p:nvCxnSpPr>
            <p:spPr bwMode="auto">
              <a:xfrm>
                <a:off x="6214939" y="620139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3" name="AutoShape 144">
                <a:extLst>
                  <a:ext uri="{FF2B5EF4-FFF2-40B4-BE49-F238E27FC236}">
                    <a16:creationId xmlns:a16="http://schemas.microsoft.com/office/drawing/2014/main" id="{A19E64A3-10AB-D240-8B23-3CD6616AABBC}"/>
                  </a:ext>
                </a:extLst>
              </p:cNvPr>
              <p:cNvCxnSpPr>
                <a:cxnSpLocks noChangeShapeType="1"/>
                <a:stCxn id="197" idx="7"/>
                <a:endCxn id="205" idx="3"/>
              </p:cNvCxnSpPr>
              <p:nvPr/>
            </p:nvCxnSpPr>
            <p:spPr bwMode="auto">
              <a:xfrm flipV="1">
                <a:off x="5410076" y="664589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4" name="AutoShape 145">
                <a:extLst>
                  <a:ext uri="{FF2B5EF4-FFF2-40B4-BE49-F238E27FC236}">
                    <a16:creationId xmlns:a16="http://schemas.microsoft.com/office/drawing/2014/main" id="{5A427BAF-71CA-F540-AC05-C5569F391C8F}"/>
                  </a:ext>
                </a:extLst>
              </p:cNvPr>
              <p:cNvCxnSpPr>
                <a:cxnSpLocks noChangeShapeType="1"/>
                <a:endCxn id="205" idx="0"/>
              </p:cNvCxnSpPr>
              <p:nvPr/>
            </p:nvCxnSpPr>
            <p:spPr bwMode="auto">
              <a:xfrm flipH="1">
                <a:off x="6595939" y="582039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AutoShape 146">
                <a:extLst>
                  <a:ext uri="{FF2B5EF4-FFF2-40B4-BE49-F238E27FC236}">
                    <a16:creationId xmlns:a16="http://schemas.microsoft.com/office/drawing/2014/main" id="{C7854E9D-78F3-314A-89B3-FE824D0F3E01}"/>
                  </a:ext>
                </a:extLst>
              </p:cNvPr>
              <p:cNvCxnSpPr>
                <a:cxnSpLocks noChangeShapeType="1"/>
                <a:stCxn id="205" idx="7"/>
                <a:endCxn id="204" idx="2"/>
              </p:cNvCxnSpPr>
              <p:nvPr/>
            </p:nvCxnSpPr>
            <p:spPr bwMode="auto">
              <a:xfrm flipV="1">
                <a:off x="6629276" y="63077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AutoShape 147">
                <a:extLst>
                  <a:ext uri="{FF2B5EF4-FFF2-40B4-BE49-F238E27FC236}">
                    <a16:creationId xmlns:a16="http://schemas.microsoft.com/office/drawing/2014/main" id="{5DEF0FDE-3401-BA41-8AF6-80B6E4CBEC28}"/>
                  </a:ext>
                </a:extLst>
              </p:cNvPr>
              <p:cNvCxnSpPr>
                <a:cxnSpLocks noChangeShapeType="1"/>
                <a:stCxn id="204" idx="7"/>
                <a:endCxn id="203" idx="2"/>
              </p:cNvCxnSpPr>
              <p:nvPr/>
            </p:nvCxnSpPr>
            <p:spPr bwMode="auto">
              <a:xfrm flipV="1">
                <a:off x="7315076" y="577435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7" name="AutoShape 148">
                <a:extLst>
                  <a:ext uri="{FF2B5EF4-FFF2-40B4-BE49-F238E27FC236}">
                    <a16:creationId xmlns:a16="http://schemas.microsoft.com/office/drawing/2014/main" id="{EDDEDB52-3207-E94F-9C66-947A9FA5ACEE}"/>
                  </a:ext>
                </a:extLst>
              </p:cNvPr>
              <p:cNvCxnSpPr>
                <a:cxnSpLocks noChangeShapeType="1"/>
                <a:endCxn id="203" idx="1"/>
              </p:cNvCxnSpPr>
              <p:nvPr/>
            </p:nvCxnSpPr>
            <p:spPr bwMode="auto">
              <a:xfrm>
                <a:off x="6781676" y="574102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8" name="AutoShape 149">
                <a:extLst>
                  <a:ext uri="{FF2B5EF4-FFF2-40B4-BE49-F238E27FC236}">
                    <a16:creationId xmlns:a16="http://schemas.microsoft.com/office/drawing/2014/main" id="{FA580558-01F8-1A49-A9B3-DE43652776CC}"/>
                  </a:ext>
                </a:extLst>
              </p:cNvPr>
              <p:cNvCxnSpPr>
                <a:cxnSpLocks noChangeShapeType="1"/>
                <a:stCxn id="203" idx="0"/>
                <a:endCxn id="202" idx="4"/>
              </p:cNvCxnSpPr>
              <p:nvPr/>
            </p:nvCxnSpPr>
            <p:spPr bwMode="auto">
              <a:xfrm flipH="1" flipV="1">
                <a:off x="7357939" y="536319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AutoShape 150">
                <a:extLst>
                  <a:ext uri="{FF2B5EF4-FFF2-40B4-BE49-F238E27FC236}">
                    <a16:creationId xmlns:a16="http://schemas.microsoft.com/office/drawing/2014/main" id="{3F42CE05-2676-E64B-9AB7-CB5D0F2C931C}"/>
                  </a:ext>
                </a:extLst>
              </p:cNvPr>
              <p:cNvCxnSpPr>
                <a:cxnSpLocks noChangeShapeType="1"/>
                <a:endCxn id="202" idx="3"/>
              </p:cNvCxnSpPr>
              <p:nvPr/>
            </p:nvCxnSpPr>
            <p:spPr bwMode="auto">
              <a:xfrm flipV="1">
                <a:off x="6781676" y="535049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AutoShape 151">
                <a:extLst>
                  <a:ext uri="{FF2B5EF4-FFF2-40B4-BE49-F238E27FC236}">
                    <a16:creationId xmlns:a16="http://schemas.microsoft.com/office/drawing/2014/main" id="{F3B6707A-E3B1-C245-9004-78BC8F19BC8D}"/>
                  </a:ext>
                </a:extLst>
              </p:cNvPr>
              <p:cNvCxnSpPr>
                <a:cxnSpLocks noChangeShapeType="1"/>
                <a:stCxn id="202" idx="2"/>
                <a:endCxn id="200" idx="6"/>
              </p:cNvCxnSpPr>
              <p:nvPr/>
            </p:nvCxnSpPr>
            <p:spPr bwMode="auto">
              <a:xfrm flipH="1" flipV="1">
                <a:off x="6718176" y="501235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AutoShape 153">
                <a:extLst>
                  <a:ext uri="{FF2B5EF4-FFF2-40B4-BE49-F238E27FC236}">
                    <a16:creationId xmlns:a16="http://schemas.microsoft.com/office/drawing/2014/main" id="{ED03C4AB-DC2A-C245-99F6-BBE8DCFDCA57}"/>
                  </a:ext>
                </a:extLst>
              </p:cNvPr>
              <p:cNvCxnSpPr>
                <a:cxnSpLocks noChangeShapeType="1"/>
                <a:stCxn id="93" idx="6"/>
                <a:endCxn id="183" idx="2"/>
              </p:cNvCxnSpPr>
              <p:nvPr/>
            </p:nvCxnSpPr>
            <p:spPr bwMode="auto">
              <a:xfrm flipV="1">
                <a:off x="1536576" y="5393357"/>
                <a:ext cx="746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AutoShape 154">
                <a:extLst>
                  <a:ext uri="{FF2B5EF4-FFF2-40B4-BE49-F238E27FC236}">
                    <a16:creationId xmlns:a16="http://schemas.microsoft.com/office/drawing/2014/main" id="{F41A0DE6-078B-484F-A036-09E3F4C6CAD8}"/>
                  </a:ext>
                </a:extLst>
              </p:cNvPr>
              <p:cNvCxnSpPr>
                <a:cxnSpLocks noChangeShapeType="1"/>
                <a:stCxn id="93" idx="6"/>
                <a:endCxn id="182" idx="3"/>
              </p:cNvCxnSpPr>
              <p:nvPr/>
            </p:nvCxnSpPr>
            <p:spPr bwMode="auto">
              <a:xfrm>
                <a:off x="1536576" y="5698158"/>
                <a:ext cx="531009" cy="325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AutoShape 155">
                <a:extLst>
                  <a:ext uri="{FF2B5EF4-FFF2-40B4-BE49-F238E27FC236}">
                    <a16:creationId xmlns:a16="http://schemas.microsoft.com/office/drawing/2014/main" id="{A50033B2-F46F-6D41-8E84-9D26B1641F8C}"/>
                  </a:ext>
                </a:extLst>
              </p:cNvPr>
              <p:cNvCxnSpPr>
                <a:cxnSpLocks noChangeShapeType="1"/>
                <a:stCxn id="191" idx="3"/>
                <a:endCxn id="184" idx="7"/>
              </p:cNvCxnSpPr>
              <p:nvPr/>
            </p:nvCxnSpPr>
            <p:spPr bwMode="auto">
              <a:xfrm flipH="1">
                <a:off x="2895476" y="5350495"/>
                <a:ext cx="923925" cy="695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4" name="AutoShape 156">
                <a:extLst>
                  <a:ext uri="{FF2B5EF4-FFF2-40B4-BE49-F238E27FC236}">
                    <a16:creationId xmlns:a16="http://schemas.microsoft.com/office/drawing/2014/main" id="{34892DE0-5633-554F-A789-40393C58B950}"/>
                  </a:ext>
                </a:extLst>
              </p:cNvPr>
              <p:cNvCxnSpPr>
                <a:cxnSpLocks noChangeShapeType="1"/>
                <a:stCxn id="200" idx="4"/>
              </p:cNvCxnSpPr>
              <p:nvPr/>
            </p:nvCxnSpPr>
            <p:spPr bwMode="auto">
              <a:xfrm>
                <a:off x="6672139" y="5058395"/>
                <a:ext cx="42862" cy="682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AutoShape 157">
                <a:extLst>
                  <a:ext uri="{FF2B5EF4-FFF2-40B4-BE49-F238E27FC236}">
                    <a16:creationId xmlns:a16="http://schemas.microsoft.com/office/drawing/2014/main" id="{FBD93C89-9C01-4248-9777-3FE51F1C0133}"/>
                  </a:ext>
                </a:extLst>
              </p:cNvPr>
              <p:cNvCxnSpPr>
                <a:cxnSpLocks noChangeShapeType="1"/>
                <a:stCxn id="185" idx="5"/>
                <a:endCxn id="191" idx="1"/>
              </p:cNvCxnSpPr>
              <p:nvPr/>
            </p:nvCxnSpPr>
            <p:spPr bwMode="auto">
              <a:xfrm>
                <a:off x="2819276" y="4740895"/>
                <a:ext cx="1000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" name="AutoShape 158">
                <a:extLst>
                  <a:ext uri="{FF2B5EF4-FFF2-40B4-BE49-F238E27FC236}">
                    <a16:creationId xmlns:a16="http://schemas.microsoft.com/office/drawing/2014/main" id="{7D84BA63-F11A-6847-9D0E-818A27AB2DFA}"/>
                  </a:ext>
                </a:extLst>
              </p:cNvPr>
              <p:cNvCxnSpPr>
                <a:cxnSpLocks noChangeShapeType="1"/>
                <a:stCxn id="198" idx="6"/>
                <a:endCxn id="204" idx="1"/>
              </p:cNvCxnSpPr>
              <p:nvPr/>
            </p:nvCxnSpPr>
            <p:spPr bwMode="auto">
              <a:xfrm>
                <a:off x="6260976" y="6155357"/>
                <a:ext cx="987425" cy="119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" name="AutoShape 159">
                <a:extLst>
                  <a:ext uri="{FF2B5EF4-FFF2-40B4-BE49-F238E27FC236}">
                    <a16:creationId xmlns:a16="http://schemas.microsoft.com/office/drawing/2014/main" id="{2310814D-D7FF-564F-8F0F-61A52392614B}"/>
                  </a:ext>
                </a:extLst>
              </p:cNvPr>
              <p:cNvCxnSpPr>
                <a:cxnSpLocks noChangeShapeType="1"/>
                <a:stCxn id="196" idx="3"/>
                <a:endCxn id="194" idx="7"/>
              </p:cNvCxnSpPr>
              <p:nvPr/>
            </p:nvCxnSpPr>
            <p:spPr bwMode="auto">
              <a:xfrm flipH="1">
                <a:off x="4648076" y="6036295"/>
                <a:ext cx="847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4F49F106-3269-8647-BAC9-D9C886BBC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5600" y="558000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minimum</a:t>
            </a:r>
            <a:r>
              <a:rPr lang="zh-TW" altLang="en-US" dirty="0"/>
              <a:t> </a:t>
            </a:r>
            <a:r>
              <a:rPr lang="en-US" altLang="zh-TW" dirty="0"/>
              <a:t>CDS?</a:t>
            </a:r>
          </a:p>
          <a:p>
            <a:r>
              <a:rPr lang="en-US" altLang="zh-TW" dirty="0"/>
              <a:t>NP-hard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many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approximation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algorithms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But,</a:t>
            </a:r>
            <a:r>
              <a:rPr lang="zh-TW" altLang="en-US" dirty="0"/>
              <a:t> </a:t>
            </a:r>
            <a:r>
              <a:rPr lang="en-US" altLang="zh-TW" dirty="0"/>
              <a:t>here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focus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approximation</a:t>
            </a:r>
          </a:p>
          <a:p>
            <a:endParaRPr lang="en-US" altLang="zh-TW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2F942FC-0225-AF46-8848-A973176DE01B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386979" y="4361806"/>
            <a:chExt cx="6111875" cy="2301875"/>
          </a:xfrm>
        </p:grpSpPr>
        <p:grpSp>
          <p:nvGrpSpPr>
            <p:cNvPr id="91" name="群組 4098">
              <a:extLst>
                <a:ext uri="{FF2B5EF4-FFF2-40B4-BE49-F238E27FC236}">
                  <a16:creationId xmlns:a16="http://schemas.microsoft.com/office/drawing/2014/main" id="{1A071F5B-8F07-5443-9B1D-E8381F62D3BA}"/>
                </a:ext>
              </a:extLst>
            </p:cNvPr>
            <p:cNvGrpSpPr/>
            <p:nvPr/>
          </p:nvGrpSpPr>
          <p:grpSpPr>
            <a:xfrm>
              <a:off x="1386979" y="4361806"/>
              <a:ext cx="6111875" cy="2301875"/>
              <a:chOff x="1444501" y="4509120"/>
              <a:chExt cx="6111875" cy="2301875"/>
            </a:xfrm>
          </p:grpSpPr>
          <p:sp>
            <p:nvSpPr>
              <p:cNvPr id="93" name="Oval 79">
                <a:extLst>
                  <a:ext uri="{FF2B5EF4-FFF2-40B4-BE49-F238E27FC236}">
                    <a16:creationId xmlns:a16="http://schemas.microsoft.com/office/drawing/2014/main" id="{889BCF3C-963A-124E-AE0F-CD4119ACD7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4501" y="5652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80">
                <a:extLst>
                  <a:ext uri="{FF2B5EF4-FFF2-40B4-BE49-F238E27FC236}">
                    <a16:creationId xmlns:a16="http://schemas.microsoft.com/office/drawing/2014/main" id="{AD8A7FDB-235C-C94D-B0E2-23535AC4E9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73101" y="5042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81">
                <a:extLst>
                  <a:ext uri="{FF2B5EF4-FFF2-40B4-BE49-F238E27FC236}">
                    <a16:creationId xmlns:a16="http://schemas.microsoft.com/office/drawing/2014/main" id="{1D8F2001-E16F-4A4F-98E7-B6242172CA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3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2" name="Oval 82">
                <a:extLst>
                  <a:ext uri="{FF2B5EF4-FFF2-40B4-BE49-F238E27FC236}">
                    <a16:creationId xmlns:a16="http://schemas.microsoft.com/office/drawing/2014/main" id="{7EB3374E-3F96-A44A-8C46-D5390AB208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4101" y="565212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3" name="Oval 83">
                <a:extLst>
                  <a:ext uri="{FF2B5EF4-FFF2-40B4-BE49-F238E27FC236}">
                    <a16:creationId xmlns:a16="http://schemas.microsoft.com/office/drawing/2014/main" id="{26E48FBE-2323-9044-ADE7-03A540032A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2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" name="Oval 84">
                <a:extLst>
                  <a:ext uri="{FF2B5EF4-FFF2-40B4-BE49-F238E27FC236}">
                    <a16:creationId xmlns:a16="http://schemas.microsoft.com/office/drawing/2014/main" id="{4278CEF1-2CCE-9B4B-A6D8-FCBCCC6180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161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" name="Oval 85">
                <a:extLst>
                  <a:ext uri="{FF2B5EF4-FFF2-40B4-BE49-F238E27FC236}">
                    <a16:creationId xmlns:a16="http://schemas.microsoft.com/office/drawing/2014/main" id="{B0DFC8DC-89DC-524F-A46E-B84E070731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901" y="4661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" name="Oval 86">
                <a:extLst>
                  <a:ext uri="{FF2B5EF4-FFF2-40B4-BE49-F238E27FC236}">
                    <a16:creationId xmlns:a16="http://schemas.microsoft.com/office/drawing/2014/main" id="{71B56D04-89F6-1340-BBA6-5ECD71312C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44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7" name="Oval 87">
                <a:extLst>
                  <a:ext uri="{FF2B5EF4-FFF2-40B4-BE49-F238E27FC236}">
                    <a16:creationId xmlns:a16="http://schemas.microsoft.com/office/drawing/2014/main" id="{F77C4EF4-9EDF-4944-9347-1E64AAB470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5701" y="6566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8" name="Oval 88">
                <a:extLst>
                  <a:ext uri="{FF2B5EF4-FFF2-40B4-BE49-F238E27FC236}">
                    <a16:creationId xmlns:a16="http://schemas.microsoft.com/office/drawing/2014/main" id="{44732907-440E-8042-8992-8D0F4843CE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115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9" name="Oval 89">
                <a:extLst>
                  <a:ext uri="{FF2B5EF4-FFF2-40B4-BE49-F238E27FC236}">
                    <a16:creationId xmlns:a16="http://schemas.microsoft.com/office/drawing/2014/main" id="{9E18520A-C2D4-CF48-94C0-3D4873E2B5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63901" y="4509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0" name="Oval 90">
                <a:extLst>
                  <a:ext uri="{FF2B5EF4-FFF2-40B4-BE49-F238E27FC236}">
                    <a16:creationId xmlns:a16="http://schemas.microsoft.com/office/drawing/2014/main" id="{627F6CA2-CC84-A142-A87E-1F57D0AB7F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4301" y="58807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1" name="Oval 91">
                <a:extLst>
                  <a:ext uri="{FF2B5EF4-FFF2-40B4-BE49-F238E27FC236}">
                    <a16:creationId xmlns:a16="http://schemas.microsoft.com/office/drawing/2014/main" id="{ADB8AB70-0974-8B4E-81C0-EBFE5613D2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6701" y="5271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2" name="Oval 92">
                <a:extLst>
                  <a:ext uri="{FF2B5EF4-FFF2-40B4-BE49-F238E27FC236}">
                    <a16:creationId xmlns:a16="http://schemas.microsoft.com/office/drawing/2014/main" id="{5F5CC812-FE3A-B744-AB69-20C7394F8F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301" y="5118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3" name="Oval 93">
                <a:extLst>
                  <a:ext uri="{FF2B5EF4-FFF2-40B4-BE49-F238E27FC236}">
                    <a16:creationId xmlns:a16="http://schemas.microsoft.com/office/drawing/2014/main" id="{3921A169-DA6E-9A4F-93B1-9905F2E618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641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" name="Oval 94">
                <a:extLst>
                  <a:ext uri="{FF2B5EF4-FFF2-40B4-BE49-F238E27FC236}">
                    <a16:creationId xmlns:a16="http://schemas.microsoft.com/office/drawing/2014/main" id="{82EEB865-9BC7-D046-8EFC-092A848997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8701" y="6337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" name="Oval 95">
                <a:extLst>
                  <a:ext uri="{FF2B5EF4-FFF2-40B4-BE49-F238E27FC236}">
                    <a16:creationId xmlns:a16="http://schemas.microsoft.com/office/drawing/2014/main" id="{36091F08-D3A7-FD4E-8AFE-A37FBF7FAB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35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6" name="Oval 96">
                <a:extLst>
                  <a:ext uri="{FF2B5EF4-FFF2-40B4-BE49-F238E27FC236}">
                    <a16:creationId xmlns:a16="http://schemas.microsoft.com/office/drawing/2014/main" id="{76D10D7D-6B3B-4546-9626-ED39DF0E28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83101" y="5956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" name="Oval 97">
                <a:extLst>
                  <a:ext uri="{FF2B5EF4-FFF2-40B4-BE49-F238E27FC236}">
                    <a16:creationId xmlns:a16="http://schemas.microsoft.com/office/drawing/2014/main" id="{B5A3910E-71C7-294F-A099-E82E93CC7D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0701" y="6718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" name="Oval 98">
                <a:extLst>
                  <a:ext uri="{FF2B5EF4-FFF2-40B4-BE49-F238E27FC236}">
                    <a16:creationId xmlns:a16="http://schemas.microsoft.com/office/drawing/2014/main" id="{21B904FA-A800-6A4C-BEA7-2D5C559EC2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68901" y="6109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" name="Oval 99">
                <a:extLst>
                  <a:ext uri="{FF2B5EF4-FFF2-40B4-BE49-F238E27FC236}">
                    <a16:creationId xmlns:a16="http://schemas.microsoft.com/office/drawing/2014/main" id="{1444E06C-E720-7E43-BFEB-BA806CD216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6501" y="5423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0" name="Oval 100">
                <a:extLst>
                  <a:ext uri="{FF2B5EF4-FFF2-40B4-BE49-F238E27FC236}">
                    <a16:creationId xmlns:a16="http://schemas.microsoft.com/office/drawing/2014/main" id="{BDA4D968-6276-3F4F-A5D5-91E8C6C291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6101" y="4966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1" name="Oval 101">
                <a:extLst>
                  <a:ext uri="{FF2B5EF4-FFF2-40B4-BE49-F238E27FC236}">
                    <a16:creationId xmlns:a16="http://schemas.microsoft.com/office/drawing/2014/main" id="{EEC27DD6-C61E-E740-996E-FA7A144466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301" y="5347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2" name="Oval 103">
                <a:extLst>
                  <a:ext uri="{FF2B5EF4-FFF2-40B4-BE49-F238E27FC236}">
                    <a16:creationId xmlns:a16="http://schemas.microsoft.com/office/drawing/2014/main" id="{50767FA5-6701-6B4D-AF19-7377FCE13B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1901" y="5271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3" name="Oval 104">
                <a:extLst>
                  <a:ext uri="{FF2B5EF4-FFF2-40B4-BE49-F238E27FC236}">
                    <a16:creationId xmlns:a16="http://schemas.microsoft.com/office/drawing/2014/main" id="{00BB2D0D-A0CE-C94F-857A-4AECF4BB32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64301" y="5728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" name="Oval 105">
                <a:extLst>
                  <a:ext uri="{FF2B5EF4-FFF2-40B4-BE49-F238E27FC236}">
                    <a16:creationId xmlns:a16="http://schemas.microsoft.com/office/drawing/2014/main" id="{1CA741B9-C975-914B-B5E0-57A8370D0E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357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" name="Oval 106">
                <a:extLst>
                  <a:ext uri="{FF2B5EF4-FFF2-40B4-BE49-F238E27FC236}">
                    <a16:creationId xmlns:a16="http://schemas.microsoft.com/office/drawing/2014/main" id="{F0F13EAB-AB8E-014D-8D57-27FD48560D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49901" y="65665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206" name="AutoShape 107">
                <a:extLst>
                  <a:ext uri="{FF2B5EF4-FFF2-40B4-BE49-F238E27FC236}">
                    <a16:creationId xmlns:a16="http://schemas.microsoft.com/office/drawing/2014/main" id="{8502C9FA-26DA-FE42-B779-89FD7B645418}"/>
                  </a:ext>
                </a:extLst>
              </p:cNvPr>
              <p:cNvCxnSpPr>
                <a:cxnSpLocks noChangeShapeType="1"/>
                <a:stCxn id="93" idx="7"/>
                <a:endCxn id="94" idx="4"/>
              </p:cNvCxnSpPr>
              <p:nvPr/>
            </p:nvCxnSpPr>
            <p:spPr bwMode="auto">
              <a:xfrm flipV="1">
                <a:off x="1523876" y="513459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AutoShape 108">
                <a:extLst>
                  <a:ext uri="{FF2B5EF4-FFF2-40B4-BE49-F238E27FC236}">
                    <a16:creationId xmlns:a16="http://schemas.microsoft.com/office/drawing/2014/main" id="{81ADC771-D29F-F646-B4F2-D32D794DD505}"/>
                  </a:ext>
                </a:extLst>
              </p:cNvPr>
              <p:cNvCxnSpPr>
                <a:cxnSpLocks noChangeShapeType="1"/>
                <a:stCxn id="94" idx="7"/>
                <a:endCxn id="185" idx="2"/>
              </p:cNvCxnSpPr>
              <p:nvPr/>
            </p:nvCxnSpPr>
            <p:spPr bwMode="auto">
              <a:xfrm flipV="1">
                <a:off x="1752476" y="470755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AutoShape 109">
                <a:extLst>
                  <a:ext uri="{FF2B5EF4-FFF2-40B4-BE49-F238E27FC236}">
                    <a16:creationId xmlns:a16="http://schemas.microsoft.com/office/drawing/2014/main" id="{CBAB2600-E2E7-574A-8C7A-FFCFB1F0BCF0}"/>
                  </a:ext>
                </a:extLst>
              </p:cNvPr>
              <p:cNvCxnSpPr>
                <a:cxnSpLocks noChangeShapeType="1"/>
                <a:stCxn id="185" idx="6"/>
                <a:endCxn id="189" idx="2"/>
              </p:cNvCxnSpPr>
              <p:nvPr/>
            </p:nvCxnSpPr>
            <p:spPr bwMode="auto">
              <a:xfrm flipV="1">
                <a:off x="2831976" y="455515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AutoShape 110">
                <a:extLst>
                  <a:ext uri="{FF2B5EF4-FFF2-40B4-BE49-F238E27FC236}">
                    <a16:creationId xmlns:a16="http://schemas.microsoft.com/office/drawing/2014/main" id="{9E769FA9-F7E4-8743-B675-59496EE6A33D}"/>
                  </a:ext>
                </a:extLst>
              </p:cNvPr>
              <p:cNvCxnSpPr>
                <a:cxnSpLocks noChangeShapeType="1"/>
                <a:stCxn id="189" idx="6"/>
                <a:endCxn id="193" idx="1"/>
              </p:cNvCxnSpPr>
              <p:nvPr/>
            </p:nvCxnSpPr>
            <p:spPr bwMode="auto">
              <a:xfrm>
                <a:off x="4355976" y="455515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AutoShape 111">
                <a:extLst>
                  <a:ext uri="{FF2B5EF4-FFF2-40B4-BE49-F238E27FC236}">
                    <a16:creationId xmlns:a16="http://schemas.microsoft.com/office/drawing/2014/main" id="{EEC560B0-4656-3940-B8AD-D18C9A5FAE42}"/>
                  </a:ext>
                </a:extLst>
              </p:cNvPr>
              <p:cNvCxnSpPr>
                <a:cxnSpLocks noChangeShapeType="1"/>
                <a:stCxn id="93" idx="5"/>
                <a:endCxn id="95" idx="1"/>
              </p:cNvCxnSpPr>
              <p:nvPr/>
            </p:nvCxnSpPr>
            <p:spPr bwMode="auto">
              <a:xfrm>
                <a:off x="1523876" y="573149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AutoShape 112">
                <a:extLst>
                  <a:ext uri="{FF2B5EF4-FFF2-40B4-BE49-F238E27FC236}">
                    <a16:creationId xmlns:a16="http://schemas.microsoft.com/office/drawing/2014/main" id="{8C6D2576-1468-504A-82D2-1B5EF6C6BD0E}"/>
                  </a:ext>
                </a:extLst>
              </p:cNvPr>
              <p:cNvCxnSpPr>
                <a:cxnSpLocks noChangeShapeType="1"/>
                <a:stCxn id="94" idx="5"/>
                <a:endCxn id="182" idx="2"/>
              </p:cNvCxnSpPr>
              <p:nvPr/>
            </p:nvCxnSpPr>
            <p:spPr bwMode="auto">
              <a:xfrm>
                <a:off x="1752476" y="512189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AutoShape 113">
                <a:extLst>
                  <a:ext uri="{FF2B5EF4-FFF2-40B4-BE49-F238E27FC236}">
                    <a16:creationId xmlns:a16="http://schemas.microsoft.com/office/drawing/2014/main" id="{95534FDB-602D-FC4A-8FA0-CF59E47E1CD5}"/>
                  </a:ext>
                </a:extLst>
              </p:cNvPr>
              <p:cNvCxnSpPr>
                <a:cxnSpLocks noChangeShapeType="1"/>
                <a:stCxn id="94" idx="6"/>
                <a:endCxn id="183" idx="2"/>
              </p:cNvCxnSpPr>
              <p:nvPr/>
            </p:nvCxnSpPr>
            <p:spPr bwMode="auto">
              <a:xfrm>
                <a:off x="1765176" y="508855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AutoShape 114">
                <a:extLst>
                  <a:ext uri="{FF2B5EF4-FFF2-40B4-BE49-F238E27FC236}">
                    <a16:creationId xmlns:a16="http://schemas.microsoft.com/office/drawing/2014/main" id="{48CAF0AE-85DE-8648-8931-3446E88EE8CC}"/>
                  </a:ext>
                </a:extLst>
              </p:cNvPr>
              <p:cNvCxnSpPr>
                <a:cxnSpLocks noChangeShapeType="1"/>
                <a:stCxn id="182" idx="7"/>
                <a:endCxn id="183" idx="5"/>
              </p:cNvCxnSpPr>
              <p:nvPr/>
            </p:nvCxnSpPr>
            <p:spPr bwMode="auto">
              <a:xfrm flipV="1">
                <a:off x="2133476" y="542669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AutoShape 115">
                <a:extLst>
                  <a:ext uri="{FF2B5EF4-FFF2-40B4-BE49-F238E27FC236}">
                    <a16:creationId xmlns:a16="http://schemas.microsoft.com/office/drawing/2014/main" id="{436CA0EF-A964-C840-89D5-937AA3637A74}"/>
                  </a:ext>
                </a:extLst>
              </p:cNvPr>
              <p:cNvCxnSpPr>
                <a:cxnSpLocks noChangeShapeType="1"/>
                <a:stCxn id="183" idx="6"/>
                <a:endCxn id="186" idx="2"/>
              </p:cNvCxnSpPr>
              <p:nvPr/>
            </p:nvCxnSpPr>
            <p:spPr bwMode="auto">
              <a:xfrm>
                <a:off x="2374776" y="539335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" name="AutoShape 116">
                <a:extLst>
                  <a:ext uri="{FF2B5EF4-FFF2-40B4-BE49-F238E27FC236}">
                    <a16:creationId xmlns:a16="http://schemas.microsoft.com/office/drawing/2014/main" id="{AC69CAAE-5B03-2042-A15A-541D00C73580}"/>
                  </a:ext>
                </a:extLst>
              </p:cNvPr>
              <p:cNvCxnSpPr>
                <a:cxnSpLocks noChangeShapeType="1"/>
                <a:stCxn id="186" idx="0"/>
                <a:endCxn id="185" idx="4"/>
              </p:cNvCxnSpPr>
              <p:nvPr/>
            </p:nvCxnSpPr>
            <p:spPr bwMode="auto">
              <a:xfrm flipH="1" flipV="1">
                <a:off x="2785939" y="475359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AutoShape 117">
                <a:extLst>
                  <a:ext uri="{FF2B5EF4-FFF2-40B4-BE49-F238E27FC236}">
                    <a16:creationId xmlns:a16="http://schemas.microsoft.com/office/drawing/2014/main" id="{791C852A-099D-574C-A651-E7370A87C03D}"/>
                  </a:ext>
                </a:extLst>
              </p:cNvPr>
              <p:cNvCxnSpPr>
                <a:cxnSpLocks noChangeShapeType="1"/>
                <a:stCxn id="95" idx="0"/>
                <a:endCxn id="182" idx="4"/>
              </p:cNvCxnSpPr>
              <p:nvPr/>
            </p:nvCxnSpPr>
            <p:spPr bwMode="auto">
              <a:xfrm flipH="1" flipV="1">
                <a:off x="2100139" y="574419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AutoShape 118">
                <a:extLst>
                  <a:ext uri="{FF2B5EF4-FFF2-40B4-BE49-F238E27FC236}">
                    <a16:creationId xmlns:a16="http://schemas.microsoft.com/office/drawing/2014/main" id="{36CBBF66-5EB3-8A42-AA26-9A55783BC41E}"/>
                  </a:ext>
                </a:extLst>
              </p:cNvPr>
              <p:cNvCxnSpPr>
                <a:cxnSpLocks noChangeShapeType="1"/>
                <a:stCxn id="95" idx="7"/>
                <a:endCxn id="184" idx="2"/>
              </p:cNvCxnSpPr>
              <p:nvPr/>
            </p:nvCxnSpPr>
            <p:spPr bwMode="auto">
              <a:xfrm flipV="1">
                <a:off x="2209676" y="607915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8" name="AutoShape 119">
                <a:extLst>
                  <a:ext uri="{FF2B5EF4-FFF2-40B4-BE49-F238E27FC236}">
                    <a16:creationId xmlns:a16="http://schemas.microsoft.com/office/drawing/2014/main" id="{9C71BEC1-D4B9-5444-A40A-A90911CCC502}"/>
                  </a:ext>
                </a:extLst>
              </p:cNvPr>
              <p:cNvCxnSpPr>
                <a:cxnSpLocks noChangeShapeType="1"/>
                <a:stCxn id="184" idx="1"/>
                <a:endCxn id="182" idx="5"/>
              </p:cNvCxnSpPr>
              <p:nvPr/>
            </p:nvCxnSpPr>
            <p:spPr bwMode="auto">
              <a:xfrm flipH="1" flipV="1">
                <a:off x="2133476" y="573149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AutoShape 120">
                <a:extLst>
                  <a:ext uri="{FF2B5EF4-FFF2-40B4-BE49-F238E27FC236}">
                    <a16:creationId xmlns:a16="http://schemas.microsoft.com/office/drawing/2014/main" id="{4A417CA9-346C-2E40-A139-ABE653E4B2A7}"/>
                  </a:ext>
                </a:extLst>
              </p:cNvPr>
              <p:cNvCxnSpPr>
                <a:cxnSpLocks noChangeShapeType="1"/>
                <a:stCxn id="184" idx="0"/>
                <a:endCxn id="186" idx="4"/>
              </p:cNvCxnSpPr>
              <p:nvPr/>
            </p:nvCxnSpPr>
            <p:spPr bwMode="auto">
              <a:xfrm flipV="1">
                <a:off x="2862139" y="543939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0" name="AutoShape 121">
                <a:extLst>
                  <a:ext uri="{FF2B5EF4-FFF2-40B4-BE49-F238E27FC236}">
                    <a16:creationId xmlns:a16="http://schemas.microsoft.com/office/drawing/2014/main" id="{05B6EDC8-8E89-5249-A07F-B4D21937FB12}"/>
                  </a:ext>
                </a:extLst>
              </p:cNvPr>
              <p:cNvCxnSpPr>
                <a:cxnSpLocks noChangeShapeType="1"/>
                <a:stCxn id="186" idx="7"/>
                <a:endCxn id="188" idx="4"/>
              </p:cNvCxnSpPr>
              <p:nvPr/>
            </p:nvCxnSpPr>
            <p:spPr bwMode="auto">
              <a:xfrm flipV="1">
                <a:off x="3124076" y="490599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AutoShape 122">
                <a:extLst>
                  <a:ext uri="{FF2B5EF4-FFF2-40B4-BE49-F238E27FC236}">
                    <a16:creationId xmlns:a16="http://schemas.microsoft.com/office/drawing/2014/main" id="{16AB584C-4111-BB49-9462-1CB74E2DD661}"/>
                  </a:ext>
                </a:extLst>
              </p:cNvPr>
              <p:cNvCxnSpPr>
                <a:cxnSpLocks noChangeShapeType="1"/>
                <a:stCxn id="188" idx="7"/>
                <a:endCxn id="189" idx="3"/>
              </p:cNvCxnSpPr>
              <p:nvPr/>
            </p:nvCxnSpPr>
            <p:spPr bwMode="auto">
              <a:xfrm flipV="1">
                <a:off x="4190876" y="458849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AutoShape 123">
                <a:extLst>
                  <a:ext uri="{FF2B5EF4-FFF2-40B4-BE49-F238E27FC236}">
                    <a16:creationId xmlns:a16="http://schemas.microsoft.com/office/drawing/2014/main" id="{61942378-7DE7-994F-82CD-3A34B13E2BD4}"/>
                  </a:ext>
                </a:extLst>
              </p:cNvPr>
              <p:cNvCxnSpPr>
                <a:cxnSpLocks noChangeShapeType="1"/>
                <a:stCxn id="186" idx="6"/>
                <a:endCxn id="191" idx="3"/>
              </p:cNvCxnSpPr>
              <p:nvPr/>
            </p:nvCxnSpPr>
            <p:spPr bwMode="auto">
              <a:xfrm flipV="1">
                <a:off x="3136776" y="535049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AutoShape 124">
                <a:extLst>
                  <a:ext uri="{FF2B5EF4-FFF2-40B4-BE49-F238E27FC236}">
                    <a16:creationId xmlns:a16="http://schemas.microsoft.com/office/drawing/2014/main" id="{4A91D828-9BCD-F647-A69D-0BE35A9A80EB}"/>
                  </a:ext>
                </a:extLst>
              </p:cNvPr>
              <p:cNvCxnSpPr>
                <a:cxnSpLocks noChangeShapeType="1"/>
                <a:stCxn id="188" idx="4"/>
                <a:endCxn id="191" idx="7"/>
              </p:cNvCxnSpPr>
              <p:nvPr/>
            </p:nvCxnSpPr>
            <p:spPr bwMode="auto">
              <a:xfrm flipH="1">
                <a:off x="3886076" y="490599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4" name="AutoShape 125">
                <a:extLst>
                  <a:ext uri="{FF2B5EF4-FFF2-40B4-BE49-F238E27FC236}">
                    <a16:creationId xmlns:a16="http://schemas.microsoft.com/office/drawing/2014/main" id="{13C43A5D-82DF-3846-BC35-F9616C353449}"/>
                  </a:ext>
                </a:extLst>
              </p:cNvPr>
              <p:cNvCxnSpPr>
                <a:cxnSpLocks noChangeShapeType="1"/>
                <a:stCxn id="186" idx="5"/>
                <a:endCxn id="190" idx="1"/>
              </p:cNvCxnSpPr>
              <p:nvPr/>
            </p:nvCxnSpPr>
            <p:spPr bwMode="auto">
              <a:xfrm>
                <a:off x="3124076" y="54266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AutoShape 126">
                <a:extLst>
                  <a:ext uri="{FF2B5EF4-FFF2-40B4-BE49-F238E27FC236}">
                    <a16:creationId xmlns:a16="http://schemas.microsoft.com/office/drawing/2014/main" id="{183F8018-2C61-8146-9EB4-6A0DB1D154BB}"/>
                  </a:ext>
                </a:extLst>
              </p:cNvPr>
              <p:cNvCxnSpPr>
                <a:cxnSpLocks noChangeShapeType="1"/>
                <a:stCxn id="191" idx="4"/>
                <a:endCxn id="190" idx="0"/>
              </p:cNvCxnSpPr>
              <p:nvPr/>
            </p:nvCxnSpPr>
            <p:spPr bwMode="auto">
              <a:xfrm flipH="1">
                <a:off x="3700339" y="536319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" name="AutoShape 127">
                <a:extLst>
                  <a:ext uri="{FF2B5EF4-FFF2-40B4-BE49-F238E27FC236}">
                    <a16:creationId xmlns:a16="http://schemas.microsoft.com/office/drawing/2014/main" id="{90C8E59E-0614-CE40-8BAF-18087CEBCC03}"/>
                  </a:ext>
                </a:extLst>
              </p:cNvPr>
              <p:cNvCxnSpPr>
                <a:cxnSpLocks noChangeShapeType="1"/>
                <a:stCxn id="184" idx="5"/>
                <a:endCxn id="187" idx="1"/>
              </p:cNvCxnSpPr>
              <p:nvPr/>
            </p:nvCxnSpPr>
            <p:spPr bwMode="auto">
              <a:xfrm>
                <a:off x="2895476" y="61124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" name="AutoShape 128">
                <a:extLst>
                  <a:ext uri="{FF2B5EF4-FFF2-40B4-BE49-F238E27FC236}">
                    <a16:creationId xmlns:a16="http://schemas.microsoft.com/office/drawing/2014/main" id="{F8C7E4AA-23E8-6D49-BAAC-84BEE913443F}"/>
                  </a:ext>
                </a:extLst>
              </p:cNvPr>
              <p:cNvCxnSpPr>
                <a:cxnSpLocks noChangeShapeType="1"/>
                <a:stCxn id="187" idx="7"/>
                <a:endCxn id="194" idx="2"/>
              </p:cNvCxnSpPr>
              <p:nvPr/>
            </p:nvCxnSpPr>
            <p:spPr bwMode="auto">
              <a:xfrm flipV="1">
                <a:off x="3505076" y="638395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AutoShape 129">
                <a:extLst>
                  <a:ext uri="{FF2B5EF4-FFF2-40B4-BE49-F238E27FC236}">
                    <a16:creationId xmlns:a16="http://schemas.microsoft.com/office/drawing/2014/main" id="{9AAC1F71-C0BB-FE4A-9C0F-D32106D22297}"/>
                  </a:ext>
                </a:extLst>
              </p:cNvPr>
              <p:cNvCxnSpPr>
                <a:cxnSpLocks noChangeShapeType="1"/>
                <a:stCxn id="194" idx="0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9" name="AutoShape 130">
                <a:extLst>
                  <a:ext uri="{FF2B5EF4-FFF2-40B4-BE49-F238E27FC236}">
                    <a16:creationId xmlns:a16="http://schemas.microsoft.com/office/drawing/2014/main" id="{5EE64E27-8912-3D45-AF87-5F74C7E911BD}"/>
                  </a:ext>
                </a:extLst>
              </p:cNvPr>
              <p:cNvCxnSpPr>
                <a:cxnSpLocks noChangeShapeType="1"/>
                <a:stCxn id="194" idx="7"/>
                <a:endCxn id="195" idx="1"/>
              </p:cNvCxnSpPr>
              <p:nvPr/>
            </p:nvCxnSpPr>
            <p:spPr bwMode="auto">
              <a:xfrm flipV="1">
                <a:off x="4648076" y="604582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0" name="AutoShape 131">
                <a:extLst>
                  <a:ext uri="{FF2B5EF4-FFF2-40B4-BE49-F238E27FC236}">
                    <a16:creationId xmlns:a16="http://schemas.microsoft.com/office/drawing/2014/main" id="{1E3C0375-658F-2F48-98F7-59F525132FB0}"/>
                  </a:ext>
                </a:extLst>
              </p:cNvPr>
              <p:cNvCxnSpPr>
                <a:cxnSpLocks noChangeShapeType="1"/>
                <a:stCxn id="195" idx="1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1" name="AutoShape 132">
                <a:extLst>
                  <a:ext uri="{FF2B5EF4-FFF2-40B4-BE49-F238E27FC236}">
                    <a16:creationId xmlns:a16="http://schemas.microsoft.com/office/drawing/2014/main" id="{088495CE-C284-9D4A-B05D-BD4D5A5941CC}"/>
                  </a:ext>
                </a:extLst>
              </p:cNvPr>
              <p:cNvCxnSpPr>
                <a:cxnSpLocks noChangeShapeType="1"/>
                <a:stCxn id="195" idx="0"/>
                <a:endCxn id="192" idx="4"/>
              </p:cNvCxnSpPr>
              <p:nvPr/>
            </p:nvCxnSpPr>
            <p:spPr bwMode="auto">
              <a:xfrm flipV="1">
                <a:off x="4919539" y="521079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2" name="AutoShape 133">
                <a:extLst>
                  <a:ext uri="{FF2B5EF4-FFF2-40B4-BE49-F238E27FC236}">
                    <a16:creationId xmlns:a16="http://schemas.microsoft.com/office/drawing/2014/main" id="{647FFA31-2046-CE42-93E5-D30C09570B8A}"/>
                  </a:ext>
                </a:extLst>
              </p:cNvPr>
              <p:cNvCxnSpPr>
                <a:cxnSpLocks noChangeShapeType="1"/>
                <a:stCxn id="192" idx="6"/>
                <a:endCxn id="196" idx="0"/>
              </p:cNvCxnSpPr>
              <p:nvPr/>
            </p:nvCxnSpPr>
            <p:spPr bwMode="auto">
              <a:xfrm>
                <a:off x="5270376" y="516475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AutoShape 134">
                <a:extLst>
                  <a:ext uri="{FF2B5EF4-FFF2-40B4-BE49-F238E27FC236}">
                    <a16:creationId xmlns:a16="http://schemas.microsoft.com/office/drawing/2014/main" id="{11E3EDD8-8A97-4F41-BFCF-DD3B065C9113}"/>
                  </a:ext>
                </a:extLst>
              </p:cNvPr>
              <p:cNvCxnSpPr>
                <a:cxnSpLocks noChangeShapeType="1"/>
                <a:stCxn id="195" idx="5"/>
                <a:endCxn id="197" idx="1"/>
              </p:cNvCxnSpPr>
              <p:nvPr/>
            </p:nvCxnSpPr>
            <p:spPr bwMode="auto">
              <a:xfrm>
                <a:off x="4952876" y="611249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AutoShape 135">
                <a:extLst>
                  <a:ext uri="{FF2B5EF4-FFF2-40B4-BE49-F238E27FC236}">
                    <a16:creationId xmlns:a16="http://schemas.microsoft.com/office/drawing/2014/main" id="{EB24FF64-CF9A-8C44-B097-BC8D09716538}"/>
                  </a:ext>
                </a:extLst>
              </p:cNvPr>
              <p:cNvCxnSpPr>
                <a:cxnSpLocks noChangeShapeType="1"/>
                <a:stCxn id="197" idx="2"/>
                <a:endCxn id="194" idx="6"/>
              </p:cNvCxnSpPr>
              <p:nvPr/>
            </p:nvCxnSpPr>
            <p:spPr bwMode="auto">
              <a:xfrm flipH="1" flipV="1">
                <a:off x="4660776" y="6383957"/>
                <a:ext cx="669925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AutoShape 136">
                <a:extLst>
                  <a:ext uri="{FF2B5EF4-FFF2-40B4-BE49-F238E27FC236}">
                    <a16:creationId xmlns:a16="http://schemas.microsoft.com/office/drawing/2014/main" id="{33305842-2470-9D49-80DC-FC6D8F843CC3}"/>
                  </a:ext>
                </a:extLst>
              </p:cNvPr>
              <p:cNvCxnSpPr>
                <a:cxnSpLocks noChangeShapeType="1"/>
                <a:stCxn id="197" idx="7"/>
                <a:endCxn id="198" idx="2"/>
              </p:cNvCxnSpPr>
              <p:nvPr/>
            </p:nvCxnSpPr>
            <p:spPr bwMode="auto">
              <a:xfrm flipV="1">
                <a:off x="5410076" y="615535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AutoShape 137">
                <a:extLst>
                  <a:ext uri="{FF2B5EF4-FFF2-40B4-BE49-F238E27FC236}">
                    <a16:creationId xmlns:a16="http://schemas.microsoft.com/office/drawing/2014/main" id="{C6EBC723-E7A8-484E-B7FD-DE59783C0644}"/>
                  </a:ext>
                </a:extLst>
              </p:cNvPr>
              <p:cNvCxnSpPr>
                <a:cxnSpLocks noChangeShapeType="1"/>
                <a:stCxn id="198" idx="0"/>
                <a:endCxn id="199" idx="4"/>
              </p:cNvCxnSpPr>
              <p:nvPr/>
            </p:nvCxnSpPr>
            <p:spPr bwMode="auto">
              <a:xfrm flipH="1" flipV="1">
                <a:off x="6062539" y="551559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AutoShape 138">
                <a:extLst>
                  <a:ext uri="{FF2B5EF4-FFF2-40B4-BE49-F238E27FC236}">
                    <a16:creationId xmlns:a16="http://schemas.microsoft.com/office/drawing/2014/main" id="{8B53BA4C-16B0-1B4D-B79C-CDCEB31F5550}"/>
                  </a:ext>
                </a:extLst>
              </p:cNvPr>
              <p:cNvCxnSpPr>
                <a:cxnSpLocks noChangeShapeType="1"/>
                <a:stCxn id="199" idx="0"/>
                <a:endCxn id="193" idx="5"/>
              </p:cNvCxnSpPr>
              <p:nvPr/>
            </p:nvCxnSpPr>
            <p:spPr bwMode="auto">
              <a:xfrm flipH="1" flipV="1">
                <a:off x="5943476" y="489329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8" name="AutoShape 139">
                <a:extLst>
                  <a:ext uri="{FF2B5EF4-FFF2-40B4-BE49-F238E27FC236}">
                    <a16:creationId xmlns:a16="http://schemas.microsoft.com/office/drawing/2014/main" id="{77E93AF4-36CF-5841-837E-FB192DB7F2E6}"/>
                  </a:ext>
                </a:extLst>
              </p:cNvPr>
              <p:cNvCxnSpPr>
                <a:cxnSpLocks noChangeShapeType="1"/>
                <a:stCxn id="199" idx="7"/>
                <a:endCxn id="200" idx="2"/>
              </p:cNvCxnSpPr>
              <p:nvPr/>
            </p:nvCxnSpPr>
            <p:spPr bwMode="auto">
              <a:xfrm flipV="1">
                <a:off x="6095876" y="501235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AutoShape 140">
                <a:extLst>
                  <a:ext uri="{FF2B5EF4-FFF2-40B4-BE49-F238E27FC236}">
                    <a16:creationId xmlns:a16="http://schemas.microsoft.com/office/drawing/2014/main" id="{4E65822C-A1C2-BC40-AE01-702828EA2C23}"/>
                  </a:ext>
                </a:extLst>
              </p:cNvPr>
              <p:cNvCxnSpPr>
                <a:cxnSpLocks noChangeShapeType="1"/>
                <a:stCxn id="199" idx="6"/>
                <a:endCxn id="201" idx="2"/>
              </p:cNvCxnSpPr>
              <p:nvPr/>
            </p:nvCxnSpPr>
            <p:spPr bwMode="auto">
              <a:xfrm flipV="1">
                <a:off x="6108576" y="539335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AutoShape 141">
                <a:extLst>
                  <a:ext uri="{FF2B5EF4-FFF2-40B4-BE49-F238E27FC236}">
                    <a16:creationId xmlns:a16="http://schemas.microsoft.com/office/drawing/2014/main" id="{94F7F508-7FD8-574C-BFAF-67EF40B77531}"/>
                  </a:ext>
                </a:extLst>
              </p:cNvPr>
              <p:cNvCxnSpPr>
                <a:cxnSpLocks noChangeShapeType="1"/>
                <a:stCxn id="199" idx="6"/>
              </p:cNvCxnSpPr>
              <p:nvPr/>
            </p:nvCxnSpPr>
            <p:spPr bwMode="auto">
              <a:xfrm>
                <a:off x="6108576" y="54695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AutoShape 142">
                <a:extLst>
                  <a:ext uri="{FF2B5EF4-FFF2-40B4-BE49-F238E27FC236}">
                    <a16:creationId xmlns:a16="http://schemas.microsoft.com/office/drawing/2014/main" id="{778D9611-4EF4-6B49-A1F3-11C7D86B4873}"/>
                  </a:ext>
                </a:extLst>
              </p:cNvPr>
              <p:cNvCxnSpPr>
                <a:cxnSpLocks noChangeShapeType="1"/>
                <a:endCxn id="198" idx="7"/>
              </p:cNvCxnSpPr>
              <p:nvPr/>
            </p:nvCxnSpPr>
            <p:spPr bwMode="auto">
              <a:xfrm flipH="1">
                <a:off x="6248276" y="580769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2" name="AutoShape 143">
                <a:extLst>
                  <a:ext uri="{FF2B5EF4-FFF2-40B4-BE49-F238E27FC236}">
                    <a16:creationId xmlns:a16="http://schemas.microsoft.com/office/drawing/2014/main" id="{632278F1-DA84-5948-AF10-6A02947A94FA}"/>
                  </a:ext>
                </a:extLst>
              </p:cNvPr>
              <p:cNvCxnSpPr>
                <a:cxnSpLocks noChangeShapeType="1"/>
                <a:stCxn id="198" idx="4"/>
                <a:endCxn id="205" idx="1"/>
              </p:cNvCxnSpPr>
              <p:nvPr/>
            </p:nvCxnSpPr>
            <p:spPr bwMode="auto">
              <a:xfrm>
                <a:off x="6214939" y="620139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3" name="AutoShape 144">
                <a:extLst>
                  <a:ext uri="{FF2B5EF4-FFF2-40B4-BE49-F238E27FC236}">
                    <a16:creationId xmlns:a16="http://schemas.microsoft.com/office/drawing/2014/main" id="{F114F89B-C582-7540-AD1F-8B8A0FA6E5DA}"/>
                  </a:ext>
                </a:extLst>
              </p:cNvPr>
              <p:cNvCxnSpPr>
                <a:cxnSpLocks noChangeShapeType="1"/>
                <a:stCxn id="197" idx="7"/>
                <a:endCxn id="205" idx="3"/>
              </p:cNvCxnSpPr>
              <p:nvPr/>
            </p:nvCxnSpPr>
            <p:spPr bwMode="auto">
              <a:xfrm flipV="1">
                <a:off x="5410076" y="664589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4" name="AutoShape 145">
                <a:extLst>
                  <a:ext uri="{FF2B5EF4-FFF2-40B4-BE49-F238E27FC236}">
                    <a16:creationId xmlns:a16="http://schemas.microsoft.com/office/drawing/2014/main" id="{AA0827F7-5006-A444-8BE3-F53D37A3F272}"/>
                  </a:ext>
                </a:extLst>
              </p:cNvPr>
              <p:cNvCxnSpPr>
                <a:cxnSpLocks noChangeShapeType="1"/>
                <a:endCxn id="205" idx="0"/>
              </p:cNvCxnSpPr>
              <p:nvPr/>
            </p:nvCxnSpPr>
            <p:spPr bwMode="auto">
              <a:xfrm flipH="1">
                <a:off x="6595939" y="582039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AutoShape 146">
                <a:extLst>
                  <a:ext uri="{FF2B5EF4-FFF2-40B4-BE49-F238E27FC236}">
                    <a16:creationId xmlns:a16="http://schemas.microsoft.com/office/drawing/2014/main" id="{13488EED-9692-0145-9CDC-A20BF954248D}"/>
                  </a:ext>
                </a:extLst>
              </p:cNvPr>
              <p:cNvCxnSpPr>
                <a:cxnSpLocks noChangeShapeType="1"/>
                <a:stCxn id="205" idx="7"/>
                <a:endCxn id="204" idx="2"/>
              </p:cNvCxnSpPr>
              <p:nvPr/>
            </p:nvCxnSpPr>
            <p:spPr bwMode="auto">
              <a:xfrm flipV="1">
                <a:off x="6629276" y="63077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AutoShape 147">
                <a:extLst>
                  <a:ext uri="{FF2B5EF4-FFF2-40B4-BE49-F238E27FC236}">
                    <a16:creationId xmlns:a16="http://schemas.microsoft.com/office/drawing/2014/main" id="{A181B99D-E2D5-3540-8836-F0CE2819E53B}"/>
                  </a:ext>
                </a:extLst>
              </p:cNvPr>
              <p:cNvCxnSpPr>
                <a:cxnSpLocks noChangeShapeType="1"/>
                <a:stCxn id="204" idx="7"/>
                <a:endCxn id="203" idx="2"/>
              </p:cNvCxnSpPr>
              <p:nvPr/>
            </p:nvCxnSpPr>
            <p:spPr bwMode="auto">
              <a:xfrm flipV="1">
                <a:off x="7315076" y="577435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7" name="AutoShape 148">
                <a:extLst>
                  <a:ext uri="{FF2B5EF4-FFF2-40B4-BE49-F238E27FC236}">
                    <a16:creationId xmlns:a16="http://schemas.microsoft.com/office/drawing/2014/main" id="{07162DF9-039C-5847-B8EE-6327B51CED89}"/>
                  </a:ext>
                </a:extLst>
              </p:cNvPr>
              <p:cNvCxnSpPr>
                <a:cxnSpLocks noChangeShapeType="1"/>
                <a:endCxn id="203" idx="1"/>
              </p:cNvCxnSpPr>
              <p:nvPr/>
            </p:nvCxnSpPr>
            <p:spPr bwMode="auto">
              <a:xfrm>
                <a:off x="6781676" y="574102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8" name="AutoShape 149">
                <a:extLst>
                  <a:ext uri="{FF2B5EF4-FFF2-40B4-BE49-F238E27FC236}">
                    <a16:creationId xmlns:a16="http://schemas.microsoft.com/office/drawing/2014/main" id="{B3AB297F-7809-9441-9993-0F73BF13668A}"/>
                  </a:ext>
                </a:extLst>
              </p:cNvPr>
              <p:cNvCxnSpPr>
                <a:cxnSpLocks noChangeShapeType="1"/>
                <a:stCxn id="203" idx="0"/>
                <a:endCxn id="202" idx="4"/>
              </p:cNvCxnSpPr>
              <p:nvPr/>
            </p:nvCxnSpPr>
            <p:spPr bwMode="auto">
              <a:xfrm flipH="1" flipV="1">
                <a:off x="7357939" y="536319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AutoShape 150">
                <a:extLst>
                  <a:ext uri="{FF2B5EF4-FFF2-40B4-BE49-F238E27FC236}">
                    <a16:creationId xmlns:a16="http://schemas.microsoft.com/office/drawing/2014/main" id="{B3D96323-EF32-2F47-BE36-C83E91E64976}"/>
                  </a:ext>
                </a:extLst>
              </p:cNvPr>
              <p:cNvCxnSpPr>
                <a:cxnSpLocks noChangeShapeType="1"/>
                <a:endCxn id="202" idx="3"/>
              </p:cNvCxnSpPr>
              <p:nvPr/>
            </p:nvCxnSpPr>
            <p:spPr bwMode="auto">
              <a:xfrm flipV="1">
                <a:off x="6781676" y="535049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AutoShape 151">
                <a:extLst>
                  <a:ext uri="{FF2B5EF4-FFF2-40B4-BE49-F238E27FC236}">
                    <a16:creationId xmlns:a16="http://schemas.microsoft.com/office/drawing/2014/main" id="{9A39D4EB-DB23-7D40-BD28-8ACD80D77376}"/>
                  </a:ext>
                </a:extLst>
              </p:cNvPr>
              <p:cNvCxnSpPr>
                <a:cxnSpLocks noChangeShapeType="1"/>
                <a:stCxn id="202" idx="2"/>
                <a:endCxn id="200" idx="6"/>
              </p:cNvCxnSpPr>
              <p:nvPr/>
            </p:nvCxnSpPr>
            <p:spPr bwMode="auto">
              <a:xfrm flipH="1" flipV="1">
                <a:off x="6718176" y="501235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AutoShape 153">
                <a:extLst>
                  <a:ext uri="{FF2B5EF4-FFF2-40B4-BE49-F238E27FC236}">
                    <a16:creationId xmlns:a16="http://schemas.microsoft.com/office/drawing/2014/main" id="{BC7B0799-58E5-3A47-A606-DC93E19C7C14}"/>
                  </a:ext>
                </a:extLst>
              </p:cNvPr>
              <p:cNvCxnSpPr>
                <a:cxnSpLocks noChangeShapeType="1"/>
                <a:stCxn id="93" idx="6"/>
                <a:endCxn id="183" idx="2"/>
              </p:cNvCxnSpPr>
              <p:nvPr/>
            </p:nvCxnSpPr>
            <p:spPr bwMode="auto">
              <a:xfrm flipV="1">
                <a:off x="1536576" y="5393357"/>
                <a:ext cx="746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AutoShape 154">
                <a:extLst>
                  <a:ext uri="{FF2B5EF4-FFF2-40B4-BE49-F238E27FC236}">
                    <a16:creationId xmlns:a16="http://schemas.microsoft.com/office/drawing/2014/main" id="{4771208B-A51B-5F44-9012-DB01A28563FE}"/>
                  </a:ext>
                </a:extLst>
              </p:cNvPr>
              <p:cNvCxnSpPr>
                <a:cxnSpLocks noChangeShapeType="1"/>
                <a:stCxn id="93" idx="6"/>
                <a:endCxn id="182" idx="3"/>
              </p:cNvCxnSpPr>
              <p:nvPr/>
            </p:nvCxnSpPr>
            <p:spPr bwMode="auto">
              <a:xfrm>
                <a:off x="1536576" y="5698158"/>
                <a:ext cx="531009" cy="325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AutoShape 155">
                <a:extLst>
                  <a:ext uri="{FF2B5EF4-FFF2-40B4-BE49-F238E27FC236}">
                    <a16:creationId xmlns:a16="http://schemas.microsoft.com/office/drawing/2014/main" id="{CAC6D231-B611-5044-9DC4-FB3FB3ADF5FE}"/>
                  </a:ext>
                </a:extLst>
              </p:cNvPr>
              <p:cNvCxnSpPr>
                <a:cxnSpLocks noChangeShapeType="1"/>
                <a:stCxn id="191" idx="3"/>
                <a:endCxn id="184" idx="7"/>
              </p:cNvCxnSpPr>
              <p:nvPr/>
            </p:nvCxnSpPr>
            <p:spPr bwMode="auto">
              <a:xfrm flipH="1">
                <a:off x="2895476" y="5350495"/>
                <a:ext cx="923925" cy="695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4" name="AutoShape 156">
                <a:extLst>
                  <a:ext uri="{FF2B5EF4-FFF2-40B4-BE49-F238E27FC236}">
                    <a16:creationId xmlns:a16="http://schemas.microsoft.com/office/drawing/2014/main" id="{25F45A45-13FE-764B-ACA8-6303A911E834}"/>
                  </a:ext>
                </a:extLst>
              </p:cNvPr>
              <p:cNvCxnSpPr>
                <a:cxnSpLocks noChangeShapeType="1"/>
                <a:stCxn id="200" idx="4"/>
              </p:cNvCxnSpPr>
              <p:nvPr/>
            </p:nvCxnSpPr>
            <p:spPr bwMode="auto">
              <a:xfrm>
                <a:off x="6672139" y="5058395"/>
                <a:ext cx="42862" cy="682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AutoShape 157">
                <a:extLst>
                  <a:ext uri="{FF2B5EF4-FFF2-40B4-BE49-F238E27FC236}">
                    <a16:creationId xmlns:a16="http://schemas.microsoft.com/office/drawing/2014/main" id="{56B3106D-A525-E647-91C1-ED939689BA8F}"/>
                  </a:ext>
                </a:extLst>
              </p:cNvPr>
              <p:cNvCxnSpPr>
                <a:cxnSpLocks noChangeShapeType="1"/>
                <a:stCxn id="185" idx="5"/>
                <a:endCxn id="191" idx="1"/>
              </p:cNvCxnSpPr>
              <p:nvPr/>
            </p:nvCxnSpPr>
            <p:spPr bwMode="auto">
              <a:xfrm>
                <a:off x="2819276" y="4740895"/>
                <a:ext cx="1000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" name="AutoShape 158">
                <a:extLst>
                  <a:ext uri="{FF2B5EF4-FFF2-40B4-BE49-F238E27FC236}">
                    <a16:creationId xmlns:a16="http://schemas.microsoft.com/office/drawing/2014/main" id="{C16F7743-477F-A242-A8B5-B8F28E2566ED}"/>
                  </a:ext>
                </a:extLst>
              </p:cNvPr>
              <p:cNvCxnSpPr>
                <a:cxnSpLocks noChangeShapeType="1"/>
                <a:stCxn id="198" idx="6"/>
                <a:endCxn id="204" idx="1"/>
              </p:cNvCxnSpPr>
              <p:nvPr/>
            </p:nvCxnSpPr>
            <p:spPr bwMode="auto">
              <a:xfrm>
                <a:off x="6260976" y="6155357"/>
                <a:ext cx="987425" cy="119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" name="AutoShape 159">
                <a:extLst>
                  <a:ext uri="{FF2B5EF4-FFF2-40B4-BE49-F238E27FC236}">
                    <a16:creationId xmlns:a16="http://schemas.microsoft.com/office/drawing/2014/main" id="{2E2AB711-D6F7-D444-9DB7-8F1D4FF5886B}"/>
                  </a:ext>
                </a:extLst>
              </p:cNvPr>
              <p:cNvCxnSpPr>
                <a:cxnSpLocks noChangeShapeType="1"/>
                <a:stCxn id="196" idx="3"/>
                <a:endCxn id="194" idx="7"/>
              </p:cNvCxnSpPr>
              <p:nvPr/>
            </p:nvCxnSpPr>
            <p:spPr bwMode="auto">
              <a:xfrm flipH="1">
                <a:off x="4648076" y="6036295"/>
                <a:ext cx="847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A5CDA0DE-103E-7146-9533-1CCC742B84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5600" y="558000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34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nodes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marked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active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ACBC428-0ECC-364D-80A8-42A8A939BB5E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10B24D65-7E69-8F46-AB9A-46C6AAE7ACAB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840E6849-598C-F14D-A0A8-86D09C79B2B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AEAAA6BB-1343-9F44-8042-E62E7A778647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6041694C-B594-F940-9A63-96D3FC3FC568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6E7952F0-4602-F642-9F79-28E89D0B00CF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B763C55E-02FF-2042-938C-911D3B23FA12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789659F-C789-E74B-9754-0397BB439B0D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37E26BA7-D2DD-3B41-9944-F69AD9697704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E4D7B438-8A99-E144-BCB9-BD36EF975038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B368F3FE-9935-AE4D-A773-9375B43399E4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372FCBEB-98CD-1B4A-A33D-25C2E3C751A6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105B4713-56D5-6F48-A148-9628596311E4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C047929-78F0-284D-89AF-D9C69A14EB49}"/>
                </a:ext>
              </a:extLst>
            </p:cNvPr>
            <p:cNvCxnSpPr>
              <a:stCxn id="483" idx="2"/>
              <a:endCxn id="4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E760968-AA8B-194C-BC49-87BA17A2C693}"/>
                </a:ext>
              </a:extLst>
            </p:cNvPr>
            <p:cNvCxnSpPr>
              <a:cxnSpLocks/>
              <a:stCxn id="491" idx="4"/>
              <a:endCxn id="4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5D74F1-47C2-9A43-8687-FCE174925DD1}"/>
                </a:ext>
              </a:extLst>
            </p:cNvPr>
            <p:cNvCxnSpPr>
              <a:cxnSpLocks/>
              <a:stCxn id="492" idx="4"/>
              <a:endCxn id="4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89F9439-3A7C-4540-B858-D8D419FBB471}"/>
                </a:ext>
              </a:extLst>
            </p:cNvPr>
            <p:cNvCxnSpPr>
              <a:cxnSpLocks/>
              <a:stCxn id="494" idx="2"/>
              <a:endCxn id="4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E7B1712-D4CF-4D4B-96A0-9677607C8339}"/>
                </a:ext>
              </a:extLst>
            </p:cNvPr>
            <p:cNvCxnSpPr>
              <a:cxnSpLocks/>
              <a:stCxn id="485" idx="2"/>
              <a:endCxn id="4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83CF0770-FDC5-5D4D-B0C0-8DBCA4030065}"/>
                </a:ext>
              </a:extLst>
            </p:cNvPr>
            <p:cNvCxnSpPr>
              <a:cxnSpLocks/>
              <a:stCxn id="484" idx="4"/>
              <a:endCxn id="4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48F67D5-5BE5-624D-BB1E-0A1A21A05D00}"/>
                </a:ext>
              </a:extLst>
            </p:cNvPr>
            <p:cNvCxnSpPr>
              <a:cxnSpLocks/>
              <a:stCxn id="483" idx="4"/>
              <a:endCxn id="4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2C5A094-A477-9C41-87C2-C75E97F7E497}"/>
                </a:ext>
              </a:extLst>
            </p:cNvPr>
            <p:cNvCxnSpPr>
              <a:cxnSpLocks/>
              <a:stCxn id="483" idx="5"/>
              <a:endCxn id="4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D0343AE-DD27-C64F-80B0-6588180A7CE3}"/>
                </a:ext>
              </a:extLst>
            </p:cNvPr>
            <p:cNvCxnSpPr>
              <a:cxnSpLocks/>
              <a:stCxn id="483" idx="6"/>
              <a:endCxn id="4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A0ED87D-D2EB-7C41-952E-2477C1D9126F}"/>
                </a:ext>
              </a:extLst>
            </p:cNvPr>
            <p:cNvCxnSpPr>
              <a:cxnSpLocks/>
              <a:stCxn id="488" idx="4"/>
              <a:endCxn id="4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7CB5582-56D0-6749-BA00-5C1FEC462E4E}"/>
                </a:ext>
              </a:extLst>
            </p:cNvPr>
            <p:cNvCxnSpPr>
              <a:cxnSpLocks/>
              <a:stCxn id="489" idx="4"/>
              <a:endCxn id="4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54A87708-EE82-C44A-A1A9-430CE480EA2F}"/>
                </a:ext>
              </a:extLst>
            </p:cNvPr>
            <p:cNvCxnSpPr>
              <a:cxnSpLocks/>
              <a:stCxn id="486" idx="4"/>
              <a:endCxn id="4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DE451C58-533C-C844-A889-98BF90526DB7}"/>
                </a:ext>
              </a:extLst>
            </p:cNvPr>
            <p:cNvCxnSpPr>
              <a:cxnSpLocks/>
              <a:stCxn id="4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5AFA31F-F30A-F648-9F7A-760E83F3232D}"/>
                </a:ext>
              </a:extLst>
            </p:cNvPr>
            <p:cNvCxnSpPr>
              <a:cxnSpLocks/>
              <a:stCxn id="490" idx="2"/>
              <a:endCxn id="4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AFE87351-62F5-CB4C-A9C1-15A267DA58A0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04BC299-9B60-E84A-BAD8-F3A56E4F8690}"/>
                </a:ext>
              </a:extLst>
            </p:cNvPr>
            <p:cNvCxnSpPr>
              <a:cxnSpLocks/>
              <a:stCxn id="509" idx="2"/>
              <a:endCxn id="4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9DBFEB5E-C537-7F4C-81EF-EC9DE4A20172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A0564A70-CADB-E046-AC1D-819B57E0B7CD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7942761-A046-994F-9801-AC2B4B114DAD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7D75F1A1-28BA-1A41-90B5-DCAA714B37F7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38C1C643-0400-4742-9C50-75D260DBD57F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9E69C7DE-EA1D-4040-B032-E5F49D5B547B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E24D7034-6376-7E49-88F3-A573F907CCDA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A4C8B58C-F190-0D49-A0B0-E48DF9438CBD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9CDE348E-3BBF-AD46-A888-BC930B1610D4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1B7F5C9D-5F77-2548-A91C-0B903E74BCFE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3826A66D-6EED-1E46-9E42-95799B273A77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010096D9-1337-EF46-9A84-8C2C78F71442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AF8E06DB-F5F0-2541-A92B-CFC2337F1374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804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smaller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than</a:t>
            </a:r>
            <a:r>
              <a:rPr lang="zh-TW" altLang="en-US" dirty="0"/>
              <a:t> </a:t>
            </a:r>
            <a:r>
              <a:rPr lang="en-US" altLang="zh-TW" dirty="0"/>
              <a:t>its</a:t>
            </a:r>
            <a:r>
              <a:rPr lang="zh-TW" altLang="en-US" dirty="0"/>
              <a:t> </a:t>
            </a:r>
            <a:r>
              <a:rPr lang="en-US" altLang="zh-TW" dirty="0"/>
              <a:t>neighbors,</a:t>
            </a:r>
            <a:r>
              <a:rPr lang="zh-TW" altLang="en-US" dirty="0"/>
              <a:t> </a:t>
            </a:r>
            <a:r>
              <a:rPr lang="en-US" altLang="zh-TW" dirty="0"/>
              <a:t>then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becomes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MIS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EC0AA478-72E9-5444-9677-0D35324B8CAB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5181E02B-4D37-E34C-A606-581836937B29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A43B6EF0-FBE4-E34B-B506-D7830544853C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E96E1CAB-63D7-9242-8792-9EF51EB80E3D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6F78813E-91F5-C841-A8E5-C34326400FCA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31075362-1283-F645-ABE1-03D7771FE768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5B683F3-778D-6B4C-9B0B-9CEF0F938694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342A7065-AB0E-5E45-BE77-DDBE91452BAE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C9955F28-9BF5-B54E-ADC8-5B2156D8B9D0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B1716F0-F3F2-854A-B1B3-37EF6E01094F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66E66A8C-2DAD-5147-8DE6-A0AB7E7A1BAF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63CEB39C-AF53-C440-ABB1-36347032E628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B6E25FF0-5571-F244-AD42-C14E4AD184CC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E8F2468-4638-2F45-9E0D-87C05088FD77}"/>
                </a:ext>
              </a:extLst>
            </p:cNvPr>
            <p:cNvCxnSpPr>
              <a:stCxn id="319" idx="2"/>
              <a:endCxn id="327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E24342F5-D33D-4148-AA4B-7DE411150152}"/>
                </a:ext>
              </a:extLst>
            </p:cNvPr>
            <p:cNvCxnSpPr>
              <a:cxnSpLocks/>
              <a:stCxn id="327" idx="4"/>
              <a:endCxn id="328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393A6D7-8CCF-1146-8EDD-E087726A1F6C}"/>
                </a:ext>
              </a:extLst>
            </p:cNvPr>
            <p:cNvCxnSpPr>
              <a:cxnSpLocks/>
              <a:stCxn id="328" idx="4"/>
              <a:endCxn id="329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D5ADDCB-1F88-2746-8F93-EEA76D787C8C}"/>
                </a:ext>
              </a:extLst>
            </p:cNvPr>
            <p:cNvCxnSpPr>
              <a:cxnSpLocks/>
              <a:stCxn id="330" idx="2"/>
              <a:endCxn id="328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30D776-4645-C747-8B8E-6A0501D57163}"/>
                </a:ext>
              </a:extLst>
            </p:cNvPr>
            <p:cNvCxnSpPr>
              <a:cxnSpLocks/>
              <a:stCxn id="321" idx="2"/>
              <a:endCxn id="329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D0C2A917-3760-1A4A-85BD-592CDD20A387}"/>
                </a:ext>
              </a:extLst>
            </p:cNvPr>
            <p:cNvCxnSpPr>
              <a:cxnSpLocks/>
              <a:stCxn id="320" idx="4"/>
              <a:endCxn id="321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06CCA34-0E57-9A46-88CC-1894C8AD57BB}"/>
                </a:ext>
              </a:extLst>
            </p:cNvPr>
            <p:cNvCxnSpPr>
              <a:cxnSpLocks/>
              <a:stCxn id="319" idx="4"/>
              <a:endCxn id="320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A47FC55-44E7-5743-AD82-C318BB3ED32E}"/>
                </a:ext>
              </a:extLst>
            </p:cNvPr>
            <p:cNvCxnSpPr>
              <a:cxnSpLocks/>
              <a:stCxn id="319" idx="5"/>
              <a:endCxn id="322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45EE31A-28DC-8C4C-9205-B62A59196983}"/>
                </a:ext>
              </a:extLst>
            </p:cNvPr>
            <p:cNvCxnSpPr>
              <a:cxnSpLocks/>
              <a:stCxn id="319" idx="6"/>
              <a:endCxn id="324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BB6C61B-AA00-2E4E-9B85-B42E86217EA3}"/>
                </a:ext>
              </a:extLst>
            </p:cNvPr>
            <p:cNvCxnSpPr>
              <a:cxnSpLocks/>
              <a:stCxn id="324" idx="4"/>
              <a:endCxn id="325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236403A-9CB3-A44B-B5A4-82D7E1EB5A1E}"/>
                </a:ext>
              </a:extLst>
            </p:cNvPr>
            <p:cNvCxnSpPr>
              <a:cxnSpLocks/>
              <a:stCxn id="325" idx="4"/>
              <a:endCxn id="326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3C061D6-E952-4347-A16D-B54748629CB8}"/>
                </a:ext>
              </a:extLst>
            </p:cNvPr>
            <p:cNvCxnSpPr>
              <a:cxnSpLocks/>
              <a:stCxn id="322" idx="4"/>
              <a:endCxn id="323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006DBEC1-3A5C-2744-8625-665E1DD372F0}"/>
                </a:ext>
              </a:extLst>
            </p:cNvPr>
            <p:cNvCxnSpPr>
              <a:cxnSpLocks/>
              <a:stCxn id="323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0C73338-024C-6D42-93E5-14F39AB791DD}"/>
                </a:ext>
              </a:extLst>
            </p:cNvPr>
            <p:cNvCxnSpPr>
              <a:cxnSpLocks/>
              <a:stCxn id="326" idx="2"/>
              <a:endCxn id="321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EDA11A65-9FA9-3643-BF46-0503512D0593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43F0FFE-C148-6A44-8148-CD5A67C740E4}"/>
                </a:ext>
              </a:extLst>
            </p:cNvPr>
            <p:cNvCxnSpPr>
              <a:cxnSpLocks/>
              <a:stCxn id="345" idx="2"/>
              <a:endCxn id="325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CEBF4AB8-634D-AF45-BB86-EFEB7616A467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3469DBE-38A7-CC49-9A8C-D64C50AF6261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4F84B65E-DC6C-9748-A368-8E12645E7BCB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53E276D7-8BA7-DA4B-9B88-907F4FED5F51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81223F9-CD04-4E4E-9D14-9491A213C6F5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1DE7256E-17C1-D34E-AA68-60E0618F6381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748257E-9234-7A45-8AB7-D76219002CCD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E209226-8F10-8841-9208-38BE1C5F939E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E2BDFADD-D38D-464C-AF1D-D245BB09EA0D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8613E8-0C54-9B43-807A-70830AF78EE5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49FB1F15-C709-9248-BFA5-B165DC5590E5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7202827-7506-1843-84F7-6740A7BFE94A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66F3D861-D9C9-164C-B273-729BCD1ECFF8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28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All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of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its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neighbors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marked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inactive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89D703D-1592-1340-AE1D-997606732DB4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31AEA192-38B3-D24F-A34A-56D046985AF5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8C120885-70A8-8145-A266-1B54B550BE43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8349CB3-45BF-A240-BBFC-3F76F7BC46B3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E3661C2C-EEE9-964E-BED6-F4E188675A3F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38E4E00A-A6CF-D540-9460-5ADDFCA7BF3B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38F8018E-7CA6-8245-A836-1DE0E7561A43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052CE652-B113-CC4B-B015-7A344BF5EC4C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420697F4-9FE8-D14C-A831-114405AEBDCD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EF6A169E-4770-1E41-AFFA-C5EB8F5B8CAD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0CCB6E67-6DC5-3647-BD49-F1C8330DAF3B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FE8A0CB-2425-4841-9409-EB6AB5500A5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62E1654F-0DF1-3E42-91A3-23040C53E5DF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03B2A3E-FC45-E049-ABCB-E9697BEDBF2A}"/>
                </a:ext>
              </a:extLst>
            </p:cNvPr>
            <p:cNvCxnSpPr>
              <a:stCxn id="345" idx="2"/>
              <a:endCxn id="353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6A5BF85-19DC-224A-8BC8-3044775080B6}"/>
                </a:ext>
              </a:extLst>
            </p:cNvPr>
            <p:cNvCxnSpPr>
              <a:cxnSpLocks/>
              <a:stCxn id="353" idx="4"/>
              <a:endCxn id="354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1ACC922-90D4-394C-B96C-AC23F3FDC472}"/>
                </a:ext>
              </a:extLst>
            </p:cNvPr>
            <p:cNvCxnSpPr>
              <a:cxnSpLocks/>
              <a:stCxn id="354" idx="4"/>
              <a:endCxn id="355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1A8A8E47-67A8-1B43-87E8-01C2BF138E8D}"/>
                </a:ext>
              </a:extLst>
            </p:cNvPr>
            <p:cNvCxnSpPr>
              <a:cxnSpLocks/>
              <a:stCxn id="356" idx="2"/>
              <a:endCxn id="354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B85BF14-12D6-D34F-84BA-9C94699432AA}"/>
                </a:ext>
              </a:extLst>
            </p:cNvPr>
            <p:cNvCxnSpPr>
              <a:cxnSpLocks/>
              <a:stCxn id="347" idx="2"/>
              <a:endCxn id="355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80C9E50-376E-934E-A697-DC226318FFDB}"/>
                </a:ext>
              </a:extLst>
            </p:cNvPr>
            <p:cNvCxnSpPr>
              <a:cxnSpLocks/>
              <a:stCxn id="346" idx="4"/>
              <a:endCxn id="347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0573B4C0-ABE0-6645-AD6A-AF24825068CA}"/>
                </a:ext>
              </a:extLst>
            </p:cNvPr>
            <p:cNvCxnSpPr>
              <a:cxnSpLocks/>
              <a:stCxn id="345" idx="4"/>
              <a:endCxn id="346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9E7B9351-80AE-C347-A44F-66F44B5A7AA3}"/>
                </a:ext>
              </a:extLst>
            </p:cNvPr>
            <p:cNvCxnSpPr>
              <a:cxnSpLocks/>
              <a:stCxn id="345" idx="5"/>
              <a:endCxn id="348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E7A2DCB-C5C3-D149-8935-7A96BD55285C}"/>
                </a:ext>
              </a:extLst>
            </p:cNvPr>
            <p:cNvCxnSpPr>
              <a:cxnSpLocks/>
              <a:stCxn id="345" idx="6"/>
              <a:endCxn id="350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864EF01-BC72-864D-999D-CD12CC108646}"/>
                </a:ext>
              </a:extLst>
            </p:cNvPr>
            <p:cNvCxnSpPr>
              <a:cxnSpLocks/>
              <a:stCxn id="350" idx="4"/>
              <a:endCxn id="351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7CE04A8-D729-5B48-8249-E8529AE1CD93}"/>
                </a:ext>
              </a:extLst>
            </p:cNvPr>
            <p:cNvCxnSpPr>
              <a:cxnSpLocks/>
              <a:stCxn id="351" idx="4"/>
              <a:endCxn id="352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96B2D4C8-62C7-4D46-9F1F-E1F35D1304D5}"/>
                </a:ext>
              </a:extLst>
            </p:cNvPr>
            <p:cNvCxnSpPr>
              <a:cxnSpLocks/>
              <a:stCxn id="348" idx="4"/>
              <a:endCxn id="349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9720934-213E-6240-A81D-3C9D31500736}"/>
                </a:ext>
              </a:extLst>
            </p:cNvPr>
            <p:cNvCxnSpPr>
              <a:cxnSpLocks/>
              <a:stCxn id="349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5AF5A5D-4161-C24F-AAEA-38914EE23E85}"/>
                </a:ext>
              </a:extLst>
            </p:cNvPr>
            <p:cNvCxnSpPr>
              <a:cxnSpLocks/>
              <a:stCxn id="352" idx="2"/>
              <a:endCxn id="347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FC1390A5-6AAA-B344-AFAE-C4AB4EB7009A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F6A79B24-3AFE-F744-8325-FCC7E40B659B}"/>
                </a:ext>
              </a:extLst>
            </p:cNvPr>
            <p:cNvCxnSpPr>
              <a:cxnSpLocks/>
              <a:stCxn id="371" idx="2"/>
              <a:endCxn id="351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ABCB4487-1938-F746-9B42-EECF6109B08A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7BDE3C22-0EB8-A34E-94DA-23D37C73BD8D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E19CE67-18E4-D94C-BCCE-37C6CC82FC7C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241735E7-42A6-2646-87FE-19CD3AA1233B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F1BA8D7-8804-9C4D-9B5A-FF32F15C60C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CE2E1267-10D1-2A40-966C-ADCB22E2B820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4E2704E7-FAD9-8842-A506-B71476AF8CA4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47B187AF-4AF0-EF48-B430-5AC28E7D227A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6804B08-B251-8C46-897B-83029EE7891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1AA8848-F55B-B842-8C8D-FBB47309E2EB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15D32A2-73AA-294B-B44E-500ADF9E3948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F5CE3637-FC90-5F4B-BF2D-71D94C0EA682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8921EA25-5306-6B4B-8D48-33E2D363C680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038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r>
              <a:rPr lang="en-US" altLang="zh-TW" b="1" dirty="0">
                <a:sym typeface="Wingdings" pitchFamily="2" charset="2"/>
              </a:rPr>
              <a:t/>
            </a:r>
            <a:br>
              <a:rPr lang="en-US" altLang="zh-TW" b="1" dirty="0"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4.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Repeat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1-3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ignore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inactive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4F8ED50-71FF-7347-9CED-05E6ECA2C4B4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D79661A-657D-2D4A-97E6-F96693A63E1C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7ACB64-9473-1E44-97F7-077BC3EBF35D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BA41BA9-8792-7E4C-B588-11894B6CCAA7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7DC8DAD-4FA7-8E4F-97C6-83A6A4ED065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FD37CFD-4B33-9C41-B385-5B89C650D481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77D438E-9404-9D4B-9C04-144E5D39367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7EF145A-B093-6C47-A54F-2CC0F679DB48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E367E2D-D5BA-4443-B34F-BCC82B1FE200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36717EF-8311-9B48-AC00-1FAE9C8F8F56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77A22A3-5556-DD4B-9A77-CB9C6D49E7F3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82B6C65-E7C7-8844-A0BD-9A8D1447CE2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39D2AB6-4B1F-7F45-98A6-1438C13DE95F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5008B08-CB61-5844-A68C-3C07BC043253}"/>
                </a:ext>
              </a:extLst>
            </p:cNvPr>
            <p:cNvCxnSpPr>
              <a:stCxn id="192" idx="2"/>
              <a:endCxn id="200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F80AF2C-7415-BC47-BAD4-4116AD8EE822}"/>
                </a:ext>
              </a:extLst>
            </p:cNvPr>
            <p:cNvCxnSpPr>
              <a:cxnSpLocks/>
              <a:stCxn id="200" idx="4"/>
              <a:endCxn id="201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19E1C74-ADE3-4B4D-A9D9-65EE23811871}"/>
                </a:ext>
              </a:extLst>
            </p:cNvPr>
            <p:cNvCxnSpPr>
              <a:cxnSpLocks/>
              <a:stCxn id="201" idx="4"/>
              <a:endCxn id="202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F121543-5818-4B4D-814B-835047471038}"/>
                </a:ext>
              </a:extLst>
            </p:cNvPr>
            <p:cNvCxnSpPr>
              <a:cxnSpLocks/>
              <a:stCxn id="203" idx="2"/>
              <a:endCxn id="201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C34A32-8876-244E-A389-AFDA9F3B22FC}"/>
                </a:ext>
              </a:extLst>
            </p:cNvPr>
            <p:cNvCxnSpPr>
              <a:cxnSpLocks/>
              <a:stCxn id="194" idx="2"/>
              <a:endCxn id="202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9BCFBFE-ECBB-104B-AB8A-37BD4A921115}"/>
                </a:ext>
              </a:extLst>
            </p:cNvPr>
            <p:cNvCxnSpPr>
              <a:cxnSpLocks/>
              <a:stCxn id="193" idx="4"/>
              <a:endCxn id="194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B820E35-DF8B-3642-BFE2-BFD28C70356F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C023214-1DE3-FC4F-A48C-5E7C295BC1F7}"/>
                </a:ext>
              </a:extLst>
            </p:cNvPr>
            <p:cNvCxnSpPr>
              <a:cxnSpLocks/>
              <a:stCxn id="192" idx="5"/>
              <a:endCxn id="195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25C1C66-4CE3-7247-B253-649E43CA73C2}"/>
                </a:ext>
              </a:extLst>
            </p:cNvPr>
            <p:cNvCxnSpPr>
              <a:cxnSpLocks/>
              <a:stCxn id="192" idx="6"/>
              <a:endCxn id="197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8B8211C-AA61-E744-8C85-EE24C41A4923}"/>
                </a:ext>
              </a:extLst>
            </p:cNvPr>
            <p:cNvCxnSpPr>
              <a:cxnSpLocks/>
              <a:stCxn id="197" idx="4"/>
              <a:endCxn id="198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0FC7717-50B6-CA45-B4E9-806AD3AD033F}"/>
                </a:ext>
              </a:extLst>
            </p:cNvPr>
            <p:cNvCxnSpPr>
              <a:cxnSpLocks/>
              <a:stCxn id="198" idx="4"/>
              <a:endCxn id="199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A636F74-58F9-3E42-A601-2A989D9618AA}"/>
                </a:ext>
              </a:extLst>
            </p:cNvPr>
            <p:cNvCxnSpPr>
              <a:cxnSpLocks/>
              <a:stCxn id="195" idx="4"/>
              <a:endCxn id="196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DA589FA-FD29-044F-BF7C-68AA868BA4B8}"/>
                </a:ext>
              </a:extLst>
            </p:cNvPr>
            <p:cNvCxnSpPr>
              <a:cxnSpLocks/>
              <a:stCxn id="196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FECAC25-1F44-844E-A1E5-839BFB8D53A1}"/>
                </a:ext>
              </a:extLst>
            </p:cNvPr>
            <p:cNvCxnSpPr>
              <a:cxnSpLocks/>
              <a:stCxn id="199" idx="2"/>
              <a:endCxn id="194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45269B4-297E-F140-82CD-BED2C231E6C8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505C3B7-7FDD-344E-B5FC-60CA36756F9A}"/>
                </a:ext>
              </a:extLst>
            </p:cNvPr>
            <p:cNvCxnSpPr>
              <a:cxnSpLocks/>
              <a:stCxn id="218" idx="2"/>
              <a:endCxn id="198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1EF8D0F-5378-7742-AACC-16E986206C42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B33A604-2AED-FC49-B6E7-49369166D9D6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44128CF-C813-8241-9916-29696A436BD3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77DCBFF-A58C-EE44-A5DB-31C051FEEC67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4974A90-6302-6643-BD1A-ED18E6486CED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833F3AA-479C-5549-9512-FE57177670D6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C196E55-650B-CD42-BF9F-BE70A7456AC4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070E491-E2A0-AE4B-9ADE-91C642D60AA6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50A3D83-4B83-6B4D-BC08-48EE9E8178D5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BB64CF0-FA61-6F4D-BB56-AD384A224877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84C6EA0-D51F-9440-9257-36B94A71F902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07667EA-C64F-3243-86CA-0770B06EBB21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30E1F51-F59B-4E4D-9F7A-F89DFF7BCA71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11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r>
              <a:rPr lang="en-US" altLang="zh-TW" b="1" dirty="0">
                <a:sym typeface="Wingdings" pitchFamily="2" charset="2"/>
              </a:rPr>
              <a:t/>
            </a:r>
            <a:br>
              <a:rPr lang="en-US" altLang="zh-TW" b="1" dirty="0"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4.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Repeat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1-3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ignore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inactive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4F8ED50-71FF-7347-9CED-05E6ECA2C4B4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D79661A-657D-2D4A-97E6-F96693A63E1C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7ACB64-9473-1E44-97F7-077BC3EBF35D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BA41BA9-8792-7E4C-B588-11894B6CCAA7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7DC8DAD-4FA7-8E4F-97C6-83A6A4ED065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FD37CFD-4B33-9C41-B385-5B89C650D481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77D438E-9404-9D4B-9C04-144E5D39367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7EF145A-B093-6C47-A54F-2CC0F679DB48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E367E2D-D5BA-4443-B34F-BCC82B1FE200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36717EF-8311-9B48-AC00-1FAE9C8F8F56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77A22A3-5556-DD4B-9A77-CB9C6D49E7F3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82B6C65-E7C7-8844-A0BD-9A8D1447CE2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39D2AB6-4B1F-7F45-98A6-1438C13DE95F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5008B08-CB61-5844-A68C-3C07BC043253}"/>
                </a:ext>
              </a:extLst>
            </p:cNvPr>
            <p:cNvCxnSpPr>
              <a:stCxn id="192" idx="2"/>
              <a:endCxn id="200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F80AF2C-7415-BC47-BAD4-4116AD8EE822}"/>
                </a:ext>
              </a:extLst>
            </p:cNvPr>
            <p:cNvCxnSpPr>
              <a:cxnSpLocks/>
              <a:stCxn id="200" idx="4"/>
              <a:endCxn id="201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19E1C74-ADE3-4B4D-A9D9-65EE23811871}"/>
                </a:ext>
              </a:extLst>
            </p:cNvPr>
            <p:cNvCxnSpPr>
              <a:cxnSpLocks/>
              <a:stCxn id="201" idx="4"/>
              <a:endCxn id="202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F121543-5818-4B4D-814B-835047471038}"/>
                </a:ext>
              </a:extLst>
            </p:cNvPr>
            <p:cNvCxnSpPr>
              <a:cxnSpLocks/>
              <a:stCxn id="203" idx="2"/>
              <a:endCxn id="201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C34A32-8876-244E-A389-AFDA9F3B22FC}"/>
                </a:ext>
              </a:extLst>
            </p:cNvPr>
            <p:cNvCxnSpPr>
              <a:cxnSpLocks/>
              <a:stCxn id="194" idx="2"/>
              <a:endCxn id="202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9BCFBFE-ECBB-104B-AB8A-37BD4A921115}"/>
                </a:ext>
              </a:extLst>
            </p:cNvPr>
            <p:cNvCxnSpPr>
              <a:cxnSpLocks/>
              <a:stCxn id="193" idx="4"/>
              <a:endCxn id="194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B820E35-DF8B-3642-BFE2-BFD28C70356F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C023214-1DE3-FC4F-A48C-5E7C295BC1F7}"/>
                </a:ext>
              </a:extLst>
            </p:cNvPr>
            <p:cNvCxnSpPr>
              <a:cxnSpLocks/>
              <a:stCxn id="192" idx="5"/>
              <a:endCxn id="195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25C1C66-4CE3-7247-B253-649E43CA73C2}"/>
                </a:ext>
              </a:extLst>
            </p:cNvPr>
            <p:cNvCxnSpPr>
              <a:cxnSpLocks/>
              <a:stCxn id="192" idx="6"/>
              <a:endCxn id="197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8B8211C-AA61-E744-8C85-EE24C41A4923}"/>
                </a:ext>
              </a:extLst>
            </p:cNvPr>
            <p:cNvCxnSpPr>
              <a:cxnSpLocks/>
              <a:stCxn id="197" idx="4"/>
              <a:endCxn id="198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0FC7717-50B6-CA45-B4E9-806AD3AD033F}"/>
                </a:ext>
              </a:extLst>
            </p:cNvPr>
            <p:cNvCxnSpPr>
              <a:cxnSpLocks/>
              <a:stCxn id="198" idx="4"/>
              <a:endCxn id="199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A636F74-58F9-3E42-A601-2A989D9618AA}"/>
                </a:ext>
              </a:extLst>
            </p:cNvPr>
            <p:cNvCxnSpPr>
              <a:cxnSpLocks/>
              <a:stCxn id="195" idx="4"/>
              <a:endCxn id="196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DA589FA-FD29-044F-BF7C-68AA868BA4B8}"/>
                </a:ext>
              </a:extLst>
            </p:cNvPr>
            <p:cNvCxnSpPr>
              <a:cxnSpLocks/>
              <a:stCxn id="196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FECAC25-1F44-844E-A1E5-839BFB8D53A1}"/>
                </a:ext>
              </a:extLst>
            </p:cNvPr>
            <p:cNvCxnSpPr>
              <a:cxnSpLocks/>
              <a:stCxn id="199" idx="2"/>
              <a:endCxn id="194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45269B4-297E-F140-82CD-BED2C231E6C8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505C3B7-7FDD-344E-B5FC-60CA36756F9A}"/>
                </a:ext>
              </a:extLst>
            </p:cNvPr>
            <p:cNvCxnSpPr>
              <a:cxnSpLocks/>
              <a:stCxn id="218" idx="2"/>
              <a:endCxn id="198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1EF8D0F-5378-7742-AACC-16E986206C42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B33A604-2AED-FC49-B6E7-49369166D9D6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44128CF-C813-8241-9916-29696A436BD3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77DCBFF-A58C-EE44-A5DB-31C051FEEC67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4974A90-6302-6643-BD1A-ED18E6486CED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833F3AA-479C-5549-9512-FE57177670D6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C196E55-650B-CD42-BF9F-BE70A7456AC4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070E491-E2A0-AE4B-9ADE-91C642D60AA6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50A3D83-4B83-6B4D-BC08-48EE9E8178D5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BB64CF0-FA61-6F4D-BB56-AD384A224877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84C6EA0-D51F-9440-9257-36B94A71F902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07667EA-C64F-3243-86CA-0770B06EBB21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30E1F51-F59B-4E4D-9F7A-F89DFF7BCA71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15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nodes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marked</a:t>
            </a:r>
            <a:r>
              <a:rPr lang="zh-TW" altLang="en-US" dirty="0"/>
              <a:t> </a:t>
            </a:r>
            <a:r>
              <a:rPr lang="en-US" altLang="zh-TW" dirty="0"/>
              <a:t>active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smaller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than</a:t>
            </a:r>
            <a:r>
              <a:rPr lang="zh-TW" altLang="en-US" dirty="0"/>
              <a:t> </a:t>
            </a:r>
            <a:r>
              <a:rPr lang="en-US" altLang="zh-TW" dirty="0"/>
              <a:t>its</a:t>
            </a:r>
            <a:r>
              <a:rPr lang="zh-TW" altLang="en-US" dirty="0"/>
              <a:t> </a:t>
            </a:r>
            <a:r>
              <a:rPr lang="en-US" altLang="zh-TW" dirty="0"/>
              <a:t>neighbors,</a:t>
            </a:r>
            <a:r>
              <a:rPr lang="zh-TW" altLang="en-US" dirty="0"/>
              <a:t> </a:t>
            </a:r>
            <a:r>
              <a:rPr lang="en-US" altLang="zh-TW" dirty="0"/>
              <a:t>then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becomes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MIS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All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of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its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neighbors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marked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inactive</a:t>
            </a:r>
            <a:r>
              <a:rPr lang="en-US" altLang="zh-TW" b="1" dirty="0">
                <a:sym typeface="Wingdings" pitchFamily="2" charset="2"/>
              </a:rPr>
              <a:t/>
            </a:r>
            <a:br>
              <a:rPr lang="en-US" altLang="zh-TW" b="1" dirty="0"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4.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Repeat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1-3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ignore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inactive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nodes</a:t>
            </a:r>
            <a:r>
              <a:rPr lang="en-US" altLang="zh-TW" dirty="0">
                <a:solidFill>
                  <a:srgbClr val="C00000"/>
                </a:solidFill>
                <a:sym typeface="Wingdings" pitchFamily="2" charset="2"/>
              </a:rPr>
              <a:t/>
            </a:r>
            <a:br>
              <a:rPr lang="en-US" altLang="zh-TW" dirty="0">
                <a:solidFill>
                  <a:srgbClr val="C00000"/>
                </a:solidFill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5.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All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MIS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join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the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CDS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(not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connected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yet)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065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But,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here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focus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approximation</a:t>
                </a:r>
              </a:p>
              <a:p>
                <a:r>
                  <a:rPr lang="en-US" altLang="zh-TW" dirty="0"/>
                  <a:t>Our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method:</a:t>
                </a:r>
                <a:br>
                  <a:rPr lang="en-US" altLang="zh-TW" dirty="0"/>
                </a:br>
                <a:r>
                  <a:rPr lang="en-US" altLang="zh-TW" dirty="0"/>
                  <a:t>Step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Connect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two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nodes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in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the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DS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with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/>
                  <a:t>with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a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shortest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path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/>
                  <a:t>from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using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AODV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blipFill>
                <a:blip r:embed="rId3"/>
                <a:stretch>
                  <a:fillRect l="-1393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A3CCB2-A00E-9542-B73B-7B143A1D5F3C}"/>
              </a:ext>
            </a:extLst>
          </p:cNvPr>
          <p:cNvSpPr/>
          <p:nvPr/>
        </p:nvSpPr>
        <p:spPr>
          <a:xfrm>
            <a:off x="4810703" y="475178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4B1F255-1F8E-9846-8731-2EAE23128DB8}"/>
              </a:ext>
            </a:extLst>
          </p:cNvPr>
          <p:cNvSpPr/>
          <p:nvPr/>
        </p:nvSpPr>
        <p:spPr>
          <a:xfrm>
            <a:off x="5642505" y="4244389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8AFB03-5D2F-1A40-A42B-130C37AB9296}"/>
              </a:ext>
            </a:extLst>
          </p:cNvPr>
          <p:cNvSpPr/>
          <p:nvPr/>
        </p:nvSpPr>
        <p:spPr>
          <a:xfrm>
            <a:off x="6556852" y="3680811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E396651-6324-0942-BF30-9EDAF4BF0172}"/>
              </a:ext>
            </a:extLst>
          </p:cNvPr>
          <p:cNvSpPr/>
          <p:nvPr/>
        </p:nvSpPr>
        <p:spPr>
          <a:xfrm>
            <a:off x="3147116" y="5096319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TW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F30E900-C567-2444-892B-4C36479EEEF2}"/>
              </a:ext>
            </a:extLst>
          </p:cNvPr>
          <p:cNvSpPr/>
          <p:nvPr/>
        </p:nvSpPr>
        <p:spPr>
          <a:xfrm>
            <a:off x="4134694" y="5218356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TW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C98AC79-B12C-D543-8ECE-98BEEC662F5F}"/>
              </a:ext>
            </a:extLst>
          </p:cNvPr>
          <p:cNvSpPr/>
          <p:nvPr/>
        </p:nvSpPr>
        <p:spPr>
          <a:xfrm>
            <a:off x="6738680" y="48437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TW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46AA293-7ACE-944A-B6DB-F069B0B9FEEF}"/>
              </a:ext>
            </a:extLst>
          </p:cNvPr>
          <p:cNvSpPr/>
          <p:nvPr/>
        </p:nvSpPr>
        <p:spPr>
          <a:xfrm>
            <a:off x="5990135" y="5519071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TW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401E67-E8A1-8745-B00B-95273E2721B9}"/>
              </a:ext>
            </a:extLst>
          </p:cNvPr>
          <p:cNvSpPr/>
          <p:nvPr/>
        </p:nvSpPr>
        <p:spPr>
          <a:xfrm>
            <a:off x="5025724" y="615963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TW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7FF03AB-B36C-7840-973C-EFA4CE6371B3}"/>
              </a:ext>
            </a:extLst>
          </p:cNvPr>
          <p:cNvSpPr/>
          <p:nvPr/>
        </p:nvSpPr>
        <p:spPr>
          <a:xfrm>
            <a:off x="3729657" y="599914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TW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4D66DD7-0F2C-2747-A474-B2C69F9470C9}"/>
              </a:ext>
            </a:extLst>
          </p:cNvPr>
          <p:cNvSpPr/>
          <p:nvPr/>
        </p:nvSpPr>
        <p:spPr>
          <a:xfrm>
            <a:off x="6915116" y="615884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TW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30509DE-75D5-4F4C-AA59-E84FFDEF4C43}"/>
              </a:ext>
            </a:extLst>
          </p:cNvPr>
          <p:cNvSpPr/>
          <p:nvPr/>
        </p:nvSpPr>
        <p:spPr>
          <a:xfrm>
            <a:off x="7764239" y="512268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TW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9AF5C0A-513E-9F43-A733-CC0A93092B68}"/>
              </a:ext>
            </a:extLst>
          </p:cNvPr>
          <p:cNvSpPr/>
          <p:nvPr/>
        </p:nvSpPr>
        <p:spPr>
          <a:xfrm>
            <a:off x="3561505" y="388666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3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3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Wireless ad hoc network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without GPS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grpSp>
        <p:nvGrpSpPr>
          <p:cNvPr id="10" name="群組 4098">
            <a:extLst>
              <a:ext uri="{FF2B5EF4-FFF2-40B4-BE49-F238E27FC236}">
                <a16:creationId xmlns:a16="http://schemas.microsoft.com/office/drawing/2014/main" id="{E73B5B51-C228-A84F-AA87-A15D514283C1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11" name="Oval 79">
              <a:extLst>
                <a:ext uri="{FF2B5EF4-FFF2-40B4-BE49-F238E27FC236}">
                  <a16:creationId xmlns:a16="http://schemas.microsoft.com/office/drawing/2014/main" id="{622FA5ED-A2F3-AD4D-9D96-3C002A9394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D4760698-5D24-2E4D-9BED-EFF89F966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EBEFADCD-5153-D94D-9FBD-14E44B031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6129ED36-114D-B84F-990D-03EA6E1E4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2D9E79A0-87D9-D142-9D81-C3796155A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84">
              <a:extLst>
                <a:ext uri="{FF2B5EF4-FFF2-40B4-BE49-F238E27FC236}">
                  <a16:creationId xmlns:a16="http://schemas.microsoft.com/office/drawing/2014/main" id="{83D27483-F072-554C-9E0E-5BA6B8BCF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85">
              <a:extLst>
                <a:ext uri="{FF2B5EF4-FFF2-40B4-BE49-F238E27FC236}">
                  <a16:creationId xmlns:a16="http://schemas.microsoft.com/office/drawing/2014/main" id="{EF234E6B-4FB3-134A-8DB6-1D4AA2CB4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86">
              <a:extLst>
                <a:ext uri="{FF2B5EF4-FFF2-40B4-BE49-F238E27FC236}">
                  <a16:creationId xmlns:a16="http://schemas.microsoft.com/office/drawing/2014/main" id="{49EB3005-DB68-274C-A4D5-7B0B46A1B4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87">
              <a:extLst>
                <a:ext uri="{FF2B5EF4-FFF2-40B4-BE49-F238E27FC236}">
                  <a16:creationId xmlns:a16="http://schemas.microsoft.com/office/drawing/2014/main" id="{79BEAE78-4707-414B-8599-8C3415718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8">
              <a:extLst>
                <a:ext uri="{FF2B5EF4-FFF2-40B4-BE49-F238E27FC236}">
                  <a16:creationId xmlns:a16="http://schemas.microsoft.com/office/drawing/2014/main" id="{DC78FB65-5C26-E341-AA3E-6DF722C4F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89">
              <a:extLst>
                <a:ext uri="{FF2B5EF4-FFF2-40B4-BE49-F238E27FC236}">
                  <a16:creationId xmlns:a16="http://schemas.microsoft.com/office/drawing/2014/main" id="{3A16E9ED-54D6-4945-AFDA-7DFA79989F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0">
              <a:extLst>
                <a:ext uri="{FF2B5EF4-FFF2-40B4-BE49-F238E27FC236}">
                  <a16:creationId xmlns:a16="http://schemas.microsoft.com/office/drawing/2014/main" id="{12FCEC58-427A-DD4B-B9D9-2ABC5EAE6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32B95CCB-119E-F440-A981-090C31D3C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2">
              <a:extLst>
                <a:ext uri="{FF2B5EF4-FFF2-40B4-BE49-F238E27FC236}">
                  <a16:creationId xmlns:a16="http://schemas.microsoft.com/office/drawing/2014/main" id="{2B7A18B6-45D1-A24C-8CA5-FFEA1B2AE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3">
              <a:extLst>
                <a:ext uri="{FF2B5EF4-FFF2-40B4-BE49-F238E27FC236}">
                  <a16:creationId xmlns:a16="http://schemas.microsoft.com/office/drawing/2014/main" id="{F8F4BD0E-AD2F-0449-BA71-4EC8C050C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94">
              <a:extLst>
                <a:ext uri="{FF2B5EF4-FFF2-40B4-BE49-F238E27FC236}">
                  <a16:creationId xmlns:a16="http://schemas.microsoft.com/office/drawing/2014/main" id="{376B5337-C9AE-AA40-80B9-786B503A4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95">
              <a:extLst>
                <a:ext uri="{FF2B5EF4-FFF2-40B4-BE49-F238E27FC236}">
                  <a16:creationId xmlns:a16="http://schemas.microsoft.com/office/drawing/2014/main" id="{3CC743A2-003C-9B4D-8F5F-469B9381F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96">
              <a:extLst>
                <a:ext uri="{FF2B5EF4-FFF2-40B4-BE49-F238E27FC236}">
                  <a16:creationId xmlns:a16="http://schemas.microsoft.com/office/drawing/2014/main" id="{43E4AA2F-EA2E-E441-A30E-AB5E891B5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97">
              <a:extLst>
                <a:ext uri="{FF2B5EF4-FFF2-40B4-BE49-F238E27FC236}">
                  <a16:creationId xmlns:a16="http://schemas.microsoft.com/office/drawing/2014/main" id="{69BEA562-40F3-9A49-B9F1-CFC739EE1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98">
              <a:extLst>
                <a:ext uri="{FF2B5EF4-FFF2-40B4-BE49-F238E27FC236}">
                  <a16:creationId xmlns:a16="http://schemas.microsoft.com/office/drawing/2014/main" id="{6FCE5D3B-0C18-DD4B-BC22-6FCB282B38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99">
              <a:extLst>
                <a:ext uri="{FF2B5EF4-FFF2-40B4-BE49-F238E27FC236}">
                  <a16:creationId xmlns:a16="http://schemas.microsoft.com/office/drawing/2014/main" id="{59DDAA30-2E91-AA45-9E2E-D5577DBF3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0">
              <a:extLst>
                <a:ext uri="{FF2B5EF4-FFF2-40B4-BE49-F238E27FC236}">
                  <a16:creationId xmlns:a16="http://schemas.microsoft.com/office/drawing/2014/main" id="{3CE94C90-4153-6244-9356-5B49AFEC7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DE0E4D12-C14A-1F41-9293-476D3DFC74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Oval 102">
              <a:extLst>
                <a:ext uri="{FF2B5EF4-FFF2-40B4-BE49-F238E27FC236}">
                  <a16:creationId xmlns:a16="http://schemas.microsoft.com/office/drawing/2014/main" id="{DA21AB6C-0DC5-E84F-888A-46EB27B16E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103">
              <a:extLst>
                <a:ext uri="{FF2B5EF4-FFF2-40B4-BE49-F238E27FC236}">
                  <a16:creationId xmlns:a16="http://schemas.microsoft.com/office/drawing/2014/main" id="{897CCEB1-CB10-E246-99D8-448E7AA4F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104">
              <a:extLst>
                <a:ext uri="{FF2B5EF4-FFF2-40B4-BE49-F238E27FC236}">
                  <a16:creationId xmlns:a16="http://schemas.microsoft.com/office/drawing/2014/main" id="{B1BB933D-BC4A-C445-92DC-981E481070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105">
              <a:extLst>
                <a:ext uri="{FF2B5EF4-FFF2-40B4-BE49-F238E27FC236}">
                  <a16:creationId xmlns:a16="http://schemas.microsoft.com/office/drawing/2014/main" id="{5CC5AC05-BBC4-2644-9F56-8092F8397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106">
              <a:extLst>
                <a:ext uri="{FF2B5EF4-FFF2-40B4-BE49-F238E27FC236}">
                  <a16:creationId xmlns:a16="http://schemas.microsoft.com/office/drawing/2014/main" id="{B539A4D0-016E-AF43-B861-1969C0DB2F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" name="AutoShape 107">
              <a:extLst>
                <a:ext uri="{FF2B5EF4-FFF2-40B4-BE49-F238E27FC236}">
                  <a16:creationId xmlns:a16="http://schemas.microsoft.com/office/drawing/2014/main" id="{A3B22B4A-AC1A-FE41-AF71-EB0F0CED9C13}"/>
                </a:ext>
              </a:extLst>
            </p:cNvPr>
            <p:cNvCxnSpPr>
              <a:cxnSpLocks noChangeShapeType="1"/>
              <a:stCxn id="11" idx="7"/>
              <a:endCxn id="12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08">
              <a:extLst>
                <a:ext uri="{FF2B5EF4-FFF2-40B4-BE49-F238E27FC236}">
                  <a16:creationId xmlns:a16="http://schemas.microsoft.com/office/drawing/2014/main" id="{14195C95-FCEF-0448-B708-D663F9CEAAD1}"/>
                </a:ext>
              </a:extLst>
            </p:cNvPr>
            <p:cNvCxnSpPr>
              <a:cxnSpLocks noChangeShapeType="1"/>
              <a:stCxn id="12" idx="7"/>
              <a:endCxn id="17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9">
              <a:extLst>
                <a:ext uri="{FF2B5EF4-FFF2-40B4-BE49-F238E27FC236}">
                  <a16:creationId xmlns:a16="http://schemas.microsoft.com/office/drawing/2014/main" id="{E40FA176-BCF5-4440-ADB7-D5292E5A8F26}"/>
                </a:ext>
              </a:extLst>
            </p:cNvPr>
            <p:cNvCxnSpPr>
              <a:cxnSpLocks noChangeShapeType="1"/>
              <a:stCxn id="17" idx="6"/>
              <a:endCxn id="21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0">
              <a:extLst>
                <a:ext uri="{FF2B5EF4-FFF2-40B4-BE49-F238E27FC236}">
                  <a16:creationId xmlns:a16="http://schemas.microsoft.com/office/drawing/2014/main" id="{0E450C7B-547D-4343-BE1E-3FB25ED60ABB}"/>
                </a:ext>
              </a:extLst>
            </p:cNvPr>
            <p:cNvCxnSpPr>
              <a:cxnSpLocks noChangeShapeType="1"/>
              <a:stCxn id="21" idx="6"/>
              <a:endCxn id="25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1">
              <a:extLst>
                <a:ext uri="{FF2B5EF4-FFF2-40B4-BE49-F238E27FC236}">
                  <a16:creationId xmlns:a16="http://schemas.microsoft.com/office/drawing/2014/main" id="{4B1ADC92-2BAF-204D-BEF8-69D9D19EDD9A}"/>
                </a:ext>
              </a:extLst>
            </p:cNvPr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2">
              <a:extLst>
                <a:ext uri="{FF2B5EF4-FFF2-40B4-BE49-F238E27FC236}">
                  <a16:creationId xmlns:a16="http://schemas.microsoft.com/office/drawing/2014/main" id="{131620CE-B892-D741-A96F-BF9DA3249922}"/>
                </a:ext>
              </a:extLst>
            </p:cNvPr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3">
              <a:extLst>
                <a:ext uri="{FF2B5EF4-FFF2-40B4-BE49-F238E27FC236}">
                  <a16:creationId xmlns:a16="http://schemas.microsoft.com/office/drawing/2014/main" id="{1C8789DE-ABCC-B64B-B4EE-837E0098FCAA}"/>
                </a:ext>
              </a:extLst>
            </p:cNvPr>
            <p:cNvCxnSpPr>
              <a:cxnSpLocks noChangeShapeType="1"/>
              <a:stCxn id="12" idx="6"/>
              <a:endCxn id="15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4">
              <a:extLst>
                <a:ext uri="{FF2B5EF4-FFF2-40B4-BE49-F238E27FC236}">
                  <a16:creationId xmlns:a16="http://schemas.microsoft.com/office/drawing/2014/main" id="{7ADBF1FD-2FD2-DC41-AC13-BE15B4FEDED1}"/>
                </a:ext>
              </a:extLst>
            </p:cNvPr>
            <p:cNvCxnSpPr>
              <a:cxnSpLocks noChangeShapeType="1"/>
              <a:stCxn id="14" idx="7"/>
              <a:endCxn id="15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15">
              <a:extLst>
                <a:ext uri="{FF2B5EF4-FFF2-40B4-BE49-F238E27FC236}">
                  <a16:creationId xmlns:a16="http://schemas.microsoft.com/office/drawing/2014/main" id="{64011D53-BFB4-AD47-863E-0B9E514E2426}"/>
                </a:ext>
              </a:extLst>
            </p:cNvPr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6">
              <a:extLst>
                <a:ext uri="{FF2B5EF4-FFF2-40B4-BE49-F238E27FC236}">
                  <a16:creationId xmlns:a16="http://schemas.microsoft.com/office/drawing/2014/main" id="{E186F47B-DD56-5D48-8B6D-34526E056A3B}"/>
                </a:ext>
              </a:extLst>
            </p:cNvPr>
            <p:cNvCxnSpPr>
              <a:cxnSpLocks noChangeShapeType="1"/>
              <a:stCxn id="18" idx="0"/>
              <a:endCxn id="17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7">
              <a:extLst>
                <a:ext uri="{FF2B5EF4-FFF2-40B4-BE49-F238E27FC236}">
                  <a16:creationId xmlns:a16="http://schemas.microsoft.com/office/drawing/2014/main" id="{F7AFD432-E04F-C445-AD56-E8858BCCE290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8">
              <a:extLst>
                <a:ext uri="{FF2B5EF4-FFF2-40B4-BE49-F238E27FC236}">
                  <a16:creationId xmlns:a16="http://schemas.microsoft.com/office/drawing/2014/main" id="{70799CE4-F17F-BC4C-9546-B6E0C18604B7}"/>
                </a:ext>
              </a:extLst>
            </p:cNvPr>
            <p:cNvCxnSpPr>
              <a:cxnSpLocks noChangeShapeType="1"/>
              <a:stCxn id="13" idx="7"/>
              <a:endCxn id="16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9">
              <a:extLst>
                <a:ext uri="{FF2B5EF4-FFF2-40B4-BE49-F238E27FC236}">
                  <a16:creationId xmlns:a16="http://schemas.microsoft.com/office/drawing/2014/main" id="{666270DA-63D0-2048-9023-3A791EC66DE7}"/>
                </a:ext>
              </a:extLst>
            </p:cNvPr>
            <p:cNvCxnSpPr>
              <a:cxnSpLocks noChangeShapeType="1"/>
              <a:stCxn id="16" idx="1"/>
              <a:endCxn id="14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0">
              <a:extLst>
                <a:ext uri="{FF2B5EF4-FFF2-40B4-BE49-F238E27FC236}">
                  <a16:creationId xmlns:a16="http://schemas.microsoft.com/office/drawing/2014/main" id="{F84585DB-1125-3C45-861A-E5607A493C7E}"/>
                </a:ext>
              </a:extLst>
            </p:cNvPr>
            <p:cNvCxnSpPr>
              <a:cxnSpLocks noChangeShapeType="1"/>
              <a:stCxn id="16" idx="0"/>
              <a:endCxn id="18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1">
              <a:extLst>
                <a:ext uri="{FF2B5EF4-FFF2-40B4-BE49-F238E27FC236}">
                  <a16:creationId xmlns:a16="http://schemas.microsoft.com/office/drawing/2014/main" id="{72472776-8707-BC45-8D6A-30681A3DC621}"/>
                </a:ext>
              </a:extLst>
            </p:cNvPr>
            <p:cNvCxnSpPr>
              <a:cxnSpLocks noChangeShapeType="1"/>
              <a:stCxn id="18" idx="7"/>
              <a:endCxn id="20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2">
              <a:extLst>
                <a:ext uri="{FF2B5EF4-FFF2-40B4-BE49-F238E27FC236}">
                  <a16:creationId xmlns:a16="http://schemas.microsoft.com/office/drawing/2014/main" id="{FE9ABC05-7FB7-E546-895C-C27202CCD4CC}"/>
                </a:ext>
              </a:extLst>
            </p:cNvPr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3">
              <a:extLst>
                <a:ext uri="{FF2B5EF4-FFF2-40B4-BE49-F238E27FC236}">
                  <a16:creationId xmlns:a16="http://schemas.microsoft.com/office/drawing/2014/main" id="{97B74FFF-C03A-8D48-BF05-5114C9F99C76}"/>
                </a:ext>
              </a:extLst>
            </p:cNvPr>
            <p:cNvCxnSpPr>
              <a:cxnSpLocks noChangeShapeType="1"/>
              <a:stCxn id="18" idx="6"/>
              <a:endCxn id="23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24">
              <a:extLst>
                <a:ext uri="{FF2B5EF4-FFF2-40B4-BE49-F238E27FC236}">
                  <a16:creationId xmlns:a16="http://schemas.microsoft.com/office/drawing/2014/main" id="{DDDBADCD-DC62-1F46-AB44-E21E058E5721}"/>
                </a:ext>
              </a:extLst>
            </p:cNvPr>
            <p:cNvCxnSpPr>
              <a:cxnSpLocks noChangeShapeType="1"/>
              <a:stCxn id="20" idx="4"/>
              <a:endCxn id="23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25">
              <a:extLst>
                <a:ext uri="{FF2B5EF4-FFF2-40B4-BE49-F238E27FC236}">
                  <a16:creationId xmlns:a16="http://schemas.microsoft.com/office/drawing/2014/main" id="{770A8E5D-94CB-A44A-8009-D171906CBBE7}"/>
                </a:ext>
              </a:extLst>
            </p:cNvPr>
            <p:cNvCxnSpPr>
              <a:cxnSpLocks noChangeShapeType="1"/>
              <a:stCxn id="18" idx="5"/>
              <a:endCxn id="22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26">
              <a:extLst>
                <a:ext uri="{FF2B5EF4-FFF2-40B4-BE49-F238E27FC236}">
                  <a16:creationId xmlns:a16="http://schemas.microsoft.com/office/drawing/2014/main" id="{087F38E8-4D34-DA49-AACB-61EB6787684C}"/>
                </a:ext>
              </a:extLst>
            </p:cNvPr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27">
              <a:extLst>
                <a:ext uri="{FF2B5EF4-FFF2-40B4-BE49-F238E27FC236}">
                  <a16:creationId xmlns:a16="http://schemas.microsoft.com/office/drawing/2014/main" id="{A1EB509C-66A1-D74C-8F20-E9FECF0A16CF}"/>
                </a:ext>
              </a:extLst>
            </p:cNvPr>
            <p:cNvCxnSpPr>
              <a:cxnSpLocks noChangeShapeType="1"/>
              <a:stCxn id="16" idx="5"/>
              <a:endCxn id="19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28">
              <a:extLst>
                <a:ext uri="{FF2B5EF4-FFF2-40B4-BE49-F238E27FC236}">
                  <a16:creationId xmlns:a16="http://schemas.microsoft.com/office/drawing/2014/main" id="{0469E99C-E342-1841-9D43-0EBDDDBAE963}"/>
                </a:ext>
              </a:extLst>
            </p:cNvPr>
            <p:cNvCxnSpPr>
              <a:cxnSpLocks noChangeShapeType="1"/>
              <a:stCxn id="19" idx="7"/>
              <a:endCxn id="26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29">
              <a:extLst>
                <a:ext uri="{FF2B5EF4-FFF2-40B4-BE49-F238E27FC236}">
                  <a16:creationId xmlns:a16="http://schemas.microsoft.com/office/drawing/2014/main" id="{0E80320D-F295-5940-A3D6-BCF9BAA39293}"/>
                </a:ext>
              </a:extLst>
            </p:cNvPr>
            <p:cNvCxnSpPr>
              <a:cxnSpLocks noChangeShapeType="1"/>
              <a:stCxn id="26" idx="0"/>
              <a:endCxn id="23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0">
              <a:extLst>
                <a:ext uri="{FF2B5EF4-FFF2-40B4-BE49-F238E27FC236}">
                  <a16:creationId xmlns:a16="http://schemas.microsoft.com/office/drawing/2014/main" id="{7817D566-D36A-B346-85F7-AC6BCF0037F6}"/>
                </a:ext>
              </a:extLst>
            </p:cNvPr>
            <p:cNvCxnSpPr>
              <a:cxnSpLocks noChangeShapeType="1"/>
              <a:stCxn id="26" idx="7"/>
              <a:endCxn id="27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1">
              <a:extLst>
                <a:ext uri="{FF2B5EF4-FFF2-40B4-BE49-F238E27FC236}">
                  <a16:creationId xmlns:a16="http://schemas.microsoft.com/office/drawing/2014/main" id="{B8245B5C-C336-994F-BC19-AA0877887ABA}"/>
                </a:ext>
              </a:extLst>
            </p:cNvPr>
            <p:cNvCxnSpPr>
              <a:cxnSpLocks noChangeShapeType="1"/>
              <a:stCxn id="27" idx="1"/>
              <a:endCxn id="23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2">
              <a:extLst>
                <a:ext uri="{FF2B5EF4-FFF2-40B4-BE49-F238E27FC236}">
                  <a16:creationId xmlns:a16="http://schemas.microsoft.com/office/drawing/2014/main" id="{796F131A-7084-6D40-ABF4-08EB7AB3AD79}"/>
                </a:ext>
              </a:extLst>
            </p:cNvPr>
            <p:cNvCxnSpPr>
              <a:cxnSpLocks noChangeShapeType="1"/>
              <a:stCxn id="27" idx="0"/>
              <a:endCxn id="24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3">
              <a:extLst>
                <a:ext uri="{FF2B5EF4-FFF2-40B4-BE49-F238E27FC236}">
                  <a16:creationId xmlns:a16="http://schemas.microsoft.com/office/drawing/2014/main" id="{A745DD96-6569-CB4D-A98C-F526EA8972B1}"/>
                </a:ext>
              </a:extLst>
            </p:cNvPr>
            <p:cNvCxnSpPr>
              <a:cxnSpLocks noChangeShapeType="1"/>
              <a:stCxn id="24" idx="6"/>
              <a:endCxn id="28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34">
              <a:extLst>
                <a:ext uri="{FF2B5EF4-FFF2-40B4-BE49-F238E27FC236}">
                  <a16:creationId xmlns:a16="http://schemas.microsoft.com/office/drawing/2014/main" id="{B6BAEC1F-BDAE-0E4E-8FE3-1C6C09DEBBF0}"/>
                </a:ext>
              </a:extLst>
            </p:cNvPr>
            <p:cNvCxnSpPr>
              <a:cxnSpLocks noChangeShapeType="1"/>
              <a:stCxn id="27" idx="5"/>
              <a:endCxn id="29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35">
              <a:extLst>
                <a:ext uri="{FF2B5EF4-FFF2-40B4-BE49-F238E27FC236}">
                  <a16:creationId xmlns:a16="http://schemas.microsoft.com/office/drawing/2014/main" id="{258791A8-067B-9344-AF62-7C7A96E6E0E5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6">
              <a:extLst>
                <a:ext uri="{FF2B5EF4-FFF2-40B4-BE49-F238E27FC236}">
                  <a16:creationId xmlns:a16="http://schemas.microsoft.com/office/drawing/2014/main" id="{E07D87C3-CB44-6641-B78D-8683AEBE0690}"/>
                </a:ext>
              </a:extLst>
            </p:cNvPr>
            <p:cNvCxnSpPr>
              <a:cxnSpLocks noChangeShapeType="1"/>
              <a:stCxn id="29" idx="7"/>
              <a:endCxn id="30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37">
              <a:extLst>
                <a:ext uri="{FF2B5EF4-FFF2-40B4-BE49-F238E27FC236}">
                  <a16:creationId xmlns:a16="http://schemas.microsoft.com/office/drawing/2014/main" id="{B93252F4-4A02-E64B-9482-E624D417AD4D}"/>
                </a:ext>
              </a:extLst>
            </p:cNvPr>
            <p:cNvCxnSpPr>
              <a:cxnSpLocks noChangeShapeType="1"/>
              <a:stCxn id="30" idx="0"/>
              <a:endCxn id="31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38">
              <a:extLst>
                <a:ext uri="{FF2B5EF4-FFF2-40B4-BE49-F238E27FC236}">
                  <a16:creationId xmlns:a16="http://schemas.microsoft.com/office/drawing/2014/main" id="{2B0F7932-4795-2C40-B0F8-4A93BBFB1C33}"/>
                </a:ext>
              </a:extLst>
            </p:cNvPr>
            <p:cNvCxnSpPr>
              <a:cxnSpLocks noChangeShapeType="1"/>
              <a:stCxn id="31" idx="0"/>
              <a:endCxn id="25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39">
              <a:extLst>
                <a:ext uri="{FF2B5EF4-FFF2-40B4-BE49-F238E27FC236}">
                  <a16:creationId xmlns:a16="http://schemas.microsoft.com/office/drawing/2014/main" id="{DBAFA210-042A-5A41-B924-921F144A7A48}"/>
                </a:ext>
              </a:extLst>
            </p:cNvPr>
            <p:cNvCxnSpPr>
              <a:cxnSpLocks noChangeShapeType="1"/>
              <a:stCxn id="31" idx="7"/>
              <a:endCxn id="32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0">
              <a:extLst>
                <a:ext uri="{FF2B5EF4-FFF2-40B4-BE49-F238E27FC236}">
                  <a16:creationId xmlns:a16="http://schemas.microsoft.com/office/drawing/2014/main" id="{EB2C0FED-CF16-CE49-86A9-70EB26534414}"/>
                </a:ext>
              </a:extLst>
            </p:cNvPr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1">
              <a:extLst>
                <a:ext uri="{FF2B5EF4-FFF2-40B4-BE49-F238E27FC236}">
                  <a16:creationId xmlns:a16="http://schemas.microsoft.com/office/drawing/2014/main" id="{3A811AEF-36A2-A742-A03B-F5F703811FEF}"/>
                </a:ext>
              </a:extLst>
            </p:cNvPr>
            <p:cNvCxnSpPr>
              <a:cxnSpLocks noChangeShapeType="1"/>
              <a:stCxn id="31" idx="6"/>
              <a:endCxn id="34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2">
              <a:extLst>
                <a:ext uri="{FF2B5EF4-FFF2-40B4-BE49-F238E27FC236}">
                  <a16:creationId xmlns:a16="http://schemas.microsoft.com/office/drawing/2014/main" id="{A3DEB9ED-D9A9-9C46-9165-28526E5C0B8F}"/>
                </a:ext>
              </a:extLst>
            </p:cNvPr>
            <p:cNvCxnSpPr>
              <a:cxnSpLocks noChangeShapeType="1"/>
              <a:stCxn id="34" idx="3"/>
              <a:endCxn id="30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3">
              <a:extLst>
                <a:ext uri="{FF2B5EF4-FFF2-40B4-BE49-F238E27FC236}">
                  <a16:creationId xmlns:a16="http://schemas.microsoft.com/office/drawing/2014/main" id="{ACD335EF-2290-9145-BD2D-27A7DDF40143}"/>
                </a:ext>
              </a:extLst>
            </p:cNvPr>
            <p:cNvCxnSpPr>
              <a:cxnSpLocks noChangeShapeType="1"/>
              <a:stCxn id="30" idx="4"/>
              <a:endCxn id="38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4">
              <a:extLst>
                <a:ext uri="{FF2B5EF4-FFF2-40B4-BE49-F238E27FC236}">
                  <a16:creationId xmlns:a16="http://schemas.microsoft.com/office/drawing/2014/main" id="{F0BEDCAF-90B0-D344-A791-DCECA42620B9}"/>
                </a:ext>
              </a:extLst>
            </p:cNvPr>
            <p:cNvCxnSpPr>
              <a:cxnSpLocks noChangeShapeType="1"/>
              <a:stCxn id="29" idx="7"/>
              <a:endCxn id="38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45">
              <a:extLst>
                <a:ext uri="{FF2B5EF4-FFF2-40B4-BE49-F238E27FC236}">
                  <a16:creationId xmlns:a16="http://schemas.microsoft.com/office/drawing/2014/main" id="{6425E1B4-91CF-3949-A989-14D606473E7A}"/>
                </a:ext>
              </a:extLst>
            </p:cNvPr>
            <p:cNvCxnSpPr>
              <a:cxnSpLocks noChangeShapeType="1"/>
              <a:stCxn id="34" idx="4"/>
              <a:endCxn id="38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6">
              <a:extLst>
                <a:ext uri="{FF2B5EF4-FFF2-40B4-BE49-F238E27FC236}">
                  <a16:creationId xmlns:a16="http://schemas.microsoft.com/office/drawing/2014/main" id="{263285A2-17EB-4D48-A3E2-8C5BFC07B557}"/>
                </a:ext>
              </a:extLst>
            </p:cNvPr>
            <p:cNvCxnSpPr>
              <a:cxnSpLocks noChangeShapeType="1"/>
              <a:stCxn id="38" idx="7"/>
              <a:endCxn id="37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7">
              <a:extLst>
                <a:ext uri="{FF2B5EF4-FFF2-40B4-BE49-F238E27FC236}">
                  <a16:creationId xmlns:a16="http://schemas.microsoft.com/office/drawing/2014/main" id="{DB36DBE8-6057-3547-BC16-422FAF5A5FC4}"/>
                </a:ext>
              </a:extLst>
            </p:cNvPr>
            <p:cNvCxnSpPr>
              <a:cxnSpLocks noChangeShapeType="1"/>
              <a:stCxn id="37" idx="7"/>
              <a:endCxn id="36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8">
              <a:extLst>
                <a:ext uri="{FF2B5EF4-FFF2-40B4-BE49-F238E27FC236}">
                  <a16:creationId xmlns:a16="http://schemas.microsoft.com/office/drawing/2014/main" id="{218C545E-1D0F-0C41-A7A5-4DF505B398CD}"/>
                </a:ext>
              </a:extLst>
            </p:cNvPr>
            <p:cNvCxnSpPr>
              <a:cxnSpLocks noChangeShapeType="1"/>
              <a:stCxn id="34" idx="7"/>
              <a:endCxn id="36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49">
              <a:extLst>
                <a:ext uri="{FF2B5EF4-FFF2-40B4-BE49-F238E27FC236}">
                  <a16:creationId xmlns:a16="http://schemas.microsoft.com/office/drawing/2014/main" id="{5DCEFFA8-CEA4-414B-9167-64A51E34F5DF}"/>
                </a:ext>
              </a:extLst>
            </p:cNvPr>
            <p:cNvCxnSpPr>
              <a:cxnSpLocks noChangeShapeType="1"/>
              <a:stCxn id="36" idx="0"/>
              <a:endCxn id="35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0">
              <a:extLst>
                <a:ext uri="{FF2B5EF4-FFF2-40B4-BE49-F238E27FC236}">
                  <a16:creationId xmlns:a16="http://schemas.microsoft.com/office/drawing/2014/main" id="{F9276A05-EDC8-2640-AC6A-A83E967BF2F0}"/>
                </a:ext>
              </a:extLst>
            </p:cNvPr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1">
              <a:extLst>
                <a:ext uri="{FF2B5EF4-FFF2-40B4-BE49-F238E27FC236}">
                  <a16:creationId xmlns:a16="http://schemas.microsoft.com/office/drawing/2014/main" id="{1ECDD4F9-FDC0-D542-992A-2D6BF306772D}"/>
                </a:ext>
              </a:extLst>
            </p:cNvPr>
            <p:cNvCxnSpPr>
              <a:cxnSpLocks noChangeShapeType="1"/>
              <a:stCxn id="35" idx="2"/>
              <a:endCxn id="32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3">
              <a:extLst>
                <a:ext uri="{FF2B5EF4-FFF2-40B4-BE49-F238E27FC236}">
                  <a16:creationId xmlns:a16="http://schemas.microsoft.com/office/drawing/2014/main" id="{8C070D15-44B9-D94B-96BD-46370E64AAE1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54">
              <a:extLst>
                <a:ext uri="{FF2B5EF4-FFF2-40B4-BE49-F238E27FC236}">
                  <a16:creationId xmlns:a16="http://schemas.microsoft.com/office/drawing/2014/main" id="{4CA5E8AB-AD52-1943-AB1B-240B28EBE994}"/>
                </a:ext>
              </a:extLst>
            </p:cNvPr>
            <p:cNvCxnSpPr>
              <a:cxnSpLocks noChangeShapeType="1"/>
              <a:stCxn id="11" idx="6"/>
              <a:endCxn id="14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155">
              <a:extLst>
                <a:ext uri="{FF2B5EF4-FFF2-40B4-BE49-F238E27FC236}">
                  <a16:creationId xmlns:a16="http://schemas.microsoft.com/office/drawing/2014/main" id="{5F1828B9-6A7A-E644-833F-A49DCDF58E01}"/>
                </a:ext>
              </a:extLst>
            </p:cNvPr>
            <p:cNvCxnSpPr>
              <a:cxnSpLocks noChangeShapeType="1"/>
              <a:stCxn id="23" idx="3"/>
              <a:endCxn id="16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156">
              <a:extLst>
                <a:ext uri="{FF2B5EF4-FFF2-40B4-BE49-F238E27FC236}">
                  <a16:creationId xmlns:a16="http://schemas.microsoft.com/office/drawing/2014/main" id="{F0706A9C-2317-4D4D-879B-7C3895F54EC6}"/>
                </a:ext>
              </a:extLst>
            </p:cNvPr>
            <p:cNvCxnSpPr>
              <a:cxnSpLocks noChangeShapeType="1"/>
              <a:stCxn id="32" idx="4"/>
              <a:endCxn id="34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57">
              <a:extLst>
                <a:ext uri="{FF2B5EF4-FFF2-40B4-BE49-F238E27FC236}">
                  <a16:creationId xmlns:a16="http://schemas.microsoft.com/office/drawing/2014/main" id="{C8A35975-946E-EA44-885B-46F364274134}"/>
                </a:ext>
              </a:extLst>
            </p:cNvPr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58">
              <a:extLst>
                <a:ext uri="{FF2B5EF4-FFF2-40B4-BE49-F238E27FC236}">
                  <a16:creationId xmlns:a16="http://schemas.microsoft.com/office/drawing/2014/main" id="{4BF27C00-F5A7-8643-8834-3E64EE40AD30}"/>
                </a:ext>
              </a:extLst>
            </p:cNvPr>
            <p:cNvCxnSpPr>
              <a:cxnSpLocks noChangeShapeType="1"/>
              <a:stCxn id="30" idx="6"/>
              <a:endCxn id="37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59">
              <a:extLst>
                <a:ext uri="{FF2B5EF4-FFF2-40B4-BE49-F238E27FC236}">
                  <a16:creationId xmlns:a16="http://schemas.microsoft.com/office/drawing/2014/main" id="{01811D4F-C4BA-5744-B4CB-9F80BA3FDBD0}"/>
                </a:ext>
              </a:extLst>
            </p:cNvPr>
            <p:cNvCxnSpPr>
              <a:cxnSpLocks noChangeShapeType="1"/>
              <a:stCxn id="28" idx="3"/>
              <a:endCxn id="26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群組 4095">
            <a:extLst>
              <a:ext uri="{FF2B5EF4-FFF2-40B4-BE49-F238E27FC236}">
                <a16:creationId xmlns:a16="http://schemas.microsoft.com/office/drawing/2014/main" id="{A338C0F2-2075-5B44-B460-F694A87D6878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C051A075-4D7E-6349-A24C-93476479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97" name="Line 81">
              <a:extLst>
                <a:ext uri="{FF2B5EF4-FFF2-40B4-BE49-F238E27FC236}">
                  <a16:creationId xmlns:a16="http://schemas.microsoft.com/office/drawing/2014/main" id="{5799FB5A-2365-B14A-8CF0-1860CF552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Rectangle 80">
              <a:extLst>
                <a:ext uri="{FF2B5EF4-FFF2-40B4-BE49-F238E27FC236}">
                  <a16:creationId xmlns:a16="http://schemas.microsoft.com/office/drawing/2014/main" id="{189A5135-8FB6-1543-8AA9-319DAA1C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99" name="Line 82">
              <a:extLst>
                <a:ext uri="{FF2B5EF4-FFF2-40B4-BE49-F238E27FC236}">
                  <a16:creationId xmlns:a16="http://schemas.microsoft.com/office/drawing/2014/main" id="{C8BA41B7-BB80-FB4B-9FA1-E946EEBA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666532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But,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here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focus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approximation</a:t>
                </a:r>
              </a:p>
              <a:p>
                <a:r>
                  <a:rPr lang="en-US" altLang="zh-TW" dirty="0"/>
                  <a:t>Our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method:</a:t>
                </a:r>
                <a:br>
                  <a:rPr lang="en-US" altLang="zh-TW" dirty="0"/>
                </a:br>
                <a:r>
                  <a:rPr lang="en-US" altLang="zh-TW" dirty="0"/>
                  <a:t>Step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Connect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two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nodes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in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the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DS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with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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the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  <a:sym typeface="Wingdings" pitchFamily="2" charset="2"/>
                  </a:rPr>
                  <a:t>visited</a:t>
                </a:r>
                <a:r>
                  <a:rPr lang="zh-TW" altLang="en-US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  <a:sym typeface="Wingdings" pitchFamily="2" charset="2"/>
                  </a:rPr>
                  <a:t>nodes</a:t>
                </a:r>
                <a:r>
                  <a:rPr lang="zh-TW" altLang="en-US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also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join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the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CDS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blipFill>
                <a:blip r:embed="rId3"/>
                <a:stretch>
                  <a:fillRect l="-1393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86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But,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here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focus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approximation</a:t>
                </a:r>
              </a:p>
              <a:p>
                <a:r>
                  <a:rPr lang="en-US" altLang="zh-TW" dirty="0"/>
                  <a:t>Our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method:</a:t>
                </a:r>
                <a:br>
                  <a:rPr lang="en-US" altLang="zh-TW" dirty="0"/>
                </a:br>
                <a:r>
                  <a:rPr lang="en-US" altLang="zh-TW" dirty="0"/>
                  <a:t>Step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Connect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two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nodes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in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the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DS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with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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/>
                  <a:t>repeat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connection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each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node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MIS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blipFill>
                <a:blip r:embed="rId3"/>
                <a:stretch>
                  <a:fillRect l="-1393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03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But,</a:t>
            </a:r>
            <a:r>
              <a:rPr lang="zh-TW" altLang="en-US" dirty="0"/>
              <a:t> </a:t>
            </a:r>
            <a:r>
              <a:rPr lang="en-US" altLang="zh-TW" dirty="0"/>
              <a:t>here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focus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approximation</a:t>
            </a:r>
          </a:p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r>
              <a:rPr lang="zh-TW" altLang="en-US" dirty="0"/>
              <a:t> </a:t>
            </a:r>
            <a:r>
              <a:rPr lang="en-US" altLang="zh-TW" dirty="0"/>
              <a:t>tables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for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nodes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in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CDS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22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Routing:</a:t>
            </a:r>
            <a:br>
              <a:rPr lang="en-US" altLang="zh-TW" dirty="0"/>
            </a:br>
            <a:r>
              <a:rPr lang="en-US" altLang="zh-TW" dirty="0"/>
              <a:t>Every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CDS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proxy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itself</a:t>
            </a:r>
            <a:br>
              <a:rPr lang="en-US" altLang="zh-TW" dirty="0"/>
            </a:br>
            <a:r>
              <a:rPr lang="en-US" altLang="zh-TW" dirty="0"/>
              <a:t>Every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CDS</a:t>
            </a:r>
            <a:r>
              <a:rPr lang="zh-TW" altLang="en-US" dirty="0"/>
              <a:t> </a:t>
            </a:r>
            <a:r>
              <a:rPr lang="en-US" altLang="zh-TW" dirty="0"/>
              <a:t>selects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neighboring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smallest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CDS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its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proxy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endParaRPr lang="en-US" altLang="zh-TW" dirty="0">
              <a:solidFill>
                <a:srgbClr val="7030A0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D6A534-EB14-8440-B06D-C080ABC47DB4}"/>
              </a:ext>
            </a:extLst>
          </p:cNvPr>
          <p:cNvSpPr/>
          <p:nvPr/>
        </p:nvSpPr>
        <p:spPr>
          <a:xfrm>
            <a:off x="656817" y="5146995"/>
            <a:ext cx="22204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mbria" panose="02040503050406030204" pitchFamily="18" charset="0"/>
              </a:rPr>
              <a:t>Node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5’s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proxy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is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node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1</a:t>
            </a:r>
            <a:endParaRPr lang="en-TW" dirty="0">
              <a:latin typeface="Cambria" panose="020405030504060302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AC6C89-99F7-084C-A5C7-6EDA68687EA5}"/>
              </a:ext>
            </a:extLst>
          </p:cNvPr>
          <p:cNvSpPr/>
          <p:nvPr/>
        </p:nvSpPr>
        <p:spPr>
          <a:xfrm>
            <a:off x="650450" y="4083813"/>
            <a:ext cx="22204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mbria" panose="02040503050406030204" pitchFamily="18" charset="0"/>
              </a:rPr>
              <a:t>Node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1’s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proxy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is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node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1</a:t>
            </a:r>
            <a:endParaRPr lang="en-TW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Routing: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wants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route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packet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6,</a:t>
            </a:r>
            <a:br>
              <a:rPr lang="en-US" altLang="zh-TW" dirty="0"/>
            </a:b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proxy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2</a:t>
            </a:r>
            <a:br>
              <a:rPr lang="en-US" altLang="zh-TW" dirty="0"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2.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Send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to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5’s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proxy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then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send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to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6’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proxy,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finally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reach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6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040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AODV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04780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 and links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set of nodes and a set of links 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Routing pairs (source, destination)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Find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CDS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AODV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construct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routing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CDS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packet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pair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Routing paths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107769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AODV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537592"/>
            <a:ext cx="8352928" cy="54918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Cambria Math" panose="02040503050406030204" pitchFamily="18" charset="0"/>
              </a:rPr>
              <a:t>Requirement: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RREQ is sent toward the node with</a:t>
            </a:r>
            <a:r>
              <a:rPr lang="en-US" altLang="zh-TW" sz="2400" b="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smaller 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if there are multiple nodes with the same hop count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Construct the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routingTable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 routing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node {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public: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 unsigned int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sendTo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(int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dstID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); // return next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private: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&lt;any type&gt;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routingTable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unsigned int id;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 *sensor = new [num];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unsigned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srcID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while 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!=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dstID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){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sensor[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].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sendTo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dstID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47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cin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#nodes	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undirectedLinks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linkID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firstNodeID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secondNodeID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ea typeface="Cambria Math" panose="02040503050406030204" pitchFamily="18" charset="0"/>
              </a:rPr>
              <a:t>requestFlows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flowID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sourceID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destinationID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下次揭曉，先自己設計</a:t>
            </a:r>
            <a:r>
              <a:rPr lang="en-US" altLang="zh-CN" dirty="0">
                <a:ea typeface="Cambria Math" panose="02040503050406030204" pitchFamily="18" charset="0"/>
              </a:rPr>
              <a:t>input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cin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5011310" y="193900"/>
            <a:ext cx="3680681" cy="26933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#nodes	#</a:t>
            </a:r>
            <a:r>
              <a:rPr lang="en-US" altLang="zh-CN" sz="1400" dirty="0" err="1">
                <a:solidFill>
                  <a:srgbClr val="C00000"/>
                </a:solidFill>
                <a:ea typeface="Cambria Math" panose="02040503050406030204" pitchFamily="18" charset="0"/>
              </a:rPr>
              <a:t>undirectedLinks</a:t>
            </a:r>
            <a:endParaRPr lang="en-US" altLang="zh-CN" sz="1400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 err="1">
                <a:ea typeface="Cambria Math" panose="02040503050406030204" pitchFamily="18" charset="0"/>
              </a:rPr>
              <a:t>linkID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firstNodeID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secondNodeID</a:t>
            </a: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#</a:t>
            </a:r>
            <a:r>
              <a:rPr lang="en-US" altLang="zh-CN" sz="1400" dirty="0" err="1">
                <a:ea typeface="Cambria Math" panose="02040503050406030204" pitchFamily="18" charset="0"/>
              </a:rPr>
              <a:t>requestFlows</a:t>
            </a: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 err="1">
                <a:ea typeface="Cambria Math" panose="02040503050406030204" pitchFamily="18" charset="0"/>
              </a:rPr>
              <a:t>flowID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sourceID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destinationID</a:t>
            </a: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520D52-C94B-B340-806A-1E664456124B}"/>
              </a:ext>
            </a:extLst>
          </p:cNvPr>
          <p:cNvGrpSpPr/>
          <p:nvPr/>
        </p:nvGrpSpPr>
        <p:grpSpPr>
          <a:xfrm>
            <a:off x="4404990" y="3140968"/>
            <a:ext cx="4786180" cy="3221569"/>
            <a:chOff x="1134216" y="3068960"/>
            <a:chExt cx="4786180" cy="322156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D993B8-CD85-BB4F-ACE4-7B3FA1018F7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7A76C2-28A1-3B4C-91B7-B841CC886F6D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193022-8830-AB4B-84C7-ED364AA06885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BD0F15-C41D-5E4E-B506-1657E8188BA0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8F18DA-BCF1-0A43-AA11-22C30F61712F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B9549E-A0B8-964F-B683-4B4B4995485E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220515-3EFB-5F48-8D8A-96BFE6DD1A78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40B160-F1E2-E345-AB06-1578D32BE631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8D1226-2CB6-404B-8D63-C5EEE0FBF0D4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FFB93D-1CF4-104B-BF1C-42A54B87F476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C362E7-B9F6-4F40-8B18-BDA90C80EDB1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31A1C3-B947-6D44-8856-DDC3CD68E889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AFC340-2E26-A44D-83C3-1AFAFA45758B}"/>
                </a:ext>
              </a:extLst>
            </p:cNvPr>
            <p:cNvCxnSpPr>
              <a:stCxn id="5" idx="2"/>
              <a:endCxn id="14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C5E4AA-F107-5E40-956D-8A8ACBE8A688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FE776D-1FDD-E841-B581-D787C31CC2FC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BA9DBA-99FF-B547-BBD5-69C3ADE43635}"/>
                </a:ext>
              </a:extLst>
            </p:cNvPr>
            <p:cNvCxnSpPr>
              <a:cxnSpLocks/>
              <a:stCxn id="17" idx="2"/>
              <a:endCxn id="15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793BCB-5A99-9B40-A17E-9F69755B4207}"/>
                </a:ext>
              </a:extLst>
            </p:cNvPr>
            <p:cNvCxnSpPr>
              <a:cxnSpLocks/>
              <a:stCxn id="8" idx="2"/>
              <a:endCxn id="16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61677A-3A80-6E41-9ED7-6D925CCE7734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072413-9782-3A43-95FC-C7A1E20FF5FC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263E43-310C-CA48-BFE8-2671FB522A87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4A3B01-BA5E-EC4B-AE12-7E335A2EA38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4AF5D9-4BF2-AA41-9B79-35D619B9C189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9DAE6B-97BC-3D4C-9D03-710226E232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658A44-A855-AF44-BD21-6048659AD90A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D8B408-4150-974E-90D5-29388524596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5BB49-84A3-E648-8148-8ED924EDE7B8}"/>
                </a:ext>
              </a:extLst>
            </p:cNvPr>
            <p:cNvCxnSpPr>
              <a:cxnSpLocks/>
              <a:stCxn id="13" idx="2"/>
              <a:endCxn id="8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7C80DD-17C9-AA4C-B1AD-76B71DD9C61F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8821B0-D94D-BE49-8412-3B7952FEA795}"/>
                </a:ext>
              </a:extLst>
            </p:cNvPr>
            <p:cNvCxnSpPr>
              <a:cxnSpLocks/>
              <a:stCxn id="32" idx="2"/>
              <a:endCxn id="12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3C27BD-9A52-6049-8A18-C6D06AE53374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</a:t>
              </a:r>
              <a:endParaRPr lang="en-TW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249AB4-B519-3B4C-8B97-FB4213E3A88F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37FBB8-2B75-AE43-97A0-BAD0F6872FF2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3F46FB-FAC9-A243-B0A5-08BF5B65CDA1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34EDC5-AB40-ED4D-8A87-AF43FB9146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4D3943-B841-5F4D-A971-05B011DD7754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474645-3615-AF49-8D91-8A8C21BB4C25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4057B2-E3FA-1043-8F70-AF4629428BF4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CF80B-657E-184E-9A08-AFECDF6120F5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DA0C19-ECE3-734C-9241-9CE9BECE3EA0}"/>
                </a:ext>
              </a:extLst>
            </p:cNvPr>
            <p:cNvSpPr txBox="1"/>
            <p:nvPr/>
          </p:nvSpPr>
          <p:spPr>
            <a:xfrm>
              <a:off x="1142594" y="338573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B18E23-C061-4548-BDE8-AF8D492124AF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A9A620-ABEA-2C4D-A2CF-61AF97F83B23}"/>
                </a:ext>
              </a:extLst>
            </p:cNvPr>
            <p:cNvSpPr txBox="1"/>
            <p:nvPr/>
          </p:nvSpPr>
          <p:spPr>
            <a:xfrm>
              <a:off x="1135449" y="5174936"/>
              <a:ext cx="397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36375F-EF7A-CD40-86B3-FDB4F3E6976A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id="{2A36D8AE-C9CF-364A-AD4F-C8605A5F3CAD}"/>
              </a:ext>
            </a:extLst>
          </p:cNvPr>
          <p:cNvSpPr txBox="1">
            <a:spLocks noChangeArrowheads="1"/>
          </p:cNvSpPr>
          <p:nvPr/>
        </p:nvSpPr>
        <p:spPr>
          <a:xfrm>
            <a:off x="646452" y="1127857"/>
            <a:ext cx="3247340" cy="60699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13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15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0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	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0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1	3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en-TW" dirty="0"/>
              <a:t>	1	5</a:t>
            </a:r>
          </a:p>
          <a:p>
            <a:pPr marL="0" indent="0">
              <a:buNone/>
            </a:pPr>
            <a:r>
              <a:rPr lang="en-US" altLang="zh-TW" dirty="0"/>
              <a:t>6</a:t>
            </a:r>
            <a:r>
              <a:rPr lang="en-TW" dirty="0"/>
              <a:t>	1	8</a:t>
            </a:r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en-TW" dirty="0"/>
              <a:t>	1	11</a:t>
            </a:r>
          </a:p>
          <a:p>
            <a:pPr marL="0" indent="0">
              <a:buNone/>
            </a:pPr>
            <a:r>
              <a:rPr lang="en-US" altLang="zh-TW" dirty="0"/>
              <a:t>8</a:t>
            </a:r>
            <a:r>
              <a:rPr lang="en-TW" dirty="0"/>
              <a:t>	2	10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r>
              <a:rPr lang="en-TW" dirty="0"/>
              <a:t>	4	5</a:t>
            </a:r>
          </a:p>
          <a:p>
            <a:pPr marL="0" indent="0">
              <a:buNone/>
            </a:pPr>
            <a:r>
              <a:rPr lang="en-US" altLang="zh-TW" dirty="0"/>
              <a:t>10</a:t>
            </a:r>
            <a:r>
              <a:rPr lang="en-TW" dirty="0"/>
              <a:t>	6	7</a:t>
            </a:r>
          </a:p>
          <a:p>
            <a:pPr marL="0" indent="0">
              <a:buNone/>
            </a:pPr>
            <a:r>
              <a:rPr lang="en-TW" dirty="0"/>
              <a:t>1</a:t>
            </a:r>
            <a:r>
              <a:rPr lang="en-US" altLang="zh-TW" dirty="0"/>
              <a:t>1</a:t>
            </a:r>
            <a:r>
              <a:rPr lang="en-TW" dirty="0"/>
              <a:t>	7	8</a:t>
            </a:r>
          </a:p>
          <a:p>
            <a:pPr marL="0" indent="0">
              <a:buNone/>
            </a:pPr>
            <a:r>
              <a:rPr lang="en-TW" dirty="0"/>
              <a:t>1</a:t>
            </a:r>
            <a:r>
              <a:rPr lang="en-US" altLang="zh-TW" dirty="0"/>
              <a:t>2</a:t>
            </a:r>
            <a:r>
              <a:rPr lang="en-TW" dirty="0"/>
              <a:t>	7	12</a:t>
            </a:r>
          </a:p>
          <a:p>
            <a:pPr marL="0" indent="0">
              <a:buNone/>
            </a:pPr>
            <a:r>
              <a:rPr lang="en-TW" dirty="0"/>
              <a:t>1</a:t>
            </a:r>
            <a:r>
              <a:rPr lang="en-US" altLang="zh-TW" dirty="0"/>
              <a:t>3</a:t>
            </a:r>
            <a:r>
              <a:rPr lang="en-TW" dirty="0"/>
              <a:t>	9	10</a:t>
            </a:r>
          </a:p>
          <a:p>
            <a:pPr marL="0" indent="0">
              <a:buNone/>
            </a:pPr>
            <a:r>
              <a:rPr lang="en-TW" dirty="0"/>
              <a:t>1</a:t>
            </a:r>
            <a:r>
              <a:rPr lang="en-US" altLang="zh-TW" dirty="0"/>
              <a:t>4</a:t>
            </a:r>
            <a:r>
              <a:rPr lang="en-TW" dirty="0"/>
              <a:t>	10	11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4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4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12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8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5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11	4</a:t>
            </a:r>
            <a:endParaRPr lang="en-US" altLang="zh-C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1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cout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flowID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firstNode</a:t>
            </a:r>
            <a:r>
              <a:rPr lang="en-US" altLang="zh-CN" dirty="0">
                <a:ea typeface="Cambria Math" panose="02040503050406030204" pitchFamily="18" charset="0"/>
              </a:rPr>
              <a:t>		</a:t>
            </a:r>
            <a:r>
              <a:rPr lang="en-US" altLang="zh-CN" dirty="0" err="1">
                <a:ea typeface="Cambria Math" panose="02040503050406030204" pitchFamily="18" charset="0"/>
              </a:rPr>
              <a:t>secondNode</a:t>
            </a:r>
            <a:r>
              <a:rPr lang="en-US" altLang="zh-CN" dirty="0">
                <a:ea typeface="Cambria Math" panose="02040503050406030204" pitchFamily="18" charset="0"/>
              </a:rPr>
              <a:t>	…	</a:t>
            </a:r>
            <a:r>
              <a:rPr lang="en-US" altLang="zh-CN" dirty="0" err="1">
                <a:ea typeface="Cambria Math" panose="02040503050406030204" pitchFamily="18" charset="0"/>
              </a:rPr>
              <a:t>lastNode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下次揭曉，用自己設計</a:t>
            </a:r>
            <a:r>
              <a:rPr lang="en-US" altLang="zh-CN" dirty="0">
                <a:ea typeface="Cambria Math" panose="02040503050406030204" pitchFamily="18" charset="0"/>
              </a:rPr>
              <a:t>input</a:t>
            </a:r>
            <a:r>
              <a:rPr lang="zh-CN" altLang="en-US" dirty="0">
                <a:ea typeface="Cambria Math" panose="02040503050406030204" pitchFamily="18" charset="0"/>
              </a:rPr>
              <a:t>產生答案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Wireless ad hoc network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without GPS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grpSp>
        <p:nvGrpSpPr>
          <p:cNvPr id="10" name="群組 4098">
            <a:extLst>
              <a:ext uri="{FF2B5EF4-FFF2-40B4-BE49-F238E27FC236}">
                <a16:creationId xmlns:a16="http://schemas.microsoft.com/office/drawing/2014/main" id="{E73B5B51-C228-A84F-AA87-A15D514283C1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11" name="Oval 79">
              <a:extLst>
                <a:ext uri="{FF2B5EF4-FFF2-40B4-BE49-F238E27FC236}">
                  <a16:creationId xmlns:a16="http://schemas.microsoft.com/office/drawing/2014/main" id="{622FA5ED-A2F3-AD4D-9D96-3C002A9394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D4760698-5D24-2E4D-9BED-EFF89F966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EBEFADCD-5153-D94D-9FBD-14E44B031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6129ED36-114D-B84F-990D-03EA6E1E4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2D9E79A0-87D9-D142-9D81-C3796155A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84">
              <a:extLst>
                <a:ext uri="{FF2B5EF4-FFF2-40B4-BE49-F238E27FC236}">
                  <a16:creationId xmlns:a16="http://schemas.microsoft.com/office/drawing/2014/main" id="{83D27483-F072-554C-9E0E-5BA6B8BCF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85">
              <a:extLst>
                <a:ext uri="{FF2B5EF4-FFF2-40B4-BE49-F238E27FC236}">
                  <a16:creationId xmlns:a16="http://schemas.microsoft.com/office/drawing/2014/main" id="{EF234E6B-4FB3-134A-8DB6-1D4AA2CB4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86">
              <a:extLst>
                <a:ext uri="{FF2B5EF4-FFF2-40B4-BE49-F238E27FC236}">
                  <a16:creationId xmlns:a16="http://schemas.microsoft.com/office/drawing/2014/main" id="{49EB3005-DB68-274C-A4D5-7B0B46A1B4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87">
              <a:extLst>
                <a:ext uri="{FF2B5EF4-FFF2-40B4-BE49-F238E27FC236}">
                  <a16:creationId xmlns:a16="http://schemas.microsoft.com/office/drawing/2014/main" id="{79BEAE78-4707-414B-8599-8C3415718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8">
              <a:extLst>
                <a:ext uri="{FF2B5EF4-FFF2-40B4-BE49-F238E27FC236}">
                  <a16:creationId xmlns:a16="http://schemas.microsoft.com/office/drawing/2014/main" id="{DC78FB65-5C26-E341-AA3E-6DF722C4F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89">
              <a:extLst>
                <a:ext uri="{FF2B5EF4-FFF2-40B4-BE49-F238E27FC236}">
                  <a16:creationId xmlns:a16="http://schemas.microsoft.com/office/drawing/2014/main" id="{3A16E9ED-54D6-4945-AFDA-7DFA79989F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0">
              <a:extLst>
                <a:ext uri="{FF2B5EF4-FFF2-40B4-BE49-F238E27FC236}">
                  <a16:creationId xmlns:a16="http://schemas.microsoft.com/office/drawing/2014/main" id="{12FCEC58-427A-DD4B-B9D9-2ABC5EAE6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32B95CCB-119E-F440-A981-090C31D3C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2">
              <a:extLst>
                <a:ext uri="{FF2B5EF4-FFF2-40B4-BE49-F238E27FC236}">
                  <a16:creationId xmlns:a16="http://schemas.microsoft.com/office/drawing/2014/main" id="{2B7A18B6-45D1-A24C-8CA5-FFEA1B2AE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3">
              <a:extLst>
                <a:ext uri="{FF2B5EF4-FFF2-40B4-BE49-F238E27FC236}">
                  <a16:creationId xmlns:a16="http://schemas.microsoft.com/office/drawing/2014/main" id="{F8F4BD0E-AD2F-0449-BA71-4EC8C050C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94">
              <a:extLst>
                <a:ext uri="{FF2B5EF4-FFF2-40B4-BE49-F238E27FC236}">
                  <a16:creationId xmlns:a16="http://schemas.microsoft.com/office/drawing/2014/main" id="{376B5337-C9AE-AA40-80B9-786B503A4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95">
              <a:extLst>
                <a:ext uri="{FF2B5EF4-FFF2-40B4-BE49-F238E27FC236}">
                  <a16:creationId xmlns:a16="http://schemas.microsoft.com/office/drawing/2014/main" id="{3CC743A2-003C-9B4D-8F5F-469B9381F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96">
              <a:extLst>
                <a:ext uri="{FF2B5EF4-FFF2-40B4-BE49-F238E27FC236}">
                  <a16:creationId xmlns:a16="http://schemas.microsoft.com/office/drawing/2014/main" id="{43E4AA2F-EA2E-E441-A30E-AB5E891B5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97">
              <a:extLst>
                <a:ext uri="{FF2B5EF4-FFF2-40B4-BE49-F238E27FC236}">
                  <a16:creationId xmlns:a16="http://schemas.microsoft.com/office/drawing/2014/main" id="{69BEA562-40F3-9A49-B9F1-CFC739EE1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98">
              <a:extLst>
                <a:ext uri="{FF2B5EF4-FFF2-40B4-BE49-F238E27FC236}">
                  <a16:creationId xmlns:a16="http://schemas.microsoft.com/office/drawing/2014/main" id="{6FCE5D3B-0C18-DD4B-BC22-6FCB282B38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99">
              <a:extLst>
                <a:ext uri="{FF2B5EF4-FFF2-40B4-BE49-F238E27FC236}">
                  <a16:creationId xmlns:a16="http://schemas.microsoft.com/office/drawing/2014/main" id="{59DDAA30-2E91-AA45-9E2E-D5577DBF3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0">
              <a:extLst>
                <a:ext uri="{FF2B5EF4-FFF2-40B4-BE49-F238E27FC236}">
                  <a16:creationId xmlns:a16="http://schemas.microsoft.com/office/drawing/2014/main" id="{3CE94C90-4153-6244-9356-5B49AFEC7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DE0E4D12-C14A-1F41-9293-476D3DFC74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Oval 102">
              <a:extLst>
                <a:ext uri="{FF2B5EF4-FFF2-40B4-BE49-F238E27FC236}">
                  <a16:creationId xmlns:a16="http://schemas.microsoft.com/office/drawing/2014/main" id="{DA21AB6C-0DC5-E84F-888A-46EB27B16E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103">
              <a:extLst>
                <a:ext uri="{FF2B5EF4-FFF2-40B4-BE49-F238E27FC236}">
                  <a16:creationId xmlns:a16="http://schemas.microsoft.com/office/drawing/2014/main" id="{897CCEB1-CB10-E246-99D8-448E7AA4F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104">
              <a:extLst>
                <a:ext uri="{FF2B5EF4-FFF2-40B4-BE49-F238E27FC236}">
                  <a16:creationId xmlns:a16="http://schemas.microsoft.com/office/drawing/2014/main" id="{B1BB933D-BC4A-C445-92DC-981E481070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105">
              <a:extLst>
                <a:ext uri="{FF2B5EF4-FFF2-40B4-BE49-F238E27FC236}">
                  <a16:creationId xmlns:a16="http://schemas.microsoft.com/office/drawing/2014/main" id="{5CC5AC05-BBC4-2644-9F56-8092F8397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106">
              <a:extLst>
                <a:ext uri="{FF2B5EF4-FFF2-40B4-BE49-F238E27FC236}">
                  <a16:creationId xmlns:a16="http://schemas.microsoft.com/office/drawing/2014/main" id="{B539A4D0-016E-AF43-B861-1969C0DB2F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" name="AutoShape 107">
              <a:extLst>
                <a:ext uri="{FF2B5EF4-FFF2-40B4-BE49-F238E27FC236}">
                  <a16:creationId xmlns:a16="http://schemas.microsoft.com/office/drawing/2014/main" id="{A3B22B4A-AC1A-FE41-AF71-EB0F0CED9C13}"/>
                </a:ext>
              </a:extLst>
            </p:cNvPr>
            <p:cNvCxnSpPr>
              <a:cxnSpLocks noChangeShapeType="1"/>
              <a:stCxn id="11" idx="7"/>
              <a:endCxn id="12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08">
              <a:extLst>
                <a:ext uri="{FF2B5EF4-FFF2-40B4-BE49-F238E27FC236}">
                  <a16:creationId xmlns:a16="http://schemas.microsoft.com/office/drawing/2014/main" id="{14195C95-FCEF-0448-B708-D663F9CEAAD1}"/>
                </a:ext>
              </a:extLst>
            </p:cNvPr>
            <p:cNvCxnSpPr>
              <a:cxnSpLocks noChangeShapeType="1"/>
              <a:stCxn id="12" idx="7"/>
              <a:endCxn id="17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9">
              <a:extLst>
                <a:ext uri="{FF2B5EF4-FFF2-40B4-BE49-F238E27FC236}">
                  <a16:creationId xmlns:a16="http://schemas.microsoft.com/office/drawing/2014/main" id="{E40FA176-BCF5-4440-ADB7-D5292E5A8F26}"/>
                </a:ext>
              </a:extLst>
            </p:cNvPr>
            <p:cNvCxnSpPr>
              <a:cxnSpLocks noChangeShapeType="1"/>
              <a:stCxn id="17" idx="6"/>
              <a:endCxn id="21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0">
              <a:extLst>
                <a:ext uri="{FF2B5EF4-FFF2-40B4-BE49-F238E27FC236}">
                  <a16:creationId xmlns:a16="http://schemas.microsoft.com/office/drawing/2014/main" id="{0E450C7B-547D-4343-BE1E-3FB25ED60ABB}"/>
                </a:ext>
              </a:extLst>
            </p:cNvPr>
            <p:cNvCxnSpPr>
              <a:cxnSpLocks noChangeShapeType="1"/>
              <a:stCxn id="21" idx="6"/>
              <a:endCxn id="25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1">
              <a:extLst>
                <a:ext uri="{FF2B5EF4-FFF2-40B4-BE49-F238E27FC236}">
                  <a16:creationId xmlns:a16="http://schemas.microsoft.com/office/drawing/2014/main" id="{4B1ADC92-2BAF-204D-BEF8-69D9D19EDD9A}"/>
                </a:ext>
              </a:extLst>
            </p:cNvPr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2">
              <a:extLst>
                <a:ext uri="{FF2B5EF4-FFF2-40B4-BE49-F238E27FC236}">
                  <a16:creationId xmlns:a16="http://schemas.microsoft.com/office/drawing/2014/main" id="{131620CE-B892-D741-A96F-BF9DA3249922}"/>
                </a:ext>
              </a:extLst>
            </p:cNvPr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3">
              <a:extLst>
                <a:ext uri="{FF2B5EF4-FFF2-40B4-BE49-F238E27FC236}">
                  <a16:creationId xmlns:a16="http://schemas.microsoft.com/office/drawing/2014/main" id="{1C8789DE-ABCC-B64B-B4EE-837E0098FCAA}"/>
                </a:ext>
              </a:extLst>
            </p:cNvPr>
            <p:cNvCxnSpPr>
              <a:cxnSpLocks noChangeShapeType="1"/>
              <a:stCxn id="12" idx="6"/>
              <a:endCxn id="15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4">
              <a:extLst>
                <a:ext uri="{FF2B5EF4-FFF2-40B4-BE49-F238E27FC236}">
                  <a16:creationId xmlns:a16="http://schemas.microsoft.com/office/drawing/2014/main" id="{7ADBF1FD-2FD2-DC41-AC13-BE15B4FEDED1}"/>
                </a:ext>
              </a:extLst>
            </p:cNvPr>
            <p:cNvCxnSpPr>
              <a:cxnSpLocks noChangeShapeType="1"/>
              <a:stCxn id="14" idx="7"/>
              <a:endCxn id="15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15">
              <a:extLst>
                <a:ext uri="{FF2B5EF4-FFF2-40B4-BE49-F238E27FC236}">
                  <a16:creationId xmlns:a16="http://schemas.microsoft.com/office/drawing/2014/main" id="{64011D53-BFB4-AD47-863E-0B9E514E2426}"/>
                </a:ext>
              </a:extLst>
            </p:cNvPr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6">
              <a:extLst>
                <a:ext uri="{FF2B5EF4-FFF2-40B4-BE49-F238E27FC236}">
                  <a16:creationId xmlns:a16="http://schemas.microsoft.com/office/drawing/2014/main" id="{E186F47B-DD56-5D48-8B6D-34526E056A3B}"/>
                </a:ext>
              </a:extLst>
            </p:cNvPr>
            <p:cNvCxnSpPr>
              <a:cxnSpLocks noChangeShapeType="1"/>
              <a:stCxn id="18" idx="0"/>
              <a:endCxn id="17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7">
              <a:extLst>
                <a:ext uri="{FF2B5EF4-FFF2-40B4-BE49-F238E27FC236}">
                  <a16:creationId xmlns:a16="http://schemas.microsoft.com/office/drawing/2014/main" id="{F7AFD432-E04F-C445-AD56-E8858BCCE290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8">
              <a:extLst>
                <a:ext uri="{FF2B5EF4-FFF2-40B4-BE49-F238E27FC236}">
                  <a16:creationId xmlns:a16="http://schemas.microsoft.com/office/drawing/2014/main" id="{70799CE4-F17F-BC4C-9546-B6E0C18604B7}"/>
                </a:ext>
              </a:extLst>
            </p:cNvPr>
            <p:cNvCxnSpPr>
              <a:cxnSpLocks noChangeShapeType="1"/>
              <a:stCxn id="13" idx="7"/>
              <a:endCxn id="16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9">
              <a:extLst>
                <a:ext uri="{FF2B5EF4-FFF2-40B4-BE49-F238E27FC236}">
                  <a16:creationId xmlns:a16="http://schemas.microsoft.com/office/drawing/2014/main" id="{666270DA-63D0-2048-9023-3A791EC66DE7}"/>
                </a:ext>
              </a:extLst>
            </p:cNvPr>
            <p:cNvCxnSpPr>
              <a:cxnSpLocks noChangeShapeType="1"/>
              <a:stCxn id="16" idx="1"/>
              <a:endCxn id="14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0">
              <a:extLst>
                <a:ext uri="{FF2B5EF4-FFF2-40B4-BE49-F238E27FC236}">
                  <a16:creationId xmlns:a16="http://schemas.microsoft.com/office/drawing/2014/main" id="{F84585DB-1125-3C45-861A-E5607A493C7E}"/>
                </a:ext>
              </a:extLst>
            </p:cNvPr>
            <p:cNvCxnSpPr>
              <a:cxnSpLocks noChangeShapeType="1"/>
              <a:stCxn id="16" idx="0"/>
              <a:endCxn id="18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1">
              <a:extLst>
                <a:ext uri="{FF2B5EF4-FFF2-40B4-BE49-F238E27FC236}">
                  <a16:creationId xmlns:a16="http://schemas.microsoft.com/office/drawing/2014/main" id="{72472776-8707-BC45-8D6A-30681A3DC621}"/>
                </a:ext>
              </a:extLst>
            </p:cNvPr>
            <p:cNvCxnSpPr>
              <a:cxnSpLocks noChangeShapeType="1"/>
              <a:stCxn id="18" idx="7"/>
              <a:endCxn id="20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2">
              <a:extLst>
                <a:ext uri="{FF2B5EF4-FFF2-40B4-BE49-F238E27FC236}">
                  <a16:creationId xmlns:a16="http://schemas.microsoft.com/office/drawing/2014/main" id="{FE9ABC05-7FB7-E546-895C-C27202CCD4CC}"/>
                </a:ext>
              </a:extLst>
            </p:cNvPr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3">
              <a:extLst>
                <a:ext uri="{FF2B5EF4-FFF2-40B4-BE49-F238E27FC236}">
                  <a16:creationId xmlns:a16="http://schemas.microsoft.com/office/drawing/2014/main" id="{97B74FFF-C03A-8D48-BF05-5114C9F99C76}"/>
                </a:ext>
              </a:extLst>
            </p:cNvPr>
            <p:cNvCxnSpPr>
              <a:cxnSpLocks noChangeShapeType="1"/>
              <a:stCxn id="18" idx="6"/>
              <a:endCxn id="23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24">
              <a:extLst>
                <a:ext uri="{FF2B5EF4-FFF2-40B4-BE49-F238E27FC236}">
                  <a16:creationId xmlns:a16="http://schemas.microsoft.com/office/drawing/2014/main" id="{DDDBADCD-DC62-1F46-AB44-E21E058E5721}"/>
                </a:ext>
              </a:extLst>
            </p:cNvPr>
            <p:cNvCxnSpPr>
              <a:cxnSpLocks noChangeShapeType="1"/>
              <a:stCxn id="20" idx="4"/>
              <a:endCxn id="23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25">
              <a:extLst>
                <a:ext uri="{FF2B5EF4-FFF2-40B4-BE49-F238E27FC236}">
                  <a16:creationId xmlns:a16="http://schemas.microsoft.com/office/drawing/2014/main" id="{770A8E5D-94CB-A44A-8009-D171906CBBE7}"/>
                </a:ext>
              </a:extLst>
            </p:cNvPr>
            <p:cNvCxnSpPr>
              <a:cxnSpLocks noChangeShapeType="1"/>
              <a:stCxn id="18" idx="5"/>
              <a:endCxn id="22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26">
              <a:extLst>
                <a:ext uri="{FF2B5EF4-FFF2-40B4-BE49-F238E27FC236}">
                  <a16:creationId xmlns:a16="http://schemas.microsoft.com/office/drawing/2014/main" id="{087F38E8-4D34-DA49-AACB-61EB6787684C}"/>
                </a:ext>
              </a:extLst>
            </p:cNvPr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27">
              <a:extLst>
                <a:ext uri="{FF2B5EF4-FFF2-40B4-BE49-F238E27FC236}">
                  <a16:creationId xmlns:a16="http://schemas.microsoft.com/office/drawing/2014/main" id="{A1EB509C-66A1-D74C-8F20-E9FECF0A16CF}"/>
                </a:ext>
              </a:extLst>
            </p:cNvPr>
            <p:cNvCxnSpPr>
              <a:cxnSpLocks noChangeShapeType="1"/>
              <a:stCxn id="16" idx="5"/>
              <a:endCxn id="19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28">
              <a:extLst>
                <a:ext uri="{FF2B5EF4-FFF2-40B4-BE49-F238E27FC236}">
                  <a16:creationId xmlns:a16="http://schemas.microsoft.com/office/drawing/2014/main" id="{0469E99C-E342-1841-9D43-0EBDDDBAE963}"/>
                </a:ext>
              </a:extLst>
            </p:cNvPr>
            <p:cNvCxnSpPr>
              <a:cxnSpLocks noChangeShapeType="1"/>
              <a:stCxn id="19" idx="7"/>
              <a:endCxn id="26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29">
              <a:extLst>
                <a:ext uri="{FF2B5EF4-FFF2-40B4-BE49-F238E27FC236}">
                  <a16:creationId xmlns:a16="http://schemas.microsoft.com/office/drawing/2014/main" id="{0E80320D-F295-5940-A3D6-BCF9BAA39293}"/>
                </a:ext>
              </a:extLst>
            </p:cNvPr>
            <p:cNvCxnSpPr>
              <a:cxnSpLocks noChangeShapeType="1"/>
              <a:stCxn id="26" idx="0"/>
              <a:endCxn id="23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0">
              <a:extLst>
                <a:ext uri="{FF2B5EF4-FFF2-40B4-BE49-F238E27FC236}">
                  <a16:creationId xmlns:a16="http://schemas.microsoft.com/office/drawing/2014/main" id="{7817D566-D36A-B346-85F7-AC6BCF0037F6}"/>
                </a:ext>
              </a:extLst>
            </p:cNvPr>
            <p:cNvCxnSpPr>
              <a:cxnSpLocks noChangeShapeType="1"/>
              <a:stCxn id="26" idx="7"/>
              <a:endCxn id="27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1">
              <a:extLst>
                <a:ext uri="{FF2B5EF4-FFF2-40B4-BE49-F238E27FC236}">
                  <a16:creationId xmlns:a16="http://schemas.microsoft.com/office/drawing/2014/main" id="{B8245B5C-C336-994F-BC19-AA0877887ABA}"/>
                </a:ext>
              </a:extLst>
            </p:cNvPr>
            <p:cNvCxnSpPr>
              <a:cxnSpLocks noChangeShapeType="1"/>
              <a:stCxn id="27" idx="1"/>
              <a:endCxn id="23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2">
              <a:extLst>
                <a:ext uri="{FF2B5EF4-FFF2-40B4-BE49-F238E27FC236}">
                  <a16:creationId xmlns:a16="http://schemas.microsoft.com/office/drawing/2014/main" id="{796F131A-7084-6D40-ABF4-08EB7AB3AD79}"/>
                </a:ext>
              </a:extLst>
            </p:cNvPr>
            <p:cNvCxnSpPr>
              <a:cxnSpLocks noChangeShapeType="1"/>
              <a:stCxn id="27" idx="0"/>
              <a:endCxn id="24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3">
              <a:extLst>
                <a:ext uri="{FF2B5EF4-FFF2-40B4-BE49-F238E27FC236}">
                  <a16:creationId xmlns:a16="http://schemas.microsoft.com/office/drawing/2014/main" id="{A745DD96-6569-CB4D-A98C-F526EA8972B1}"/>
                </a:ext>
              </a:extLst>
            </p:cNvPr>
            <p:cNvCxnSpPr>
              <a:cxnSpLocks noChangeShapeType="1"/>
              <a:stCxn id="24" idx="6"/>
              <a:endCxn id="28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34">
              <a:extLst>
                <a:ext uri="{FF2B5EF4-FFF2-40B4-BE49-F238E27FC236}">
                  <a16:creationId xmlns:a16="http://schemas.microsoft.com/office/drawing/2014/main" id="{B6BAEC1F-BDAE-0E4E-8FE3-1C6C09DEBBF0}"/>
                </a:ext>
              </a:extLst>
            </p:cNvPr>
            <p:cNvCxnSpPr>
              <a:cxnSpLocks noChangeShapeType="1"/>
              <a:stCxn id="27" idx="5"/>
              <a:endCxn id="29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35">
              <a:extLst>
                <a:ext uri="{FF2B5EF4-FFF2-40B4-BE49-F238E27FC236}">
                  <a16:creationId xmlns:a16="http://schemas.microsoft.com/office/drawing/2014/main" id="{258791A8-067B-9344-AF62-7C7A96E6E0E5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6">
              <a:extLst>
                <a:ext uri="{FF2B5EF4-FFF2-40B4-BE49-F238E27FC236}">
                  <a16:creationId xmlns:a16="http://schemas.microsoft.com/office/drawing/2014/main" id="{E07D87C3-CB44-6641-B78D-8683AEBE0690}"/>
                </a:ext>
              </a:extLst>
            </p:cNvPr>
            <p:cNvCxnSpPr>
              <a:cxnSpLocks noChangeShapeType="1"/>
              <a:stCxn id="29" idx="7"/>
              <a:endCxn id="30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37">
              <a:extLst>
                <a:ext uri="{FF2B5EF4-FFF2-40B4-BE49-F238E27FC236}">
                  <a16:creationId xmlns:a16="http://schemas.microsoft.com/office/drawing/2014/main" id="{B93252F4-4A02-E64B-9482-E624D417AD4D}"/>
                </a:ext>
              </a:extLst>
            </p:cNvPr>
            <p:cNvCxnSpPr>
              <a:cxnSpLocks noChangeShapeType="1"/>
              <a:stCxn id="30" idx="0"/>
              <a:endCxn id="31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38">
              <a:extLst>
                <a:ext uri="{FF2B5EF4-FFF2-40B4-BE49-F238E27FC236}">
                  <a16:creationId xmlns:a16="http://schemas.microsoft.com/office/drawing/2014/main" id="{2B0F7932-4795-2C40-B0F8-4A93BBFB1C33}"/>
                </a:ext>
              </a:extLst>
            </p:cNvPr>
            <p:cNvCxnSpPr>
              <a:cxnSpLocks noChangeShapeType="1"/>
              <a:stCxn id="31" idx="0"/>
              <a:endCxn id="25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39">
              <a:extLst>
                <a:ext uri="{FF2B5EF4-FFF2-40B4-BE49-F238E27FC236}">
                  <a16:creationId xmlns:a16="http://schemas.microsoft.com/office/drawing/2014/main" id="{DBAFA210-042A-5A41-B924-921F144A7A48}"/>
                </a:ext>
              </a:extLst>
            </p:cNvPr>
            <p:cNvCxnSpPr>
              <a:cxnSpLocks noChangeShapeType="1"/>
              <a:stCxn id="31" idx="7"/>
              <a:endCxn id="32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0">
              <a:extLst>
                <a:ext uri="{FF2B5EF4-FFF2-40B4-BE49-F238E27FC236}">
                  <a16:creationId xmlns:a16="http://schemas.microsoft.com/office/drawing/2014/main" id="{EB2C0FED-CF16-CE49-86A9-70EB26534414}"/>
                </a:ext>
              </a:extLst>
            </p:cNvPr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1">
              <a:extLst>
                <a:ext uri="{FF2B5EF4-FFF2-40B4-BE49-F238E27FC236}">
                  <a16:creationId xmlns:a16="http://schemas.microsoft.com/office/drawing/2014/main" id="{3A811AEF-36A2-A742-A03B-F5F703811FEF}"/>
                </a:ext>
              </a:extLst>
            </p:cNvPr>
            <p:cNvCxnSpPr>
              <a:cxnSpLocks noChangeShapeType="1"/>
              <a:stCxn id="31" idx="6"/>
              <a:endCxn id="34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2">
              <a:extLst>
                <a:ext uri="{FF2B5EF4-FFF2-40B4-BE49-F238E27FC236}">
                  <a16:creationId xmlns:a16="http://schemas.microsoft.com/office/drawing/2014/main" id="{A3DEB9ED-D9A9-9C46-9165-28526E5C0B8F}"/>
                </a:ext>
              </a:extLst>
            </p:cNvPr>
            <p:cNvCxnSpPr>
              <a:cxnSpLocks noChangeShapeType="1"/>
              <a:stCxn id="34" idx="3"/>
              <a:endCxn id="30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3">
              <a:extLst>
                <a:ext uri="{FF2B5EF4-FFF2-40B4-BE49-F238E27FC236}">
                  <a16:creationId xmlns:a16="http://schemas.microsoft.com/office/drawing/2014/main" id="{ACD335EF-2290-9145-BD2D-27A7DDF40143}"/>
                </a:ext>
              </a:extLst>
            </p:cNvPr>
            <p:cNvCxnSpPr>
              <a:cxnSpLocks noChangeShapeType="1"/>
              <a:stCxn id="30" idx="4"/>
              <a:endCxn id="38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4">
              <a:extLst>
                <a:ext uri="{FF2B5EF4-FFF2-40B4-BE49-F238E27FC236}">
                  <a16:creationId xmlns:a16="http://schemas.microsoft.com/office/drawing/2014/main" id="{F0BEDCAF-90B0-D344-A791-DCECA42620B9}"/>
                </a:ext>
              </a:extLst>
            </p:cNvPr>
            <p:cNvCxnSpPr>
              <a:cxnSpLocks noChangeShapeType="1"/>
              <a:stCxn id="29" idx="7"/>
              <a:endCxn id="38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45">
              <a:extLst>
                <a:ext uri="{FF2B5EF4-FFF2-40B4-BE49-F238E27FC236}">
                  <a16:creationId xmlns:a16="http://schemas.microsoft.com/office/drawing/2014/main" id="{6425E1B4-91CF-3949-A989-14D606473E7A}"/>
                </a:ext>
              </a:extLst>
            </p:cNvPr>
            <p:cNvCxnSpPr>
              <a:cxnSpLocks noChangeShapeType="1"/>
              <a:stCxn id="34" idx="4"/>
              <a:endCxn id="38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6">
              <a:extLst>
                <a:ext uri="{FF2B5EF4-FFF2-40B4-BE49-F238E27FC236}">
                  <a16:creationId xmlns:a16="http://schemas.microsoft.com/office/drawing/2014/main" id="{263285A2-17EB-4D48-A3E2-8C5BFC07B557}"/>
                </a:ext>
              </a:extLst>
            </p:cNvPr>
            <p:cNvCxnSpPr>
              <a:cxnSpLocks noChangeShapeType="1"/>
              <a:stCxn id="38" idx="7"/>
              <a:endCxn id="37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7">
              <a:extLst>
                <a:ext uri="{FF2B5EF4-FFF2-40B4-BE49-F238E27FC236}">
                  <a16:creationId xmlns:a16="http://schemas.microsoft.com/office/drawing/2014/main" id="{DB36DBE8-6057-3547-BC16-422FAF5A5FC4}"/>
                </a:ext>
              </a:extLst>
            </p:cNvPr>
            <p:cNvCxnSpPr>
              <a:cxnSpLocks noChangeShapeType="1"/>
              <a:stCxn id="37" idx="7"/>
              <a:endCxn id="36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8">
              <a:extLst>
                <a:ext uri="{FF2B5EF4-FFF2-40B4-BE49-F238E27FC236}">
                  <a16:creationId xmlns:a16="http://schemas.microsoft.com/office/drawing/2014/main" id="{218C545E-1D0F-0C41-A7A5-4DF505B398CD}"/>
                </a:ext>
              </a:extLst>
            </p:cNvPr>
            <p:cNvCxnSpPr>
              <a:cxnSpLocks noChangeShapeType="1"/>
              <a:stCxn id="34" idx="7"/>
              <a:endCxn id="36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49">
              <a:extLst>
                <a:ext uri="{FF2B5EF4-FFF2-40B4-BE49-F238E27FC236}">
                  <a16:creationId xmlns:a16="http://schemas.microsoft.com/office/drawing/2014/main" id="{5DCEFFA8-CEA4-414B-9167-64A51E34F5DF}"/>
                </a:ext>
              </a:extLst>
            </p:cNvPr>
            <p:cNvCxnSpPr>
              <a:cxnSpLocks noChangeShapeType="1"/>
              <a:stCxn id="36" idx="0"/>
              <a:endCxn id="35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0">
              <a:extLst>
                <a:ext uri="{FF2B5EF4-FFF2-40B4-BE49-F238E27FC236}">
                  <a16:creationId xmlns:a16="http://schemas.microsoft.com/office/drawing/2014/main" id="{F9276A05-EDC8-2640-AC6A-A83E967BF2F0}"/>
                </a:ext>
              </a:extLst>
            </p:cNvPr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1">
              <a:extLst>
                <a:ext uri="{FF2B5EF4-FFF2-40B4-BE49-F238E27FC236}">
                  <a16:creationId xmlns:a16="http://schemas.microsoft.com/office/drawing/2014/main" id="{1ECDD4F9-FDC0-D542-992A-2D6BF306772D}"/>
                </a:ext>
              </a:extLst>
            </p:cNvPr>
            <p:cNvCxnSpPr>
              <a:cxnSpLocks noChangeShapeType="1"/>
              <a:stCxn id="35" idx="2"/>
              <a:endCxn id="32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3">
              <a:extLst>
                <a:ext uri="{FF2B5EF4-FFF2-40B4-BE49-F238E27FC236}">
                  <a16:creationId xmlns:a16="http://schemas.microsoft.com/office/drawing/2014/main" id="{8C070D15-44B9-D94B-96BD-46370E64AAE1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54">
              <a:extLst>
                <a:ext uri="{FF2B5EF4-FFF2-40B4-BE49-F238E27FC236}">
                  <a16:creationId xmlns:a16="http://schemas.microsoft.com/office/drawing/2014/main" id="{4CA5E8AB-AD52-1943-AB1B-240B28EBE994}"/>
                </a:ext>
              </a:extLst>
            </p:cNvPr>
            <p:cNvCxnSpPr>
              <a:cxnSpLocks noChangeShapeType="1"/>
              <a:stCxn id="11" idx="6"/>
              <a:endCxn id="14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155">
              <a:extLst>
                <a:ext uri="{FF2B5EF4-FFF2-40B4-BE49-F238E27FC236}">
                  <a16:creationId xmlns:a16="http://schemas.microsoft.com/office/drawing/2014/main" id="{5F1828B9-6A7A-E644-833F-A49DCDF58E01}"/>
                </a:ext>
              </a:extLst>
            </p:cNvPr>
            <p:cNvCxnSpPr>
              <a:cxnSpLocks noChangeShapeType="1"/>
              <a:stCxn id="23" idx="3"/>
              <a:endCxn id="16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156">
              <a:extLst>
                <a:ext uri="{FF2B5EF4-FFF2-40B4-BE49-F238E27FC236}">
                  <a16:creationId xmlns:a16="http://schemas.microsoft.com/office/drawing/2014/main" id="{F0706A9C-2317-4D4D-879B-7C3895F54EC6}"/>
                </a:ext>
              </a:extLst>
            </p:cNvPr>
            <p:cNvCxnSpPr>
              <a:cxnSpLocks noChangeShapeType="1"/>
              <a:stCxn id="32" idx="4"/>
              <a:endCxn id="34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57">
              <a:extLst>
                <a:ext uri="{FF2B5EF4-FFF2-40B4-BE49-F238E27FC236}">
                  <a16:creationId xmlns:a16="http://schemas.microsoft.com/office/drawing/2014/main" id="{C8A35975-946E-EA44-885B-46F364274134}"/>
                </a:ext>
              </a:extLst>
            </p:cNvPr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58">
              <a:extLst>
                <a:ext uri="{FF2B5EF4-FFF2-40B4-BE49-F238E27FC236}">
                  <a16:creationId xmlns:a16="http://schemas.microsoft.com/office/drawing/2014/main" id="{4BF27C00-F5A7-8643-8834-3E64EE40AD30}"/>
                </a:ext>
              </a:extLst>
            </p:cNvPr>
            <p:cNvCxnSpPr>
              <a:cxnSpLocks noChangeShapeType="1"/>
              <a:stCxn id="30" idx="6"/>
              <a:endCxn id="37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59">
              <a:extLst>
                <a:ext uri="{FF2B5EF4-FFF2-40B4-BE49-F238E27FC236}">
                  <a16:creationId xmlns:a16="http://schemas.microsoft.com/office/drawing/2014/main" id="{01811D4F-C4BA-5744-B4CB-9F80BA3FDBD0}"/>
                </a:ext>
              </a:extLst>
            </p:cNvPr>
            <p:cNvCxnSpPr>
              <a:cxnSpLocks noChangeShapeType="1"/>
              <a:stCxn id="28" idx="3"/>
              <a:endCxn id="26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群組 4095">
            <a:extLst>
              <a:ext uri="{FF2B5EF4-FFF2-40B4-BE49-F238E27FC236}">
                <a16:creationId xmlns:a16="http://schemas.microsoft.com/office/drawing/2014/main" id="{A338C0F2-2075-5B44-B460-F694A87D6878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C051A075-4D7E-6349-A24C-93476479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97" name="Line 81">
              <a:extLst>
                <a:ext uri="{FF2B5EF4-FFF2-40B4-BE49-F238E27FC236}">
                  <a16:creationId xmlns:a16="http://schemas.microsoft.com/office/drawing/2014/main" id="{5799FB5A-2365-B14A-8CF0-1860CF552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Rectangle 80">
              <a:extLst>
                <a:ext uri="{FF2B5EF4-FFF2-40B4-BE49-F238E27FC236}">
                  <a16:creationId xmlns:a16="http://schemas.microsoft.com/office/drawing/2014/main" id="{189A5135-8FB6-1543-8AA9-319DAA1C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99" name="Line 82">
              <a:extLst>
                <a:ext uri="{FF2B5EF4-FFF2-40B4-BE49-F238E27FC236}">
                  <a16:creationId xmlns:a16="http://schemas.microsoft.com/office/drawing/2014/main" id="{C8BA41B7-BB80-FB4B-9FA1-E946EEBA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0" name="雲形 3">
            <a:extLst>
              <a:ext uri="{FF2B5EF4-FFF2-40B4-BE49-F238E27FC236}">
                <a16:creationId xmlns:a16="http://schemas.microsoft.com/office/drawing/2014/main" id="{79674446-33B8-8242-B314-5BCE0F7F5760}"/>
              </a:ext>
            </a:extLst>
          </p:cNvPr>
          <p:cNvSpPr/>
          <p:nvPr/>
        </p:nvSpPr>
        <p:spPr>
          <a:xfrm>
            <a:off x="2036411" y="4155041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1" name="雲形 90">
            <a:extLst>
              <a:ext uri="{FF2B5EF4-FFF2-40B4-BE49-F238E27FC236}">
                <a16:creationId xmlns:a16="http://schemas.microsoft.com/office/drawing/2014/main" id="{647BB0D3-8D73-C043-B44D-A657F4F06DB7}"/>
              </a:ext>
            </a:extLst>
          </p:cNvPr>
          <p:cNvSpPr/>
          <p:nvPr/>
        </p:nvSpPr>
        <p:spPr>
          <a:xfrm>
            <a:off x="2455005" y="468187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2" name="雲形 91">
            <a:extLst>
              <a:ext uri="{FF2B5EF4-FFF2-40B4-BE49-F238E27FC236}">
                <a16:creationId xmlns:a16="http://schemas.microsoft.com/office/drawing/2014/main" id="{46CD6DC9-3948-0C47-9D8E-9811B6970C82}"/>
              </a:ext>
            </a:extLst>
          </p:cNvPr>
          <p:cNvSpPr/>
          <p:nvPr/>
        </p:nvSpPr>
        <p:spPr>
          <a:xfrm>
            <a:off x="2896176" y="5512630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3" name="雲形 92">
            <a:extLst>
              <a:ext uri="{FF2B5EF4-FFF2-40B4-BE49-F238E27FC236}">
                <a16:creationId xmlns:a16="http://schemas.microsoft.com/office/drawing/2014/main" id="{AF072ACC-BA70-1F45-9A47-D3F2670C4725}"/>
              </a:ext>
            </a:extLst>
          </p:cNvPr>
          <p:cNvSpPr/>
          <p:nvPr/>
        </p:nvSpPr>
        <p:spPr>
          <a:xfrm>
            <a:off x="3604402" y="411412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4" name="雲形 93">
            <a:extLst>
              <a:ext uri="{FF2B5EF4-FFF2-40B4-BE49-F238E27FC236}">
                <a16:creationId xmlns:a16="http://schemas.microsoft.com/office/drawing/2014/main" id="{7BD5A8CA-921A-2547-B4E2-F2EE2E7BBFEF}"/>
              </a:ext>
            </a:extLst>
          </p:cNvPr>
          <p:cNvSpPr/>
          <p:nvPr/>
        </p:nvSpPr>
        <p:spPr>
          <a:xfrm>
            <a:off x="4784497" y="424043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5" name="雲形 94">
            <a:extLst>
              <a:ext uri="{FF2B5EF4-FFF2-40B4-BE49-F238E27FC236}">
                <a16:creationId xmlns:a16="http://schemas.microsoft.com/office/drawing/2014/main" id="{3F258E6A-E03A-3145-BB15-14DEA6CF017A}"/>
              </a:ext>
            </a:extLst>
          </p:cNvPr>
          <p:cNvSpPr/>
          <p:nvPr/>
        </p:nvSpPr>
        <p:spPr>
          <a:xfrm>
            <a:off x="4604893" y="5113920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雲形 95">
            <a:extLst>
              <a:ext uri="{FF2B5EF4-FFF2-40B4-BE49-F238E27FC236}">
                <a16:creationId xmlns:a16="http://schemas.microsoft.com/office/drawing/2014/main" id="{84644050-A8FC-0B4D-9E33-DCBB3971110F}"/>
              </a:ext>
            </a:extLst>
          </p:cNvPr>
          <p:cNvSpPr/>
          <p:nvPr/>
        </p:nvSpPr>
        <p:spPr>
          <a:xfrm>
            <a:off x="4561453" y="587433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7" name="雲形 96">
            <a:extLst>
              <a:ext uri="{FF2B5EF4-FFF2-40B4-BE49-F238E27FC236}">
                <a16:creationId xmlns:a16="http://schemas.microsoft.com/office/drawing/2014/main" id="{34598FFA-E880-3E4B-9A37-F10E60634D91}"/>
              </a:ext>
            </a:extLst>
          </p:cNvPr>
          <p:cNvSpPr/>
          <p:nvPr/>
        </p:nvSpPr>
        <p:spPr>
          <a:xfrm>
            <a:off x="5972237" y="580539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8" name="雲形 97">
            <a:extLst>
              <a:ext uri="{FF2B5EF4-FFF2-40B4-BE49-F238E27FC236}">
                <a16:creationId xmlns:a16="http://schemas.microsoft.com/office/drawing/2014/main" id="{812E0B10-630C-FE4A-8C19-641D936EE590}"/>
              </a:ext>
            </a:extLst>
          </p:cNvPr>
          <p:cNvSpPr/>
          <p:nvPr/>
        </p:nvSpPr>
        <p:spPr>
          <a:xfrm>
            <a:off x="6916634" y="493251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雲形 98">
            <a:extLst>
              <a:ext uri="{FF2B5EF4-FFF2-40B4-BE49-F238E27FC236}">
                <a16:creationId xmlns:a16="http://schemas.microsoft.com/office/drawing/2014/main" id="{C7D10473-D02A-7041-A5DA-0A705C557703}"/>
              </a:ext>
            </a:extLst>
          </p:cNvPr>
          <p:cNvSpPr/>
          <p:nvPr/>
        </p:nvSpPr>
        <p:spPr>
          <a:xfrm>
            <a:off x="5043185" y="451776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85538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cout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287736" y="1305111"/>
            <a:ext cx="5903434" cy="1304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 err="1">
                <a:ea typeface="Cambria Math" panose="02040503050406030204" pitchFamily="18" charset="0"/>
              </a:rPr>
              <a:t>flowID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firstNode</a:t>
            </a:r>
            <a:r>
              <a:rPr lang="en-US" altLang="zh-CN" sz="1400" dirty="0">
                <a:ea typeface="Cambria Math" panose="02040503050406030204" pitchFamily="18" charset="0"/>
              </a:rPr>
              <a:t>		</a:t>
            </a:r>
            <a:r>
              <a:rPr lang="en-US" altLang="zh-CN" sz="1400" dirty="0" err="1">
                <a:ea typeface="Cambria Math" panose="02040503050406030204" pitchFamily="18" charset="0"/>
              </a:rPr>
              <a:t>secondNode</a:t>
            </a:r>
            <a:r>
              <a:rPr lang="en-US" altLang="zh-CN" sz="1400" dirty="0">
                <a:ea typeface="Cambria Math" panose="02040503050406030204" pitchFamily="18" charset="0"/>
              </a:rPr>
              <a:t>	…	</a:t>
            </a:r>
            <a:r>
              <a:rPr lang="en-US" altLang="zh-CN" sz="1400" dirty="0" err="1">
                <a:ea typeface="Cambria Math" panose="02040503050406030204" pitchFamily="18" charset="0"/>
              </a:rPr>
              <a:t>lastNode</a:t>
            </a: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sz="1400" dirty="0">
              <a:ea typeface="Cambria Math" panose="020405030504060302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D3AB54-6416-1E49-9714-79547ACFFF4E}"/>
              </a:ext>
            </a:extLst>
          </p:cNvPr>
          <p:cNvGrpSpPr/>
          <p:nvPr/>
        </p:nvGrpSpPr>
        <p:grpSpPr>
          <a:xfrm>
            <a:off x="4404990" y="3140968"/>
            <a:ext cx="4786180" cy="3221569"/>
            <a:chOff x="1134216" y="3068960"/>
            <a:chExt cx="4786180" cy="322156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A55BFC-1BFA-0B4D-A8D7-1AF32857C0B4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BA149E-D21C-DD40-8F0C-719A05DA0F0C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617D76-DB66-1C4E-87DE-B0024A1C313D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07CD0A-E6A6-564E-979D-325E55975DAE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B7D1B3-88F4-A546-A668-3C77B2C8D536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9C7B63-1188-9649-B726-D75686FCCEEC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31F94D-425A-714E-9B29-309F92009982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B6F83A-19DF-B241-BBB9-09CA307B29E7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DD7446-8F4E-DB48-A7B4-129563994526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5A0FAA-D493-4844-A7F0-860DF806033A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D03424-56CF-E746-8A73-C3D3B20EB88D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12F923-1C38-AE47-BBC0-09A40AD58C5D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CB4CE5-6D4A-CB4A-A621-2DBB514706C7}"/>
                </a:ext>
              </a:extLst>
            </p:cNvPr>
            <p:cNvCxnSpPr>
              <a:stCxn id="5" idx="2"/>
              <a:endCxn id="14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E8AE9B-3179-2A4A-A1FD-9E4FDE959855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F13540-164E-0849-9730-85AF58E221C6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5E0DC6-2CDD-3B4A-BD62-410BF323E7F9}"/>
                </a:ext>
              </a:extLst>
            </p:cNvPr>
            <p:cNvCxnSpPr>
              <a:cxnSpLocks/>
              <a:stCxn id="17" idx="2"/>
              <a:endCxn id="15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098C93-74D8-5B43-BAAE-FA7B26DA7C49}"/>
                </a:ext>
              </a:extLst>
            </p:cNvPr>
            <p:cNvCxnSpPr>
              <a:cxnSpLocks/>
              <a:stCxn id="8" idx="2"/>
              <a:endCxn id="16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F38DBC-8647-9A47-89E7-CE5C84C41C3B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9CC266-F5AD-7845-B604-908755BDDBE3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76B042-5463-DC4D-8B1A-C4B7417A518A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E26A2-416D-5449-932A-6D4D09722756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A511EE-89C6-0E4C-8A94-74694AD15F2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0CA013-C0F3-784D-8972-2C5D8A8996BF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AC414F-4447-C64B-ADC6-366449EDAFA0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93E357-C687-264A-B33E-2AC2BC95B03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8B4BB-2869-B044-840E-326F8D5A9141}"/>
                </a:ext>
              </a:extLst>
            </p:cNvPr>
            <p:cNvCxnSpPr>
              <a:cxnSpLocks/>
              <a:stCxn id="13" idx="2"/>
              <a:endCxn id="8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FE90EC-3E11-C14B-839F-06D65795EFA9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E0EC50-E5E4-854F-83FD-9ADEB8540F5E}"/>
                </a:ext>
              </a:extLst>
            </p:cNvPr>
            <p:cNvCxnSpPr>
              <a:cxnSpLocks/>
              <a:stCxn id="32" idx="2"/>
              <a:endCxn id="12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DAF767-8C46-D44D-9AB2-D2CCB93DBEB4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</a:t>
              </a:r>
              <a:endParaRPr lang="en-TW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E9CA93-E92A-2B43-B452-0607CA76A186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2AEA40-F120-EE41-9F78-08332683BFAB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621B9-F1A9-224C-9E49-FAC5A8BD62AF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263C70-9C83-0B41-BCF5-A154ED290201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B651A5-D107-9C43-BBE2-80DAD78EECC0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3A8964-ADAE-4B40-8BE2-AD130555C23A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8777D9-3DC0-344A-8F25-F5F7E7DDE9F3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A92DC6-7ACE-1349-B0DE-6A8CD3E4BBB0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57CC0E-0173-4140-9FE6-D5F73EBFA3B1}"/>
                </a:ext>
              </a:extLst>
            </p:cNvPr>
            <p:cNvSpPr txBox="1"/>
            <p:nvPr/>
          </p:nvSpPr>
          <p:spPr>
            <a:xfrm>
              <a:off x="1142594" y="338573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3B1251-5882-874D-83BD-C297FA34BAE7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9E3771-4DC1-DC49-93B9-F79DA3E1ED83}"/>
                </a:ext>
              </a:extLst>
            </p:cNvPr>
            <p:cNvSpPr txBox="1"/>
            <p:nvPr/>
          </p:nvSpPr>
          <p:spPr>
            <a:xfrm>
              <a:off x="1135449" y="5174936"/>
              <a:ext cx="397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FADFC-16D7-404B-9468-F3D01E3013B9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id="{0482025D-04B5-F747-B68F-6B6A7D5967DB}"/>
              </a:ext>
            </a:extLst>
          </p:cNvPr>
          <p:cNvSpPr txBox="1">
            <a:spLocks noChangeArrowheads="1"/>
          </p:cNvSpPr>
          <p:nvPr/>
        </p:nvSpPr>
        <p:spPr>
          <a:xfrm>
            <a:off x="266137" y="2895673"/>
            <a:ext cx="4131434" cy="19805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4	0	6	7	12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3	1	8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5	1	3	0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11	1	3	0	4</a:t>
            </a:r>
          </a:p>
        </p:txBody>
      </p:sp>
    </p:spTree>
    <p:extLst>
      <p:ext uri="{BB962C8B-B14F-4D97-AF65-F5344CB8AC3E}">
        <p14:creationId xmlns:p14="http://schemas.microsoft.com/office/powerpoint/2010/main" val="302076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7039694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Cambria Math" panose="02040503050406030204" pitchFamily="18" charset="0"/>
              </a:rPr>
              <a:t>神人期限</a:t>
            </a:r>
            <a:r>
              <a:rPr lang="en-US" altLang="zh-CN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分數</a:t>
            </a:r>
            <a:r>
              <a:rPr lang="en-US" altLang="zh-CN" dirty="0">
                <a:ea typeface="Cambria Math" panose="02040503050406030204" pitchFamily="18" charset="0"/>
              </a:rPr>
              <a:t>=100):</a:t>
            </a:r>
            <a:br>
              <a:rPr lang="en-US" altLang="zh-CN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5/12 Tue (</a:t>
            </a:r>
            <a:r>
              <a:rPr lang="zh-CN" altLang="en-US" dirty="0">
                <a:ea typeface="Cambria Math" panose="02040503050406030204" pitchFamily="18" charset="0"/>
              </a:rPr>
              <a:t>待調整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繳交期限</a:t>
            </a:r>
            <a:r>
              <a:rPr lang="en-US" altLang="zh-CN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分數上限</a:t>
            </a:r>
            <a:r>
              <a:rPr lang="en-US" altLang="zh-CN" dirty="0">
                <a:ea typeface="Cambria Math" panose="02040503050406030204" pitchFamily="18" charset="0"/>
              </a:rPr>
              <a:t>90)</a:t>
            </a:r>
            <a:r>
              <a:rPr lang="en-US" altLang="zh-TW" dirty="0">
                <a:ea typeface="Cambria Math" panose="02040503050406030204" pitchFamily="18" charset="0"/>
              </a:rPr>
              <a:t>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5/19 Tue (</a:t>
            </a:r>
            <a:r>
              <a:rPr lang="zh-CN" altLang="en-US" dirty="0">
                <a:ea typeface="Cambria Math" panose="02040503050406030204" pitchFamily="18" charset="0"/>
              </a:rPr>
              <a:t>待調整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超過一天扣</a:t>
            </a:r>
            <a:r>
              <a:rPr lang="en-US" altLang="zh-CN" dirty="0">
                <a:ea typeface="Cambria Math" panose="02040503050406030204" pitchFamily="18" charset="0"/>
              </a:rPr>
              <a:t> 10</a:t>
            </a:r>
            <a:r>
              <a:rPr lang="zh-TW" altLang="en-US" dirty="0">
                <a:ea typeface="Cambria Math" panose="02040503050406030204" pitchFamily="18" charset="0"/>
              </a:rPr>
              <a:t> 分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上傳</a:t>
            </a:r>
            <a:r>
              <a:rPr lang="zh-TW" altLang="en-US" dirty="0">
                <a:ea typeface="Cambria Math" panose="02040503050406030204" pitchFamily="18" charset="0"/>
              </a:rPr>
              <a:t> </a:t>
            </a:r>
            <a:r>
              <a:rPr lang="en-US" altLang="zh-TW" dirty="0"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Show a good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Routing Tables of Nodes for AODV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Every node has a routing table</a:t>
            </a:r>
          </a:p>
          <a:p>
            <a:r>
              <a:rPr lang="en-US" altLang="zh-TW" dirty="0"/>
              <a:t>For example,  the table of node 0 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94015C-0BBC-D74D-B14B-CE8B7A1FC7AA}"/>
              </a:ext>
            </a:extLst>
          </p:cNvPr>
          <p:cNvGraphicFramePr>
            <a:graphicFrameLocks noGrp="1"/>
          </p:cNvGraphicFramePr>
          <p:nvPr/>
        </p:nvGraphicFramePr>
        <p:xfrm>
          <a:off x="999600" y="2852936"/>
          <a:ext cx="4064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9521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72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D</a:t>
                      </a:r>
                      <a:r>
                        <a:rPr lang="en-TW" sz="2400" dirty="0">
                          <a:latin typeface="Cambria" panose="02040503050406030204" pitchFamily="18" charset="0"/>
                        </a:rPr>
                        <a:t>estination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48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2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81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9979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0499637C-3178-AF43-9AB5-3BDD039A6FD3}"/>
              </a:ext>
            </a:extLst>
          </p:cNvPr>
          <p:cNvSpPr/>
          <p:nvPr/>
        </p:nvSpPr>
        <p:spPr>
          <a:xfrm>
            <a:off x="3519880" y="56778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3528662-E2E7-CE46-99FF-B2306380259B}"/>
              </a:ext>
            </a:extLst>
          </p:cNvPr>
          <p:cNvSpPr/>
          <p:nvPr/>
        </p:nvSpPr>
        <p:spPr>
          <a:xfrm>
            <a:off x="2166968" y="55308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9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8889277-7ABE-3C43-9265-34F1F0E77D41}"/>
              </a:ext>
            </a:extLst>
          </p:cNvPr>
          <p:cNvSpPr/>
          <p:nvPr/>
        </p:nvSpPr>
        <p:spPr>
          <a:xfrm>
            <a:off x="4785545" y="496675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655587F-1284-034E-BEAE-68D0E16B4568}"/>
              </a:ext>
            </a:extLst>
          </p:cNvPr>
          <p:cNvSpPr/>
          <p:nvPr/>
        </p:nvSpPr>
        <p:spPr>
          <a:xfrm>
            <a:off x="6156176" y="498896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57F626F-6F10-884A-BD2C-7F39200BCF8E}"/>
              </a:ext>
            </a:extLst>
          </p:cNvPr>
          <p:cNvSpPr/>
          <p:nvPr/>
        </p:nvSpPr>
        <p:spPr>
          <a:xfrm>
            <a:off x="488780" y="54322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D0177A-ED07-054A-B33A-0EC9C934DB96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4134507" y="5432211"/>
            <a:ext cx="651038" cy="3511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E4A0209-AF61-0F48-A5BD-93B5FF64E9F2}"/>
              </a:ext>
            </a:extLst>
          </p:cNvPr>
          <p:cNvCxnSpPr>
            <a:cxnSpLocks/>
            <a:stCxn id="184" idx="6"/>
            <a:endCxn id="185" idx="2"/>
          </p:cNvCxnSpPr>
          <p:nvPr/>
        </p:nvCxnSpPr>
        <p:spPr>
          <a:xfrm>
            <a:off x="5505625" y="5326794"/>
            <a:ext cx="650551" cy="222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6337CB3-0343-A642-AD20-F97EB6E49C64}"/>
              </a:ext>
            </a:extLst>
          </p:cNvPr>
          <p:cNvCxnSpPr>
            <a:cxnSpLocks/>
            <a:stCxn id="3" idx="2"/>
            <a:endCxn id="183" idx="6"/>
          </p:cNvCxnSpPr>
          <p:nvPr/>
        </p:nvCxnSpPr>
        <p:spPr>
          <a:xfrm flipH="1" flipV="1">
            <a:off x="2887048" y="5890860"/>
            <a:ext cx="632832" cy="147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F0BC87C-AFF3-0740-AFAE-7AB714DDDE98}"/>
              </a:ext>
            </a:extLst>
          </p:cNvPr>
          <p:cNvCxnSpPr>
            <a:cxnSpLocks/>
            <a:stCxn id="183" idx="2"/>
            <a:endCxn id="186" idx="6"/>
          </p:cNvCxnSpPr>
          <p:nvPr/>
        </p:nvCxnSpPr>
        <p:spPr>
          <a:xfrm flipH="1" flipV="1">
            <a:off x="1208860" y="5792250"/>
            <a:ext cx="958108" cy="98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4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Broadcast</a:t>
            </a:r>
            <a:r>
              <a:rPr lang="en-US" altLang="zh-TW" dirty="0"/>
              <a:t> RREQ from the source to all nodes</a:t>
            </a:r>
          </a:p>
          <a:p>
            <a:r>
              <a:rPr lang="en-US" altLang="zh-TW" dirty="0"/>
              <a:t>Each node records the hop distance to the source</a:t>
            </a:r>
          </a:p>
          <a:p>
            <a:r>
              <a:rPr lang="en-US" altLang="zh-TW" dirty="0"/>
              <a:t>Send RREP from the destination to the source along the path 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C2F310-485B-4A40-AE7E-68C25E8F7C2B}"/>
              </a:ext>
            </a:extLst>
          </p:cNvPr>
          <p:cNvSpPr/>
          <p:nvPr/>
        </p:nvSpPr>
        <p:spPr>
          <a:xfrm>
            <a:off x="2085609" y="494124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4A8099-88D1-B64A-BE61-BC341E86B0B4}"/>
              </a:ext>
            </a:extLst>
          </p:cNvPr>
          <p:cNvSpPr/>
          <p:nvPr/>
        </p:nvSpPr>
        <p:spPr>
          <a:xfrm>
            <a:off x="1939033" y="598675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5AB332-949D-A946-95F9-A9616938568A}"/>
              </a:ext>
            </a:extLst>
          </p:cNvPr>
          <p:cNvSpPr/>
          <p:nvPr/>
        </p:nvSpPr>
        <p:spPr>
          <a:xfrm>
            <a:off x="1426586" y="467720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F715FA8-2B69-BC4B-B418-46FAB51A8134}"/>
              </a:ext>
            </a:extLst>
          </p:cNvPr>
          <p:cNvSpPr/>
          <p:nvPr/>
        </p:nvSpPr>
        <p:spPr>
          <a:xfrm>
            <a:off x="1173885" y="532761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793813F-728F-934A-9847-A331F62A93C4}"/>
              </a:ext>
            </a:extLst>
          </p:cNvPr>
          <p:cNvSpPr/>
          <p:nvPr/>
        </p:nvSpPr>
        <p:spPr>
          <a:xfrm>
            <a:off x="2529535" y="43002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108825E-39EC-C848-B6EF-ADF2CE645F8E}"/>
              </a:ext>
            </a:extLst>
          </p:cNvPr>
          <p:cNvSpPr/>
          <p:nvPr/>
        </p:nvSpPr>
        <p:spPr>
          <a:xfrm>
            <a:off x="2821286" y="493850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21C160-0605-9941-84CB-BCB71EA3D9C8}"/>
              </a:ext>
            </a:extLst>
          </p:cNvPr>
          <p:cNvSpPr/>
          <p:nvPr/>
        </p:nvSpPr>
        <p:spPr>
          <a:xfrm>
            <a:off x="3636432" y="497645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BDD1B78-E5B5-EB43-9DC6-6CD72B26F04E}"/>
              </a:ext>
            </a:extLst>
          </p:cNvPr>
          <p:cNvSpPr/>
          <p:nvPr/>
        </p:nvSpPr>
        <p:spPr>
          <a:xfrm>
            <a:off x="3431248" y="55444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D78E04-C0B2-2346-8A8F-6851913375F2}"/>
              </a:ext>
            </a:extLst>
          </p:cNvPr>
          <p:cNvSpPr/>
          <p:nvPr/>
        </p:nvSpPr>
        <p:spPr>
          <a:xfrm>
            <a:off x="3933345" y="453194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AABBFC-C206-DD49-9D53-42282E6E3E49}"/>
              </a:ext>
            </a:extLst>
          </p:cNvPr>
          <p:cNvSpPr/>
          <p:nvPr/>
        </p:nvSpPr>
        <p:spPr>
          <a:xfrm>
            <a:off x="4084638" y="40900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45E364-875A-854D-A675-15BE18FCD136}"/>
              </a:ext>
            </a:extLst>
          </p:cNvPr>
          <p:cNvSpPr/>
          <p:nvPr/>
        </p:nvSpPr>
        <p:spPr>
          <a:xfrm>
            <a:off x="4691046" y="554426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BD375B-A748-044A-8694-9B500BE2836C}"/>
              </a:ext>
            </a:extLst>
          </p:cNvPr>
          <p:cNvSpPr/>
          <p:nvPr/>
        </p:nvSpPr>
        <p:spPr>
          <a:xfrm>
            <a:off x="4947017" y="476250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A784C93-A233-A443-BA9D-4BF0627C0BC7}"/>
              </a:ext>
            </a:extLst>
          </p:cNvPr>
          <p:cNvSpPr/>
          <p:nvPr/>
        </p:nvSpPr>
        <p:spPr>
          <a:xfrm>
            <a:off x="5307673" y="556381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1C8D7ED-E33B-D14E-AC1D-218CB93F1D9C}"/>
              </a:ext>
            </a:extLst>
          </p:cNvPr>
          <p:cNvSpPr/>
          <p:nvPr/>
        </p:nvSpPr>
        <p:spPr>
          <a:xfrm>
            <a:off x="5678875" y="443179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CEDD44-0FC3-3343-893F-E316FA3FF68A}"/>
              </a:ext>
            </a:extLst>
          </p:cNvPr>
          <p:cNvSpPr/>
          <p:nvPr/>
        </p:nvSpPr>
        <p:spPr>
          <a:xfrm>
            <a:off x="5783257" y="509471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14D2DFE-63E8-C247-A32E-F461FE1FB74F}"/>
              </a:ext>
            </a:extLst>
          </p:cNvPr>
          <p:cNvSpPr/>
          <p:nvPr/>
        </p:nvSpPr>
        <p:spPr>
          <a:xfrm>
            <a:off x="6304192" y="62773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2C82600-1B51-8647-9D61-5C9AA39DC750}"/>
              </a:ext>
            </a:extLst>
          </p:cNvPr>
          <p:cNvSpPr/>
          <p:nvPr/>
        </p:nvSpPr>
        <p:spPr>
          <a:xfrm>
            <a:off x="7067947" y="596390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B481E81-65AD-154C-B065-51B19BF825EE}"/>
              </a:ext>
            </a:extLst>
          </p:cNvPr>
          <p:cNvSpPr/>
          <p:nvPr/>
        </p:nvSpPr>
        <p:spPr>
          <a:xfrm>
            <a:off x="6531273" y="4958986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10144B7-19A8-AE44-A3C1-75ECBFDAB1D3}"/>
              </a:ext>
            </a:extLst>
          </p:cNvPr>
          <p:cNvSpPr/>
          <p:nvPr/>
        </p:nvSpPr>
        <p:spPr>
          <a:xfrm>
            <a:off x="6452738" y="4486191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3DDA93F-B317-BC43-AC82-EE250A3BB6CE}"/>
              </a:ext>
            </a:extLst>
          </p:cNvPr>
          <p:cNvSpPr/>
          <p:nvPr/>
        </p:nvSpPr>
        <p:spPr>
          <a:xfrm>
            <a:off x="7308102" y="54022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7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BBDAF24-8DAC-2A47-B648-5B0F5AA99BB9}"/>
              </a:ext>
            </a:extLst>
          </p:cNvPr>
          <p:cNvSpPr/>
          <p:nvPr/>
        </p:nvSpPr>
        <p:spPr>
          <a:xfrm>
            <a:off x="7161758" y="493098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3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Broadcast</a:t>
            </a:r>
            <a:r>
              <a:rPr lang="en-US" altLang="zh-TW" dirty="0"/>
              <a:t> RREQ from the source to all nodes</a:t>
            </a:r>
          </a:p>
          <a:p>
            <a:r>
              <a:rPr lang="en-US" altLang="zh-TW" dirty="0"/>
              <a:t>Each node records the hop distance to the source</a:t>
            </a:r>
          </a:p>
          <a:p>
            <a:r>
              <a:rPr lang="en-US" altLang="zh-TW" dirty="0"/>
              <a:t>Send RREP from the destination to the source along the path 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C2F310-485B-4A40-AE7E-68C25E8F7C2B}"/>
              </a:ext>
            </a:extLst>
          </p:cNvPr>
          <p:cNvSpPr/>
          <p:nvPr/>
        </p:nvSpPr>
        <p:spPr>
          <a:xfrm>
            <a:off x="2085609" y="494124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4A8099-88D1-B64A-BE61-BC341E86B0B4}"/>
              </a:ext>
            </a:extLst>
          </p:cNvPr>
          <p:cNvSpPr/>
          <p:nvPr/>
        </p:nvSpPr>
        <p:spPr>
          <a:xfrm>
            <a:off x="1939033" y="598675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5AB332-949D-A946-95F9-A9616938568A}"/>
              </a:ext>
            </a:extLst>
          </p:cNvPr>
          <p:cNvSpPr/>
          <p:nvPr/>
        </p:nvSpPr>
        <p:spPr>
          <a:xfrm>
            <a:off x="1426586" y="467720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F715FA8-2B69-BC4B-B418-46FAB51A8134}"/>
              </a:ext>
            </a:extLst>
          </p:cNvPr>
          <p:cNvSpPr/>
          <p:nvPr/>
        </p:nvSpPr>
        <p:spPr>
          <a:xfrm>
            <a:off x="1173885" y="532761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793813F-728F-934A-9847-A331F62A93C4}"/>
              </a:ext>
            </a:extLst>
          </p:cNvPr>
          <p:cNvSpPr/>
          <p:nvPr/>
        </p:nvSpPr>
        <p:spPr>
          <a:xfrm>
            <a:off x="2529535" y="43002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108825E-39EC-C848-B6EF-ADF2CE645F8E}"/>
              </a:ext>
            </a:extLst>
          </p:cNvPr>
          <p:cNvSpPr/>
          <p:nvPr/>
        </p:nvSpPr>
        <p:spPr>
          <a:xfrm>
            <a:off x="2821286" y="493850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21C160-0605-9941-84CB-BCB71EA3D9C8}"/>
              </a:ext>
            </a:extLst>
          </p:cNvPr>
          <p:cNvSpPr/>
          <p:nvPr/>
        </p:nvSpPr>
        <p:spPr>
          <a:xfrm>
            <a:off x="3636432" y="497645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BDD1B78-E5B5-EB43-9DC6-6CD72B26F04E}"/>
              </a:ext>
            </a:extLst>
          </p:cNvPr>
          <p:cNvSpPr/>
          <p:nvPr/>
        </p:nvSpPr>
        <p:spPr>
          <a:xfrm>
            <a:off x="3431248" y="55444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D78E04-C0B2-2346-8A8F-6851913375F2}"/>
              </a:ext>
            </a:extLst>
          </p:cNvPr>
          <p:cNvSpPr/>
          <p:nvPr/>
        </p:nvSpPr>
        <p:spPr>
          <a:xfrm>
            <a:off x="3933345" y="453194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AABBFC-C206-DD49-9D53-42282E6E3E49}"/>
              </a:ext>
            </a:extLst>
          </p:cNvPr>
          <p:cNvSpPr/>
          <p:nvPr/>
        </p:nvSpPr>
        <p:spPr>
          <a:xfrm>
            <a:off x="4084638" y="40900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45E364-875A-854D-A675-15BE18FCD136}"/>
              </a:ext>
            </a:extLst>
          </p:cNvPr>
          <p:cNvSpPr/>
          <p:nvPr/>
        </p:nvSpPr>
        <p:spPr>
          <a:xfrm>
            <a:off x="4691046" y="554426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BD375B-A748-044A-8694-9B500BE2836C}"/>
              </a:ext>
            </a:extLst>
          </p:cNvPr>
          <p:cNvSpPr/>
          <p:nvPr/>
        </p:nvSpPr>
        <p:spPr>
          <a:xfrm>
            <a:off x="4947017" y="476250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A784C93-A233-A443-BA9D-4BF0627C0BC7}"/>
              </a:ext>
            </a:extLst>
          </p:cNvPr>
          <p:cNvSpPr/>
          <p:nvPr/>
        </p:nvSpPr>
        <p:spPr>
          <a:xfrm>
            <a:off x="5307673" y="556381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1C8D7ED-E33B-D14E-AC1D-218CB93F1D9C}"/>
              </a:ext>
            </a:extLst>
          </p:cNvPr>
          <p:cNvSpPr/>
          <p:nvPr/>
        </p:nvSpPr>
        <p:spPr>
          <a:xfrm>
            <a:off x="5678875" y="443179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CEDD44-0FC3-3343-893F-E316FA3FF68A}"/>
              </a:ext>
            </a:extLst>
          </p:cNvPr>
          <p:cNvSpPr/>
          <p:nvPr/>
        </p:nvSpPr>
        <p:spPr>
          <a:xfrm>
            <a:off x="5783257" y="509471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14D2DFE-63E8-C247-A32E-F461FE1FB74F}"/>
              </a:ext>
            </a:extLst>
          </p:cNvPr>
          <p:cNvSpPr/>
          <p:nvPr/>
        </p:nvSpPr>
        <p:spPr>
          <a:xfrm>
            <a:off x="6304192" y="62773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252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9" grpId="0" animBg="1"/>
      <p:bldP spid="190" grpId="0" animBg="1"/>
      <p:bldP spid="191" grpId="0" animBg="1"/>
      <p:bldP spid="192" grpId="0" animBg="1"/>
      <p:bldP spid="194" grpId="0" animBg="1"/>
      <p:bldP spid="196" grpId="0" animBg="1"/>
      <p:bldP spid="197" grpId="0" animBg="1"/>
      <p:bldP spid="198" grpId="0" animBg="1"/>
      <p:bldP spid="199" grpId="0" animBg="1"/>
      <p:bldP spid="2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/>
              <a:t>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Shortest path guaranteed</a:t>
            </a:r>
          </a:p>
          <a:p>
            <a:r>
              <a:rPr lang="en-US" altLang="zh-TW" dirty="0"/>
              <a:t>Disadvantage: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Broadcast storm problem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Scalability issue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/>
              <a:t>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Shortest path guaranteed</a:t>
            </a:r>
          </a:p>
          <a:p>
            <a:r>
              <a:rPr lang="en-US" altLang="zh-TW" dirty="0"/>
              <a:t>Disadvantage: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Broadcast storm problem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Scalability issue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F954C9-7C49-1C47-8D2A-A57E1336DB0F}"/>
              </a:ext>
            </a:extLst>
          </p:cNvPr>
          <p:cNvSpPr/>
          <p:nvPr/>
        </p:nvSpPr>
        <p:spPr>
          <a:xfrm>
            <a:off x="1466354" y="4655079"/>
            <a:ext cx="6004731" cy="16270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about</a:t>
            </a:r>
            <a:r>
              <a:rPr lang="zh-TW" altLang="en-US" dirty="0"/>
              <a:t> 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r>
              <a:rPr lang="zh-TW" altLang="en-US" dirty="0"/>
              <a:t> </a:t>
            </a:r>
            <a:r>
              <a:rPr lang="en-US" altLang="zh-TW" dirty="0"/>
              <a:t>first?</a:t>
            </a:r>
          </a:p>
          <a:p>
            <a:pPr algn="ctr"/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backbone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</a:p>
          <a:p>
            <a:pPr algn="ctr"/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AODV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backbone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9723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solidFill>
                      <a:srgbClr val="C00000"/>
                    </a:solidFill>
                  </a:rPr>
                  <a:t>Dominating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set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/>
                  <a:t>(DS)</a:t>
                </a:r>
                <a:br>
                  <a:rPr lang="en-US" altLang="zh-TW" dirty="0"/>
                </a:b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subgraph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/>
                  <a:t>)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every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adjacent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</p:cNvCxnSpPr>
            <p:nvPr/>
          </p:nvCxnSpPr>
          <p:spPr bwMode="auto">
            <a:xfrm>
              <a:off x="6108576" y="5469558"/>
              <a:ext cx="608030" cy="2722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endCxn id="116" idx="7"/>
            </p:cNvCxnSpPr>
            <p:nvPr/>
          </p:nvCxnSpPr>
          <p:spPr bwMode="auto">
            <a:xfrm flipH="1">
              <a:off x="6247492" y="5806911"/>
              <a:ext cx="469114" cy="3158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endCxn id="124" idx="0"/>
            </p:cNvCxnSpPr>
            <p:nvPr/>
          </p:nvCxnSpPr>
          <p:spPr bwMode="auto">
            <a:xfrm flipH="1">
              <a:off x="6595939" y="5820395"/>
              <a:ext cx="153221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endCxn id="122" idx="1"/>
            </p:cNvCxnSpPr>
            <p:nvPr/>
          </p:nvCxnSpPr>
          <p:spPr bwMode="auto">
            <a:xfrm>
              <a:off x="6781713" y="5741804"/>
              <a:ext cx="6960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endCxn id="121" idx="3"/>
            </p:cNvCxnSpPr>
            <p:nvPr/>
          </p:nvCxnSpPr>
          <p:spPr bwMode="auto">
            <a:xfrm flipV="1">
              <a:off x="6781713" y="5349711"/>
              <a:ext cx="543672" cy="3920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</p:cNvCxnSpPr>
            <p:nvPr/>
          </p:nvCxnSpPr>
          <p:spPr bwMode="auto">
            <a:xfrm>
              <a:off x="6672139" y="5058395"/>
              <a:ext cx="44467" cy="683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3" name="Oval 99">
            <a:extLst>
              <a:ext uri="{FF2B5EF4-FFF2-40B4-BE49-F238E27FC236}">
                <a16:creationId xmlns:a16="http://schemas.microsoft.com/office/drawing/2014/main" id="{26E8B124-57B9-6E4A-A419-736A9CB68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45600" y="558000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48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(DS)</a:t>
                </a:r>
                <a:br>
                  <a:rPr lang="en-US" altLang="zh-TW" dirty="0"/>
                </a:b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subgraph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/>
                  <a:t>)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every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adjacent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C00000"/>
                    </a:solidFill>
                  </a:rPr>
                  <a:t>Connected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dominating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(CDS)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8B401DF-F8F0-ED41-A46D-35FAD6E19576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386979" y="4361806"/>
            <a:chExt cx="6111875" cy="2301875"/>
          </a:xfrm>
        </p:grpSpPr>
        <p:grpSp>
          <p:nvGrpSpPr>
            <p:cNvPr id="96" name="群組 4098">
              <a:extLst>
                <a:ext uri="{FF2B5EF4-FFF2-40B4-BE49-F238E27FC236}">
                  <a16:creationId xmlns:a16="http://schemas.microsoft.com/office/drawing/2014/main" id="{47C0448E-DFF8-9042-8088-247F838EA0F5}"/>
                </a:ext>
              </a:extLst>
            </p:cNvPr>
            <p:cNvGrpSpPr/>
            <p:nvPr/>
          </p:nvGrpSpPr>
          <p:grpSpPr>
            <a:xfrm>
              <a:off x="1386979" y="4361806"/>
              <a:ext cx="6111875" cy="2301875"/>
              <a:chOff x="1444501" y="4509120"/>
              <a:chExt cx="6111875" cy="2301875"/>
            </a:xfrm>
          </p:grpSpPr>
          <p:sp>
            <p:nvSpPr>
              <p:cNvPr id="97" name="Oval 79">
                <a:extLst>
                  <a:ext uri="{FF2B5EF4-FFF2-40B4-BE49-F238E27FC236}">
                    <a16:creationId xmlns:a16="http://schemas.microsoft.com/office/drawing/2014/main" id="{F3DA959A-C997-6D4F-8E6D-73A310D7DF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4501" y="5652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" name="Oval 80">
                <a:extLst>
                  <a:ext uri="{FF2B5EF4-FFF2-40B4-BE49-F238E27FC236}">
                    <a16:creationId xmlns:a16="http://schemas.microsoft.com/office/drawing/2014/main" id="{19429AF5-E3A5-C049-A0A9-A4B805EFB3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73101" y="5042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Oval 81">
                <a:extLst>
                  <a:ext uri="{FF2B5EF4-FFF2-40B4-BE49-F238E27FC236}">
                    <a16:creationId xmlns:a16="http://schemas.microsoft.com/office/drawing/2014/main" id="{D3C191B1-070E-394F-8FF5-103864A56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3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" name="Oval 82">
                <a:extLst>
                  <a:ext uri="{FF2B5EF4-FFF2-40B4-BE49-F238E27FC236}">
                    <a16:creationId xmlns:a16="http://schemas.microsoft.com/office/drawing/2014/main" id="{B00890BC-28A6-D04C-B2DB-65BEF62B14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4101" y="565212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1" name="Oval 83">
                <a:extLst>
                  <a:ext uri="{FF2B5EF4-FFF2-40B4-BE49-F238E27FC236}">
                    <a16:creationId xmlns:a16="http://schemas.microsoft.com/office/drawing/2014/main" id="{3F7740D7-6D42-154F-8B3F-64410CE801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2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" name="Oval 84">
                <a:extLst>
                  <a:ext uri="{FF2B5EF4-FFF2-40B4-BE49-F238E27FC236}">
                    <a16:creationId xmlns:a16="http://schemas.microsoft.com/office/drawing/2014/main" id="{5802ADEA-AB1D-BC4D-8D93-8D660D3FC8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161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Oval 85">
                <a:extLst>
                  <a:ext uri="{FF2B5EF4-FFF2-40B4-BE49-F238E27FC236}">
                    <a16:creationId xmlns:a16="http://schemas.microsoft.com/office/drawing/2014/main" id="{8C566240-B0A1-FC44-8C07-7197922682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901" y="4661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Oval 86">
                <a:extLst>
                  <a:ext uri="{FF2B5EF4-FFF2-40B4-BE49-F238E27FC236}">
                    <a16:creationId xmlns:a16="http://schemas.microsoft.com/office/drawing/2014/main" id="{10D7A745-4F91-154F-AA00-BD37771980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44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Oval 87">
                <a:extLst>
                  <a:ext uri="{FF2B5EF4-FFF2-40B4-BE49-F238E27FC236}">
                    <a16:creationId xmlns:a16="http://schemas.microsoft.com/office/drawing/2014/main" id="{4B0CEDDB-C41F-E84A-A632-A924B7DC70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5701" y="6566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Oval 88">
                <a:extLst>
                  <a:ext uri="{FF2B5EF4-FFF2-40B4-BE49-F238E27FC236}">
                    <a16:creationId xmlns:a16="http://schemas.microsoft.com/office/drawing/2014/main" id="{35CE5928-4ABF-6345-9F60-47425F611C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115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Oval 89">
                <a:extLst>
                  <a:ext uri="{FF2B5EF4-FFF2-40B4-BE49-F238E27FC236}">
                    <a16:creationId xmlns:a16="http://schemas.microsoft.com/office/drawing/2014/main" id="{270CC985-3063-8042-8E1A-3A76C3618F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63901" y="4509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Oval 90">
                <a:extLst>
                  <a:ext uri="{FF2B5EF4-FFF2-40B4-BE49-F238E27FC236}">
                    <a16:creationId xmlns:a16="http://schemas.microsoft.com/office/drawing/2014/main" id="{5DE21EC0-A2A7-214C-8B49-9A2F68BDEA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4301" y="58807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Oval 91">
                <a:extLst>
                  <a:ext uri="{FF2B5EF4-FFF2-40B4-BE49-F238E27FC236}">
                    <a16:creationId xmlns:a16="http://schemas.microsoft.com/office/drawing/2014/main" id="{13B04464-19C2-7346-A897-F594D8DB02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6701" y="5271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Oval 92">
                <a:extLst>
                  <a:ext uri="{FF2B5EF4-FFF2-40B4-BE49-F238E27FC236}">
                    <a16:creationId xmlns:a16="http://schemas.microsoft.com/office/drawing/2014/main" id="{1EF84D99-D75A-A74B-895B-5C78F0B42D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301" y="5118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Oval 93">
                <a:extLst>
                  <a:ext uri="{FF2B5EF4-FFF2-40B4-BE49-F238E27FC236}">
                    <a16:creationId xmlns:a16="http://schemas.microsoft.com/office/drawing/2014/main" id="{A27915AD-C6C4-6942-9931-223CF9173E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641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Oval 94">
                <a:extLst>
                  <a:ext uri="{FF2B5EF4-FFF2-40B4-BE49-F238E27FC236}">
                    <a16:creationId xmlns:a16="http://schemas.microsoft.com/office/drawing/2014/main" id="{B12E2DDE-5223-6040-861A-09DD4E99F0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8701" y="6337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Oval 95">
                <a:extLst>
                  <a:ext uri="{FF2B5EF4-FFF2-40B4-BE49-F238E27FC236}">
                    <a16:creationId xmlns:a16="http://schemas.microsoft.com/office/drawing/2014/main" id="{67DE4B12-3C44-6945-9F7D-00BC2D7C76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35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Oval 96">
                <a:extLst>
                  <a:ext uri="{FF2B5EF4-FFF2-40B4-BE49-F238E27FC236}">
                    <a16:creationId xmlns:a16="http://schemas.microsoft.com/office/drawing/2014/main" id="{CE0E5286-B521-8F42-BED3-8D4337177E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83101" y="5956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Oval 97">
                <a:extLst>
                  <a:ext uri="{FF2B5EF4-FFF2-40B4-BE49-F238E27FC236}">
                    <a16:creationId xmlns:a16="http://schemas.microsoft.com/office/drawing/2014/main" id="{2DDD9214-568B-5443-A323-36760E2E4E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0701" y="6718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Oval 98">
                <a:extLst>
                  <a:ext uri="{FF2B5EF4-FFF2-40B4-BE49-F238E27FC236}">
                    <a16:creationId xmlns:a16="http://schemas.microsoft.com/office/drawing/2014/main" id="{E75B3378-0156-6440-A2D9-6F34E33D8B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68901" y="6109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Oval 99">
                <a:extLst>
                  <a:ext uri="{FF2B5EF4-FFF2-40B4-BE49-F238E27FC236}">
                    <a16:creationId xmlns:a16="http://schemas.microsoft.com/office/drawing/2014/main" id="{B324588E-78B1-4E4D-A096-A7E5C573D2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6501" y="5423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Oval 100">
                <a:extLst>
                  <a:ext uri="{FF2B5EF4-FFF2-40B4-BE49-F238E27FC236}">
                    <a16:creationId xmlns:a16="http://schemas.microsoft.com/office/drawing/2014/main" id="{1BC40E8D-F3CA-1E4F-AE02-D311044F86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6101" y="4966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9" name="Oval 101">
                <a:extLst>
                  <a:ext uri="{FF2B5EF4-FFF2-40B4-BE49-F238E27FC236}">
                    <a16:creationId xmlns:a16="http://schemas.microsoft.com/office/drawing/2014/main" id="{ABE79953-3E4D-6C4A-840B-1A8D31E411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301" y="5347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1" name="Oval 103">
                <a:extLst>
                  <a:ext uri="{FF2B5EF4-FFF2-40B4-BE49-F238E27FC236}">
                    <a16:creationId xmlns:a16="http://schemas.microsoft.com/office/drawing/2014/main" id="{1C10BD11-5A83-5842-90E5-69BBC9EA65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1901" y="5271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Oval 104">
                <a:extLst>
                  <a:ext uri="{FF2B5EF4-FFF2-40B4-BE49-F238E27FC236}">
                    <a16:creationId xmlns:a16="http://schemas.microsoft.com/office/drawing/2014/main" id="{FC2A8556-C95B-BD4A-8EE7-84B7BDE30A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64301" y="5728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Oval 105">
                <a:extLst>
                  <a:ext uri="{FF2B5EF4-FFF2-40B4-BE49-F238E27FC236}">
                    <a16:creationId xmlns:a16="http://schemas.microsoft.com/office/drawing/2014/main" id="{0013356E-F6F2-114F-A3CE-4DB6D7FCB5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357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B073D362-494F-DE45-B334-E34427D4B4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49901" y="65665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5" name="AutoShape 107">
                <a:extLst>
                  <a:ext uri="{FF2B5EF4-FFF2-40B4-BE49-F238E27FC236}">
                    <a16:creationId xmlns:a16="http://schemas.microsoft.com/office/drawing/2014/main" id="{950899F4-0780-8B41-8B8B-CFC423695DA5}"/>
                  </a:ext>
                </a:extLst>
              </p:cNvPr>
              <p:cNvCxnSpPr>
                <a:cxnSpLocks noChangeShapeType="1"/>
                <a:stCxn id="97" idx="7"/>
                <a:endCxn id="98" idx="4"/>
              </p:cNvCxnSpPr>
              <p:nvPr/>
            </p:nvCxnSpPr>
            <p:spPr bwMode="auto">
              <a:xfrm flipV="1">
                <a:off x="1523876" y="513459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AutoShape 108">
                <a:extLst>
                  <a:ext uri="{FF2B5EF4-FFF2-40B4-BE49-F238E27FC236}">
                    <a16:creationId xmlns:a16="http://schemas.microsoft.com/office/drawing/2014/main" id="{4A088171-B361-0B43-9847-6F1865AAA24E}"/>
                  </a:ext>
                </a:extLst>
              </p:cNvPr>
              <p:cNvCxnSpPr>
                <a:cxnSpLocks noChangeShapeType="1"/>
                <a:stCxn id="98" idx="7"/>
                <a:endCxn id="103" idx="2"/>
              </p:cNvCxnSpPr>
              <p:nvPr/>
            </p:nvCxnSpPr>
            <p:spPr bwMode="auto">
              <a:xfrm flipV="1">
                <a:off x="1752476" y="470755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AutoShape 109">
                <a:extLst>
                  <a:ext uri="{FF2B5EF4-FFF2-40B4-BE49-F238E27FC236}">
                    <a16:creationId xmlns:a16="http://schemas.microsoft.com/office/drawing/2014/main" id="{A752DB3D-101A-7D49-BC2F-B57D764AF026}"/>
                  </a:ext>
                </a:extLst>
              </p:cNvPr>
              <p:cNvCxnSpPr>
                <a:cxnSpLocks noChangeShapeType="1"/>
                <a:stCxn id="103" idx="6"/>
                <a:endCxn id="107" idx="2"/>
              </p:cNvCxnSpPr>
              <p:nvPr/>
            </p:nvCxnSpPr>
            <p:spPr bwMode="auto">
              <a:xfrm flipV="1">
                <a:off x="2831976" y="455515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AutoShape 110">
                <a:extLst>
                  <a:ext uri="{FF2B5EF4-FFF2-40B4-BE49-F238E27FC236}">
                    <a16:creationId xmlns:a16="http://schemas.microsoft.com/office/drawing/2014/main" id="{5E4C9421-5B89-A14F-9320-F005EDD1F38E}"/>
                  </a:ext>
                </a:extLst>
              </p:cNvPr>
              <p:cNvCxnSpPr>
                <a:cxnSpLocks noChangeShapeType="1"/>
                <a:stCxn id="107" idx="6"/>
                <a:endCxn id="111" idx="1"/>
              </p:cNvCxnSpPr>
              <p:nvPr/>
            </p:nvCxnSpPr>
            <p:spPr bwMode="auto">
              <a:xfrm>
                <a:off x="4355976" y="455515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AutoShape 111">
                <a:extLst>
                  <a:ext uri="{FF2B5EF4-FFF2-40B4-BE49-F238E27FC236}">
                    <a16:creationId xmlns:a16="http://schemas.microsoft.com/office/drawing/2014/main" id="{34AEF04F-0433-1546-8027-C2E3AB31674B}"/>
                  </a:ext>
                </a:extLst>
              </p:cNvPr>
              <p:cNvCxnSpPr>
                <a:cxnSpLocks noChangeShapeType="1"/>
                <a:stCxn id="97" idx="5"/>
                <a:endCxn id="99" idx="1"/>
              </p:cNvCxnSpPr>
              <p:nvPr/>
            </p:nvCxnSpPr>
            <p:spPr bwMode="auto">
              <a:xfrm>
                <a:off x="1523876" y="573149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112">
                <a:extLst>
                  <a:ext uri="{FF2B5EF4-FFF2-40B4-BE49-F238E27FC236}">
                    <a16:creationId xmlns:a16="http://schemas.microsoft.com/office/drawing/2014/main" id="{77BA291C-B47B-6A43-AB14-9C5C4394561B}"/>
                  </a:ext>
                </a:extLst>
              </p:cNvPr>
              <p:cNvCxnSpPr>
                <a:cxnSpLocks noChangeShapeType="1"/>
                <a:stCxn id="98" idx="5"/>
                <a:endCxn id="100" idx="2"/>
              </p:cNvCxnSpPr>
              <p:nvPr/>
            </p:nvCxnSpPr>
            <p:spPr bwMode="auto">
              <a:xfrm>
                <a:off x="1752476" y="512189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AutoShape 113">
                <a:extLst>
                  <a:ext uri="{FF2B5EF4-FFF2-40B4-BE49-F238E27FC236}">
                    <a16:creationId xmlns:a16="http://schemas.microsoft.com/office/drawing/2014/main" id="{6461DE1D-6AD7-4E48-8500-6526E30AD2B1}"/>
                  </a:ext>
                </a:extLst>
              </p:cNvPr>
              <p:cNvCxnSpPr>
                <a:cxnSpLocks noChangeShapeType="1"/>
                <a:stCxn id="98" idx="6"/>
                <a:endCxn id="101" idx="2"/>
              </p:cNvCxnSpPr>
              <p:nvPr/>
            </p:nvCxnSpPr>
            <p:spPr bwMode="auto">
              <a:xfrm>
                <a:off x="1765176" y="508855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AutoShape 114">
                <a:extLst>
                  <a:ext uri="{FF2B5EF4-FFF2-40B4-BE49-F238E27FC236}">
                    <a16:creationId xmlns:a16="http://schemas.microsoft.com/office/drawing/2014/main" id="{99C9BA5B-E94B-9842-9341-521C9899DC5F}"/>
                  </a:ext>
                </a:extLst>
              </p:cNvPr>
              <p:cNvCxnSpPr>
                <a:cxnSpLocks noChangeShapeType="1"/>
                <a:stCxn id="100" idx="7"/>
                <a:endCxn id="101" idx="5"/>
              </p:cNvCxnSpPr>
              <p:nvPr/>
            </p:nvCxnSpPr>
            <p:spPr bwMode="auto">
              <a:xfrm flipV="1">
                <a:off x="2133476" y="542669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AutoShape 115">
                <a:extLst>
                  <a:ext uri="{FF2B5EF4-FFF2-40B4-BE49-F238E27FC236}">
                    <a16:creationId xmlns:a16="http://schemas.microsoft.com/office/drawing/2014/main" id="{E2503A91-33D0-8342-B3F4-DBA64B1414EF}"/>
                  </a:ext>
                </a:extLst>
              </p:cNvPr>
              <p:cNvCxnSpPr>
                <a:cxnSpLocks noChangeShapeType="1"/>
                <a:stCxn id="101" idx="6"/>
                <a:endCxn id="104" idx="2"/>
              </p:cNvCxnSpPr>
              <p:nvPr/>
            </p:nvCxnSpPr>
            <p:spPr bwMode="auto">
              <a:xfrm>
                <a:off x="2374776" y="539335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AutoShape 116">
                <a:extLst>
                  <a:ext uri="{FF2B5EF4-FFF2-40B4-BE49-F238E27FC236}">
                    <a16:creationId xmlns:a16="http://schemas.microsoft.com/office/drawing/2014/main" id="{729E7C72-8A6E-8A4C-BE7F-D36F270E7374}"/>
                  </a:ext>
                </a:extLst>
              </p:cNvPr>
              <p:cNvCxnSpPr>
                <a:cxnSpLocks noChangeShapeType="1"/>
                <a:stCxn id="104" idx="0"/>
                <a:endCxn id="103" idx="4"/>
              </p:cNvCxnSpPr>
              <p:nvPr/>
            </p:nvCxnSpPr>
            <p:spPr bwMode="auto">
              <a:xfrm flipH="1" flipV="1">
                <a:off x="2785939" y="475359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AutoShape 117">
                <a:extLst>
                  <a:ext uri="{FF2B5EF4-FFF2-40B4-BE49-F238E27FC236}">
                    <a16:creationId xmlns:a16="http://schemas.microsoft.com/office/drawing/2014/main" id="{2527C6C6-AC15-754B-9118-EF9C8975FEE2}"/>
                  </a:ext>
                </a:extLst>
              </p:cNvPr>
              <p:cNvCxnSpPr>
                <a:cxnSpLocks noChangeShapeType="1"/>
                <a:stCxn id="99" idx="0"/>
                <a:endCxn id="100" idx="4"/>
              </p:cNvCxnSpPr>
              <p:nvPr/>
            </p:nvCxnSpPr>
            <p:spPr bwMode="auto">
              <a:xfrm flipH="1" flipV="1">
                <a:off x="2100139" y="574419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AutoShape 118">
                <a:extLst>
                  <a:ext uri="{FF2B5EF4-FFF2-40B4-BE49-F238E27FC236}">
                    <a16:creationId xmlns:a16="http://schemas.microsoft.com/office/drawing/2014/main" id="{7185FA3D-31F3-AB49-8157-4D5F06A3F6AB}"/>
                  </a:ext>
                </a:extLst>
              </p:cNvPr>
              <p:cNvCxnSpPr>
                <a:cxnSpLocks noChangeShapeType="1"/>
                <a:stCxn id="99" idx="7"/>
                <a:endCxn id="102" idx="2"/>
              </p:cNvCxnSpPr>
              <p:nvPr/>
            </p:nvCxnSpPr>
            <p:spPr bwMode="auto">
              <a:xfrm flipV="1">
                <a:off x="2209676" y="607915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AutoShape 119">
                <a:extLst>
                  <a:ext uri="{FF2B5EF4-FFF2-40B4-BE49-F238E27FC236}">
                    <a16:creationId xmlns:a16="http://schemas.microsoft.com/office/drawing/2014/main" id="{E9302006-2E00-4C4C-A9BA-7551833596B7}"/>
                  </a:ext>
                </a:extLst>
              </p:cNvPr>
              <p:cNvCxnSpPr>
                <a:cxnSpLocks noChangeShapeType="1"/>
                <a:stCxn id="102" idx="1"/>
                <a:endCxn id="100" idx="5"/>
              </p:cNvCxnSpPr>
              <p:nvPr/>
            </p:nvCxnSpPr>
            <p:spPr bwMode="auto">
              <a:xfrm flipH="1" flipV="1">
                <a:off x="2133476" y="573149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120">
                <a:extLst>
                  <a:ext uri="{FF2B5EF4-FFF2-40B4-BE49-F238E27FC236}">
                    <a16:creationId xmlns:a16="http://schemas.microsoft.com/office/drawing/2014/main" id="{7A5320D6-F83E-AE4E-AFCB-A16043E99295}"/>
                  </a:ext>
                </a:extLst>
              </p:cNvPr>
              <p:cNvCxnSpPr>
                <a:cxnSpLocks noChangeShapeType="1"/>
                <a:stCxn id="102" idx="0"/>
                <a:endCxn id="104" idx="4"/>
              </p:cNvCxnSpPr>
              <p:nvPr/>
            </p:nvCxnSpPr>
            <p:spPr bwMode="auto">
              <a:xfrm flipV="1">
                <a:off x="2862139" y="543939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121">
                <a:extLst>
                  <a:ext uri="{FF2B5EF4-FFF2-40B4-BE49-F238E27FC236}">
                    <a16:creationId xmlns:a16="http://schemas.microsoft.com/office/drawing/2014/main" id="{CB32CD56-59F1-FB47-AD8F-0EE62C8C3675}"/>
                  </a:ext>
                </a:extLst>
              </p:cNvPr>
              <p:cNvCxnSpPr>
                <a:cxnSpLocks noChangeShapeType="1"/>
                <a:stCxn id="104" idx="7"/>
                <a:endCxn id="106" idx="4"/>
              </p:cNvCxnSpPr>
              <p:nvPr/>
            </p:nvCxnSpPr>
            <p:spPr bwMode="auto">
              <a:xfrm flipV="1">
                <a:off x="3124076" y="490599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122">
                <a:extLst>
                  <a:ext uri="{FF2B5EF4-FFF2-40B4-BE49-F238E27FC236}">
                    <a16:creationId xmlns:a16="http://schemas.microsoft.com/office/drawing/2014/main" id="{AB800E0B-F74A-5C44-9310-D41D13091547}"/>
                  </a:ext>
                </a:extLst>
              </p:cNvPr>
              <p:cNvCxnSpPr>
                <a:cxnSpLocks noChangeShapeType="1"/>
                <a:stCxn id="106" idx="7"/>
                <a:endCxn id="107" idx="3"/>
              </p:cNvCxnSpPr>
              <p:nvPr/>
            </p:nvCxnSpPr>
            <p:spPr bwMode="auto">
              <a:xfrm flipV="1">
                <a:off x="4190876" y="458849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123">
                <a:extLst>
                  <a:ext uri="{FF2B5EF4-FFF2-40B4-BE49-F238E27FC236}">
                    <a16:creationId xmlns:a16="http://schemas.microsoft.com/office/drawing/2014/main" id="{0CAA30CC-120F-E242-AB67-AA6B249D47EA}"/>
                  </a:ext>
                </a:extLst>
              </p:cNvPr>
              <p:cNvCxnSpPr>
                <a:cxnSpLocks noChangeShapeType="1"/>
                <a:stCxn id="104" idx="6"/>
                <a:endCxn id="109" idx="3"/>
              </p:cNvCxnSpPr>
              <p:nvPr/>
            </p:nvCxnSpPr>
            <p:spPr bwMode="auto">
              <a:xfrm flipV="1">
                <a:off x="3136776" y="535049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124">
                <a:extLst>
                  <a:ext uri="{FF2B5EF4-FFF2-40B4-BE49-F238E27FC236}">
                    <a16:creationId xmlns:a16="http://schemas.microsoft.com/office/drawing/2014/main" id="{04117032-94BA-1E4B-91CC-5253BAEEEB12}"/>
                  </a:ext>
                </a:extLst>
              </p:cNvPr>
              <p:cNvCxnSpPr>
                <a:cxnSpLocks noChangeShapeType="1"/>
                <a:stCxn id="106" idx="4"/>
                <a:endCxn id="109" idx="7"/>
              </p:cNvCxnSpPr>
              <p:nvPr/>
            </p:nvCxnSpPr>
            <p:spPr bwMode="auto">
              <a:xfrm flipH="1">
                <a:off x="3886076" y="490599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125">
                <a:extLst>
                  <a:ext uri="{FF2B5EF4-FFF2-40B4-BE49-F238E27FC236}">
                    <a16:creationId xmlns:a16="http://schemas.microsoft.com/office/drawing/2014/main" id="{9EE73A49-B048-1D46-B304-D85144E3CCAA}"/>
                  </a:ext>
                </a:extLst>
              </p:cNvPr>
              <p:cNvCxnSpPr>
                <a:cxnSpLocks noChangeShapeType="1"/>
                <a:stCxn id="104" idx="5"/>
                <a:endCxn id="108" idx="1"/>
              </p:cNvCxnSpPr>
              <p:nvPr/>
            </p:nvCxnSpPr>
            <p:spPr bwMode="auto">
              <a:xfrm>
                <a:off x="3124076" y="54266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126">
                <a:extLst>
                  <a:ext uri="{FF2B5EF4-FFF2-40B4-BE49-F238E27FC236}">
                    <a16:creationId xmlns:a16="http://schemas.microsoft.com/office/drawing/2014/main" id="{70D04004-D7F5-CA4F-A314-9DF25D1C1EF5}"/>
                  </a:ext>
                </a:extLst>
              </p:cNvPr>
              <p:cNvCxnSpPr>
                <a:cxnSpLocks noChangeShapeType="1"/>
                <a:stCxn id="109" idx="4"/>
                <a:endCxn id="108" idx="0"/>
              </p:cNvCxnSpPr>
              <p:nvPr/>
            </p:nvCxnSpPr>
            <p:spPr bwMode="auto">
              <a:xfrm flipH="1">
                <a:off x="3700339" y="536319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127">
                <a:extLst>
                  <a:ext uri="{FF2B5EF4-FFF2-40B4-BE49-F238E27FC236}">
                    <a16:creationId xmlns:a16="http://schemas.microsoft.com/office/drawing/2014/main" id="{9619AC88-07CB-DE49-B01C-A2524211D43A}"/>
                  </a:ext>
                </a:extLst>
              </p:cNvPr>
              <p:cNvCxnSpPr>
                <a:cxnSpLocks noChangeShapeType="1"/>
                <a:stCxn id="102" idx="5"/>
                <a:endCxn id="105" idx="1"/>
              </p:cNvCxnSpPr>
              <p:nvPr/>
            </p:nvCxnSpPr>
            <p:spPr bwMode="auto">
              <a:xfrm>
                <a:off x="2895476" y="61124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128">
                <a:extLst>
                  <a:ext uri="{FF2B5EF4-FFF2-40B4-BE49-F238E27FC236}">
                    <a16:creationId xmlns:a16="http://schemas.microsoft.com/office/drawing/2014/main" id="{BFA0C78F-A927-ED45-8A5D-68FBC2F088D2}"/>
                  </a:ext>
                </a:extLst>
              </p:cNvPr>
              <p:cNvCxnSpPr>
                <a:cxnSpLocks noChangeShapeType="1"/>
                <a:stCxn id="105" idx="7"/>
                <a:endCxn id="112" idx="2"/>
              </p:cNvCxnSpPr>
              <p:nvPr/>
            </p:nvCxnSpPr>
            <p:spPr bwMode="auto">
              <a:xfrm flipV="1">
                <a:off x="3505076" y="638395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AutoShape 129">
                <a:extLst>
                  <a:ext uri="{FF2B5EF4-FFF2-40B4-BE49-F238E27FC236}">
                    <a16:creationId xmlns:a16="http://schemas.microsoft.com/office/drawing/2014/main" id="{10812EDC-F63D-F740-B51C-F5CB3C592A0A}"/>
                  </a:ext>
                </a:extLst>
              </p:cNvPr>
              <p:cNvCxnSpPr>
                <a:cxnSpLocks noChangeShapeType="1"/>
                <a:stCxn id="112" idx="0"/>
                <a:endCxn id="109" idx="6"/>
              </p:cNvCxnSpPr>
              <p:nvPr/>
            </p:nvCxnSpPr>
            <p:spPr bwMode="auto">
              <a:xfrm flipH="1" flipV="1">
                <a:off x="3898776" y="531715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AutoShape 130">
                <a:extLst>
                  <a:ext uri="{FF2B5EF4-FFF2-40B4-BE49-F238E27FC236}">
                    <a16:creationId xmlns:a16="http://schemas.microsoft.com/office/drawing/2014/main" id="{2EB33F56-F882-014B-AD8B-A55E937BE4BA}"/>
                  </a:ext>
                </a:extLst>
              </p:cNvPr>
              <p:cNvCxnSpPr>
                <a:cxnSpLocks noChangeShapeType="1"/>
                <a:stCxn id="112" idx="7"/>
                <a:endCxn id="113" idx="1"/>
              </p:cNvCxnSpPr>
              <p:nvPr/>
            </p:nvCxnSpPr>
            <p:spPr bwMode="auto">
              <a:xfrm flipV="1">
                <a:off x="4648076" y="604582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AutoShape 131">
                <a:extLst>
                  <a:ext uri="{FF2B5EF4-FFF2-40B4-BE49-F238E27FC236}">
                    <a16:creationId xmlns:a16="http://schemas.microsoft.com/office/drawing/2014/main" id="{AE8A8CF7-A22D-7C47-8661-DCC8C8740806}"/>
                  </a:ext>
                </a:extLst>
              </p:cNvPr>
              <p:cNvCxnSpPr>
                <a:cxnSpLocks noChangeShapeType="1"/>
                <a:stCxn id="113" idx="1"/>
                <a:endCxn id="109" idx="6"/>
              </p:cNvCxnSpPr>
              <p:nvPr/>
            </p:nvCxnSpPr>
            <p:spPr bwMode="auto">
              <a:xfrm flipH="1" flipV="1">
                <a:off x="3898776" y="531715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AutoShape 132">
                <a:extLst>
                  <a:ext uri="{FF2B5EF4-FFF2-40B4-BE49-F238E27FC236}">
                    <a16:creationId xmlns:a16="http://schemas.microsoft.com/office/drawing/2014/main" id="{BB887DEE-7D54-DD45-9A80-D6B355562C1C}"/>
                  </a:ext>
                </a:extLst>
              </p:cNvPr>
              <p:cNvCxnSpPr>
                <a:cxnSpLocks noChangeShapeType="1"/>
                <a:stCxn id="113" idx="0"/>
                <a:endCxn id="110" idx="4"/>
              </p:cNvCxnSpPr>
              <p:nvPr/>
            </p:nvCxnSpPr>
            <p:spPr bwMode="auto">
              <a:xfrm flipV="1">
                <a:off x="4919539" y="521079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AutoShape 133">
                <a:extLst>
                  <a:ext uri="{FF2B5EF4-FFF2-40B4-BE49-F238E27FC236}">
                    <a16:creationId xmlns:a16="http://schemas.microsoft.com/office/drawing/2014/main" id="{B513D4AC-2C37-0140-B683-3296B744AFF8}"/>
                  </a:ext>
                </a:extLst>
              </p:cNvPr>
              <p:cNvCxnSpPr>
                <a:cxnSpLocks noChangeShapeType="1"/>
                <a:stCxn id="110" idx="6"/>
                <a:endCxn id="114" idx="0"/>
              </p:cNvCxnSpPr>
              <p:nvPr/>
            </p:nvCxnSpPr>
            <p:spPr bwMode="auto">
              <a:xfrm>
                <a:off x="5270376" y="516475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134">
                <a:extLst>
                  <a:ext uri="{FF2B5EF4-FFF2-40B4-BE49-F238E27FC236}">
                    <a16:creationId xmlns:a16="http://schemas.microsoft.com/office/drawing/2014/main" id="{0954C934-B6FD-CC47-B4EE-B516BEB0A95B}"/>
                  </a:ext>
                </a:extLst>
              </p:cNvPr>
              <p:cNvCxnSpPr>
                <a:cxnSpLocks noChangeShapeType="1"/>
                <a:stCxn id="113" idx="5"/>
                <a:endCxn id="115" idx="1"/>
              </p:cNvCxnSpPr>
              <p:nvPr/>
            </p:nvCxnSpPr>
            <p:spPr bwMode="auto">
              <a:xfrm>
                <a:off x="4952876" y="611249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135">
                <a:extLst>
                  <a:ext uri="{FF2B5EF4-FFF2-40B4-BE49-F238E27FC236}">
                    <a16:creationId xmlns:a16="http://schemas.microsoft.com/office/drawing/2014/main" id="{8BC222E6-049A-D74D-9C15-164F78FC0979}"/>
                  </a:ext>
                </a:extLst>
              </p:cNvPr>
              <p:cNvCxnSpPr>
                <a:cxnSpLocks noChangeShapeType="1"/>
                <a:stCxn id="115" idx="2"/>
                <a:endCxn id="112" idx="6"/>
              </p:cNvCxnSpPr>
              <p:nvPr/>
            </p:nvCxnSpPr>
            <p:spPr bwMode="auto">
              <a:xfrm flipH="1" flipV="1">
                <a:off x="4660776" y="6383957"/>
                <a:ext cx="669925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136">
                <a:extLst>
                  <a:ext uri="{FF2B5EF4-FFF2-40B4-BE49-F238E27FC236}">
                    <a16:creationId xmlns:a16="http://schemas.microsoft.com/office/drawing/2014/main" id="{0DC853AB-D28C-9E4C-A66D-CAA6FD87D924}"/>
                  </a:ext>
                </a:extLst>
              </p:cNvPr>
              <p:cNvCxnSpPr>
                <a:cxnSpLocks noChangeShapeType="1"/>
                <a:stCxn id="115" idx="7"/>
                <a:endCxn id="116" idx="2"/>
              </p:cNvCxnSpPr>
              <p:nvPr/>
            </p:nvCxnSpPr>
            <p:spPr bwMode="auto">
              <a:xfrm flipV="1">
                <a:off x="5410076" y="615535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137">
                <a:extLst>
                  <a:ext uri="{FF2B5EF4-FFF2-40B4-BE49-F238E27FC236}">
                    <a16:creationId xmlns:a16="http://schemas.microsoft.com/office/drawing/2014/main" id="{BB5927EB-5084-CD44-9CFF-1D57016E5DA9}"/>
                  </a:ext>
                </a:extLst>
              </p:cNvPr>
              <p:cNvCxnSpPr>
                <a:cxnSpLocks noChangeShapeType="1"/>
                <a:stCxn id="116" idx="0"/>
                <a:endCxn id="117" idx="4"/>
              </p:cNvCxnSpPr>
              <p:nvPr/>
            </p:nvCxnSpPr>
            <p:spPr bwMode="auto">
              <a:xfrm flipH="1" flipV="1">
                <a:off x="6062539" y="551559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138">
                <a:extLst>
                  <a:ext uri="{FF2B5EF4-FFF2-40B4-BE49-F238E27FC236}">
                    <a16:creationId xmlns:a16="http://schemas.microsoft.com/office/drawing/2014/main" id="{1FBD912B-9713-6E40-9956-1DD68F78D69A}"/>
                  </a:ext>
                </a:extLst>
              </p:cNvPr>
              <p:cNvCxnSpPr>
                <a:cxnSpLocks noChangeShapeType="1"/>
                <a:stCxn id="117" idx="0"/>
                <a:endCxn id="111" idx="5"/>
              </p:cNvCxnSpPr>
              <p:nvPr/>
            </p:nvCxnSpPr>
            <p:spPr bwMode="auto">
              <a:xfrm flipH="1" flipV="1">
                <a:off x="5943476" y="489329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139">
                <a:extLst>
                  <a:ext uri="{FF2B5EF4-FFF2-40B4-BE49-F238E27FC236}">
                    <a16:creationId xmlns:a16="http://schemas.microsoft.com/office/drawing/2014/main" id="{4DC679FD-6F75-344E-9F4D-3ACC22549381}"/>
                  </a:ext>
                </a:extLst>
              </p:cNvPr>
              <p:cNvCxnSpPr>
                <a:cxnSpLocks noChangeShapeType="1"/>
                <a:stCxn id="117" idx="7"/>
                <a:endCxn id="118" idx="2"/>
              </p:cNvCxnSpPr>
              <p:nvPr/>
            </p:nvCxnSpPr>
            <p:spPr bwMode="auto">
              <a:xfrm flipV="1">
                <a:off x="6095876" y="501235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140">
                <a:extLst>
                  <a:ext uri="{FF2B5EF4-FFF2-40B4-BE49-F238E27FC236}">
                    <a16:creationId xmlns:a16="http://schemas.microsoft.com/office/drawing/2014/main" id="{C819FD2B-F373-8F4C-AC6A-53917DC3528B}"/>
                  </a:ext>
                </a:extLst>
              </p:cNvPr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 flipV="1">
                <a:off x="6108576" y="539335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141">
                <a:extLst>
                  <a:ext uri="{FF2B5EF4-FFF2-40B4-BE49-F238E27FC236}">
                    <a16:creationId xmlns:a16="http://schemas.microsoft.com/office/drawing/2014/main" id="{684D54B8-472B-4640-A226-51A2AB27552B}"/>
                  </a:ext>
                </a:extLst>
              </p:cNvPr>
              <p:cNvCxnSpPr>
                <a:cxnSpLocks noChangeShapeType="1"/>
                <a:stCxn id="117" idx="6"/>
              </p:cNvCxnSpPr>
              <p:nvPr/>
            </p:nvCxnSpPr>
            <p:spPr bwMode="auto">
              <a:xfrm>
                <a:off x="6108576" y="54695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142">
                <a:extLst>
                  <a:ext uri="{FF2B5EF4-FFF2-40B4-BE49-F238E27FC236}">
                    <a16:creationId xmlns:a16="http://schemas.microsoft.com/office/drawing/2014/main" id="{0E0785C6-9A64-8C42-B99B-79C36E804B69}"/>
                  </a:ext>
                </a:extLst>
              </p:cNvPr>
              <p:cNvCxnSpPr>
                <a:cxnSpLocks noChangeShapeType="1"/>
                <a:endCxn id="116" idx="7"/>
              </p:cNvCxnSpPr>
              <p:nvPr/>
            </p:nvCxnSpPr>
            <p:spPr bwMode="auto">
              <a:xfrm flipH="1">
                <a:off x="6248276" y="580769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143">
                <a:extLst>
                  <a:ext uri="{FF2B5EF4-FFF2-40B4-BE49-F238E27FC236}">
                    <a16:creationId xmlns:a16="http://schemas.microsoft.com/office/drawing/2014/main" id="{9C66D385-0145-0146-BC32-4D3910EEADA2}"/>
                  </a:ext>
                </a:extLst>
              </p:cNvPr>
              <p:cNvCxnSpPr>
                <a:cxnSpLocks noChangeShapeType="1"/>
                <a:stCxn id="116" idx="4"/>
                <a:endCxn id="124" idx="1"/>
              </p:cNvCxnSpPr>
              <p:nvPr/>
            </p:nvCxnSpPr>
            <p:spPr bwMode="auto">
              <a:xfrm>
                <a:off x="6214939" y="620139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144">
                <a:extLst>
                  <a:ext uri="{FF2B5EF4-FFF2-40B4-BE49-F238E27FC236}">
                    <a16:creationId xmlns:a16="http://schemas.microsoft.com/office/drawing/2014/main" id="{8DA5C992-B395-4F4B-AE56-82EED0E66A3A}"/>
                  </a:ext>
                </a:extLst>
              </p:cNvPr>
              <p:cNvCxnSpPr>
                <a:cxnSpLocks noChangeShapeType="1"/>
                <a:stCxn id="115" idx="7"/>
                <a:endCxn id="124" idx="3"/>
              </p:cNvCxnSpPr>
              <p:nvPr/>
            </p:nvCxnSpPr>
            <p:spPr bwMode="auto">
              <a:xfrm flipV="1">
                <a:off x="5410076" y="664589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145">
                <a:extLst>
                  <a:ext uri="{FF2B5EF4-FFF2-40B4-BE49-F238E27FC236}">
                    <a16:creationId xmlns:a16="http://schemas.microsoft.com/office/drawing/2014/main" id="{D39F8BD6-3AB2-3540-8F51-6A7755B51E25}"/>
                  </a:ext>
                </a:extLst>
              </p:cNvPr>
              <p:cNvCxnSpPr>
                <a:cxnSpLocks noChangeShapeType="1"/>
                <a:endCxn id="124" idx="0"/>
              </p:cNvCxnSpPr>
              <p:nvPr/>
            </p:nvCxnSpPr>
            <p:spPr bwMode="auto">
              <a:xfrm flipH="1">
                <a:off x="6595939" y="582039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AutoShape 146">
                <a:extLst>
                  <a:ext uri="{FF2B5EF4-FFF2-40B4-BE49-F238E27FC236}">
                    <a16:creationId xmlns:a16="http://schemas.microsoft.com/office/drawing/2014/main" id="{1BFF9BDE-3AF5-9649-B2EB-B8A1220BEB6F}"/>
                  </a:ext>
                </a:extLst>
              </p:cNvPr>
              <p:cNvCxnSpPr>
                <a:cxnSpLocks noChangeShapeType="1"/>
                <a:stCxn id="124" idx="7"/>
                <a:endCxn id="123" idx="2"/>
              </p:cNvCxnSpPr>
              <p:nvPr/>
            </p:nvCxnSpPr>
            <p:spPr bwMode="auto">
              <a:xfrm flipV="1">
                <a:off x="6629276" y="63077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" name="AutoShape 147">
                <a:extLst>
                  <a:ext uri="{FF2B5EF4-FFF2-40B4-BE49-F238E27FC236}">
                    <a16:creationId xmlns:a16="http://schemas.microsoft.com/office/drawing/2014/main" id="{D5519491-50D5-D048-A91F-2122DD43F94C}"/>
                  </a:ext>
                </a:extLst>
              </p:cNvPr>
              <p:cNvCxnSpPr>
                <a:cxnSpLocks noChangeShapeType="1"/>
                <a:stCxn id="123" idx="7"/>
                <a:endCxn id="122" idx="2"/>
              </p:cNvCxnSpPr>
              <p:nvPr/>
            </p:nvCxnSpPr>
            <p:spPr bwMode="auto">
              <a:xfrm flipV="1">
                <a:off x="7315076" y="577435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6" name="AutoShape 148">
                <a:extLst>
                  <a:ext uri="{FF2B5EF4-FFF2-40B4-BE49-F238E27FC236}">
                    <a16:creationId xmlns:a16="http://schemas.microsoft.com/office/drawing/2014/main" id="{5244801D-99D2-4D43-89F0-E63DB15A7E30}"/>
                  </a:ext>
                </a:extLst>
              </p:cNvPr>
              <p:cNvCxnSpPr>
                <a:cxnSpLocks noChangeShapeType="1"/>
                <a:endCxn id="122" idx="1"/>
              </p:cNvCxnSpPr>
              <p:nvPr/>
            </p:nvCxnSpPr>
            <p:spPr bwMode="auto">
              <a:xfrm>
                <a:off x="6781676" y="574102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AutoShape 149">
                <a:extLst>
                  <a:ext uri="{FF2B5EF4-FFF2-40B4-BE49-F238E27FC236}">
                    <a16:creationId xmlns:a16="http://schemas.microsoft.com/office/drawing/2014/main" id="{D67DF3F9-2E22-6641-95F8-E750A55B6D91}"/>
                  </a:ext>
                </a:extLst>
              </p:cNvPr>
              <p:cNvCxnSpPr>
                <a:cxnSpLocks noChangeShapeType="1"/>
                <a:stCxn id="122" idx="0"/>
                <a:endCxn id="121" idx="4"/>
              </p:cNvCxnSpPr>
              <p:nvPr/>
            </p:nvCxnSpPr>
            <p:spPr bwMode="auto">
              <a:xfrm flipH="1" flipV="1">
                <a:off x="7357939" y="536319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AutoShape 150">
                <a:extLst>
                  <a:ext uri="{FF2B5EF4-FFF2-40B4-BE49-F238E27FC236}">
                    <a16:creationId xmlns:a16="http://schemas.microsoft.com/office/drawing/2014/main" id="{E6623375-ED27-614E-8D25-501496C5217F}"/>
                  </a:ext>
                </a:extLst>
              </p:cNvPr>
              <p:cNvCxnSpPr>
                <a:cxnSpLocks noChangeShapeType="1"/>
                <a:endCxn id="121" idx="3"/>
              </p:cNvCxnSpPr>
              <p:nvPr/>
            </p:nvCxnSpPr>
            <p:spPr bwMode="auto">
              <a:xfrm flipV="1">
                <a:off x="6781676" y="535049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AutoShape 151">
                <a:extLst>
                  <a:ext uri="{FF2B5EF4-FFF2-40B4-BE49-F238E27FC236}">
                    <a16:creationId xmlns:a16="http://schemas.microsoft.com/office/drawing/2014/main" id="{8D977C58-6755-644E-B4B6-873D13DFD8C3}"/>
                  </a:ext>
                </a:extLst>
              </p:cNvPr>
              <p:cNvCxnSpPr>
                <a:cxnSpLocks noChangeShapeType="1"/>
                <a:stCxn id="121" idx="2"/>
                <a:endCxn id="118" idx="6"/>
              </p:cNvCxnSpPr>
              <p:nvPr/>
            </p:nvCxnSpPr>
            <p:spPr bwMode="auto">
              <a:xfrm flipH="1" flipV="1">
                <a:off x="6718176" y="501235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AutoShape 153">
                <a:extLst>
                  <a:ext uri="{FF2B5EF4-FFF2-40B4-BE49-F238E27FC236}">
                    <a16:creationId xmlns:a16="http://schemas.microsoft.com/office/drawing/2014/main" id="{02D80419-1370-7D44-9A01-9EC96910D968}"/>
                  </a:ext>
                </a:extLst>
              </p:cNvPr>
              <p:cNvCxnSpPr>
                <a:cxnSpLocks noChangeShapeType="1"/>
                <a:stCxn id="97" idx="6"/>
                <a:endCxn id="101" idx="2"/>
              </p:cNvCxnSpPr>
              <p:nvPr/>
            </p:nvCxnSpPr>
            <p:spPr bwMode="auto">
              <a:xfrm flipV="1">
                <a:off x="1536576" y="5393357"/>
                <a:ext cx="746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AutoShape 154">
                <a:extLst>
                  <a:ext uri="{FF2B5EF4-FFF2-40B4-BE49-F238E27FC236}">
                    <a16:creationId xmlns:a16="http://schemas.microsoft.com/office/drawing/2014/main" id="{3A71813C-201F-AC43-90AE-E50053EA98F5}"/>
                  </a:ext>
                </a:extLst>
              </p:cNvPr>
              <p:cNvCxnSpPr>
                <a:cxnSpLocks noChangeShapeType="1"/>
                <a:stCxn id="97" idx="6"/>
                <a:endCxn id="100" idx="3"/>
              </p:cNvCxnSpPr>
              <p:nvPr/>
            </p:nvCxnSpPr>
            <p:spPr bwMode="auto">
              <a:xfrm>
                <a:off x="1536576" y="5698158"/>
                <a:ext cx="531009" cy="325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AutoShape 155">
                <a:extLst>
                  <a:ext uri="{FF2B5EF4-FFF2-40B4-BE49-F238E27FC236}">
                    <a16:creationId xmlns:a16="http://schemas.microsoft.com/office/drawing/2014/main" id="{8B4818E9-3A9F-E74B-884C-D481B2DFEB01}"/>
                  </a:ext>
                </a:extLst>
              </p:cNvPr>
              <p:cNvCxnSpPr>
                <a:cxnSpLocks noChangeShapeType="1"/>
                <a:stCxn id="109" idx="3"/>
                <a:endCxn id="102" idx="7"/>
              </p:cNvCxnSpPr>
              <p:nvPr/>
            </p:nvCxnSpPr>
            <p:spPr bwMode="auto">
              <a:xfrm flipH="1">
                <a:off x="2895476" y="5350495"/>
                <a:ext cx="923925" cy="695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AutoShape 156">
                <a:extLst>
                  <a:ext uri="{FF2B5EF4-FFF2-40B4-BE49-F238E27FC236}">
                    <a16:creationId xmlns:a16="http://schemas.microsoft.com/office/drawing/2014/main" id="{977A72B5-52F9-4A46-BA04-088A3F69F7BC}"/>
                  </a:ext>
                </a:extLst>
              </p:cNvPr>
              <p:cNvCxnSpPr>
                <a:cxnSpLocks noChangeShapeType="1"/>
                <a:stCxn id="118" idx="4"/>
              </p:cNvCxnSpPr>
              <p:nvPr/>
            </p:nvCxnSpPr>
            <p:spPr bwMode="auto">
              <a:xfrm>
                <a:off x="6672139" y="5058395"/>
                <a:ext cx="42862" cy="682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AutoShape 157">
                <a:extLst>
                  <a:ext uri="{FF2B5EF4-FFF2-40B4-BE49-F238E27FC236}">
                    <a16:creationId xmlns:a16="http://schemas.microsoft.com/office/drawing/2014/main" id="{F01A6121-A6BA-8F4C-A1AF-BB8CA6271612}"/>
                  </a:ext>
                </a:extLst>
              </p:cNvPr>
              <p:cNvCxnSpPr>
                <a:cxnSpLocks noChangeShapeType="1"/>
                <a:stCxn id="103" idx="5"/>
                <a:endCxn id="109" idx="1"/>
              </p:cNvCxnSpPr>
              <p:nvPr/>
            </p:nvCxnSpPr>
            <p:spPr bwMode="auto">
              <a:xfrm>
                <a:off x="2819276" y="4740895"/>
                <a:ext cx="1000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AutoShape 158">
                <a:extLst>
                  <a:ext uri="{FF2B5EF4-FFF2-40B4-BE49-F238E27FC236}">
                    <a16:creationId xmlns:a16="http://schemas.microsoft.com/office/drawing/2014/main" id="{0257372B-3DB1-C448-AFA9-095A501107AE}"/>
                  </a:ext>
                </a:extLst>
              </p:cNvPr>
              <p:cNvCxnSpPr>
                <a:cxnSpLocks noChangeShapeType="1"/>
                <a:stCxn id="116" idx="6"/>
                <a:endCxn id="123" idx="1"/>
              </p:cNvCxnSpPr>
              <p:nvPr/>
            </p:nvCxnSpPr>
            <p:spPr bwMode="auto">
              <a:xfrm>
                <a:off x="6260976" y="6155357"/>
                <a:ext cx="987425" cy="119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AutoShape 159">
                <a:extLst>
                  <a:ext uri="{FF2B5EF4-FFF2-40B4-BE49-F238E27FC236}">
                    <a16:creationId xmlns:a16="http://schemas.microsoft.com/office/drawing/2014/main" id="{1F3F2360-A728-0C45-984A-E9987F1C59C3}"/>
                  </a:ext>
                </a:extLst>
              </p:cNvPr>
              <p:cNvCxnSpPr>
                <a:cxnSpLocks noChangeShapeType="1"/>
                <a:stCxn id="114" idx="3"/>
                <a:endCxn id="112" idx="7"/>
              </p:cNvCxnSpPr>
              <p:nvPr/>
            </p:nvCxnSpPr>
            <p:spPr bwMode="auto">
              <a:xfrm flipH="1">
                <a:off x="4648076" y="6036295"/>
                <a:ext cx="847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5" name="Oval 99">
              <a:extLst>
                <a:ext uri="{FF2B5EF4-FFF2-40B4-BE49-F238E27FC236}">
                  <a16:creationId xmlns:a16="http://schemas.microsoft.com/office/drawing/2014/main" id="{1BF29B54-7998-ED42-AC1E-1C76152F4F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5600" y="558000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32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9048</TotalTime>
  <Words>882</Words>
  <Application>Microsoft Office PowerPoint</Application>
  <PresentationFormat>如螢幕大小 (4:3)</PresentationFormat>
  <Paragraphs>468</Paragraphs>
  <Slides>32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4" baseType="lpstr">
      <vt:lpstr>LingWai SC Medium</vt:lpstr>
      <vt:lpstr>Monotype Sorts</vt:lpstr>
      <vt:lpstr>Plantagenet Cherokee</vt:lpstr>
      <vt:lpstr>微軟正黑體</vt:lpstr>
      <vt:lpstr>新細明體</vt:lpstr>
      <vt:lpstr>Arial</vt:lpstr>
      <vt:lpstr>Cambria</vt:lpstr>
      <vt:lpstr>Cambria Math</vt:lpstr>
      <vt:lpstr>Candara</vt:lpstr>
      <vt:lpstr>Times New Roman</vt:lpstr>
      <vt:lpstr>Wingdings</vt:lpstr>
      <vt:lpstr>Office 佈景主題</vt:lpstr>
      <vt:lpstr>PowerPoint 簡報</vt:lpstr>
      <vt:lpstr>Background</vt:lpstr>
      <vt:lpstr>Background</vt:lpstr>
      <vt:lpstr>Naïve Routing Scheme: AODV (BFS)</vt:lpstr>
      <vt:lpstr>Naïve Routing Scheme: AODV (BFS)</vt:lpstr>
      <vt:lpstr>Naïve Routing Scheme: AODV (BFS)</vt:lpstr>
      <vt:lpstr>Naïve Routing Scheme: AODV (BFS)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Programming Project #1: AODV</vt:lpstr>
      <vt:lpstr>Programming Project #1: AODV</vt:lpstr>
      <vt:lpstr>Input Sample: std cin</vt:lpstr>
      <vt:lpstr>Input Sample: std cin</vt:lpstr>
      <vt:lpstr>Output Sample: std cout</vt:lpstr>
      <vt:lpstr>Output Sample: std cout</vt:lpstr>
      <vt:lpstr>Note</vt:lpstr>
      <vt:lpstr>Routing Tables of Nodes for AODV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Admin</cp:lastModifiedBy>
  <cp:revision>632</cp:revision>
  <dcterms:created xsi:type="dcterms:W3CDTF">1995-06-02T22:16:36Z</dcterms:created>
  <dcterms:modified xsi:type="dcterms:W3CDTF">2020-05-10T15:29:59Z</dcterms:modified>
</cp:coreProperties>
</file>