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7" r:id="rId8"/>
    <p:sldId id="257" r:id="rId9"/>
    <p:sldId id="263" r:id="rId10"/>
    <p:sldId id="264" r:id="rId11"/>
    <p:sldId id="268" r:id="rId12"/>
    <p:sldId id="266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687CAD"/>
    <a:srgbClr val="E3986E"/>
    <a:srgbClr val="FFFFFF"/>
    <a:srgbClr val="F58C32"/>
    <a:srgbClr val="F58D32"/>
    <a:srgbClr val="EB591E"/>
    <a:srgbClr val="90C74F"/>
    <a:srgbClr val="F7DB32"/>
    <a:srgbClr val="FEC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3B2A4-BD42-4901-9EA6-AA3B6F723DDF}" v="965" dt="2022-10-07T04:41:28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6" d="100"/>
          <a:sy n="56" d="100"/>
        </p:scale>
        <p:origin x="104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 Morales, Yovi {PEP}" userId="df8ad6a8-a62c-4009-890d-5d695651d3a8" providerId="ADAL" clId="{18F3B2A4-BD42-4901-9EA6-AA3B6F723DDF}"/>
    <pc:docChg chg="undo redo custSel addSld delSld modSld">
      <pc:chgData name="Morales Morales, Yovi {PEP}" userId="df8ad6a8-a62c-4009-890d-5d695651d3a8" providerId="ADAL" clId="{18F3B2A4-BD42-4901-9EA6-AA3B6F723DDF}" dt="2022-10-07T04:41:28.032" v="3364" actId="165"/>
      <pc:docMkLst>
        <pc:docMk/>
      </pc:docMkLst>
      <pc:sldChg chg="addSp delSp modSp new mod">
        <pc:chgData name="Morales Morales, Yovi {PEP}" userId="df8ad6a8-a62c-4009-890d-5d695651d3a8" providerId="ADAL" clId="{18F3B2A4-BD42-4901-9EA6-AA3B6F723DDF}" dt="2022-10-07T03:25:25.947" v="3247" actId="478"/>
        <pc:sldMkLst>
          <pc:docMk/>
          <pc:sldMk cId="1254943821" sldId="256"/>
        </pc:sldMkLst>
        <pc:spChg chg="del">
          <ac:chgData name="Morales Morales, Yovi {PEP}" userId="df8ad6a8-a62c-4009-890d-5d695651d3a8" providerId="ADAL" clId="{18F3B2A4-BD42-4901-9EA6-AA3B6F723DDF}" dt="2022-10-04T18:00:07.596" v="1" actId="478"/>
          <ac:spMkLst>
            <pc:docMk/>
            <pc:sldMk cId="1254943821" sldId="256"/>
            <ac:spMk id="2" creationId="{18EB09BA-5217-415A-B758-A680BC540ACD}"/>
          </ac:spMkLst>
        </pc:spChg>
        <pc:spChg chg="del">
          <ac:chgData name="Morales Morales, Yovi {PEP}" userId="df8ad6a8-a62c-4009-890d-5d695651d3a8" providerId="ADAL" clId="{18F3B2A4-BD42-4901-9EA6-AA3B6F723DDF}" dt="2022-10-04T18:00:07.596" v="1" actId="478"/>
          <ac:spMkLst>
            <pc:docMk/>
            <pc:sldMk cId="1254943821" sldId="256"/>
            <ac:spMk id="3" creationId="{37B6A03B-6A6A-41C0-880D-F6C6F2A858BA}"/>
          </ac:spMkLst>
        </pc:spChg>
        <pc:spChg chg="add del mod ord">
          <ac:chgData name="Morales Morales, Yovi {PEP}" userId="df8ad6a8-a62c-4009-890d-5d695651d3a8" providerId="ADAL" clId="{18F3B2A4-BD42-4901-9EA6-AA3B6F723DDF}" dt="2022-10-07T03:11:31.262" v="3233" actId="478"/>
          <ac:spMkLst>
            <pc:docMk/>
            <pc:sldMk cId="1254943821" sldId="256"/>
            <ac:spMk id="4" creationId="{93DB8D68-86F6-49AE-955A-01FAB9D1800A}"/>
          </ac:spMkLst>
        </pc:spChg>
        <pc:spChg chg="add del mod ord">
          <ac:chgData name="Morales Morales, Yovi {PEP}" userId="df8ad6a8-a62c-4009-890d-5d695651d3a8" providerId="ADAL" clId="{18F3B2A4-BD42-4901-9EA6-AA3B6F723DDF}" dt="2022-10-04T18:12:12.792" v="28" actId="478"/>
          <ac:spMkLst>
            <pc:docMk/>
            <pc:sldMk cId="1254943821" sldId="256"/>
            <ac:spMk id="6" creationId="{E1BD617F-8EDD-4B4D-A502-1DDC0B838201}"/>
          </ac:spMkLst>
        </pc:spChg>
        <pc:spChg chg="add del mod">
          <ac:chgData name="Morales Morales, Yovi {PEP}" userId="df8ad6a8-a62c-4009-890d-5d695651d3a8" providerId="ADAL" clId="{18F3B2A4-BD42-4901-9EA6-AA3B6F723DDF}" dt="2022-10-04T20:04:13.736" v="109" actId="478"/>
          <ac:spMkLst>
            <pc:docMk/>
            <pc:sldMk cId="1254943821" sldId="256"/>
            <ac:spMk id="11" creationId="{32867D3C-0ACA-4D12-AE6A-88AEAD3108AC}"/>
          </ac:spMkLst>
        </pc:spChg>
        <pc:spChg chg="add mod">
          <ac:chgData name="Morales Morales, Yovi {PEP}" userId="df8ad6a8-a62c-4009-890d-5d695651d3a8" providerId="ADAL" clId="{18F3B2A4-BD42-4901-9EA6-AA3B6F723DDF}" dt="2022-10-04T20:04:47.306" v="112" actId="207"/>
          <ac:spMkLst>
            <pc:docMk/>
            <pc:sldMk cId="1254943821" sldId="256"/>
            <ac:spMk id="18" creationId="{CDAB0AF1-3CCF-431B-94BC-E2A5A8DD09E0}"/>
          </ac:spMkLst>
        </pc:spChg>
        <pc:spChg chg="add del mod">
          <ac:chgData name="Morales Morales, Yovi {PEP}" userId="df8ad6a8-a62c-4009-890d-5d695651d3a8" providerId="ADAL" clId="{18F3B2A4-BD42-4901-9EA6-AA3B6F723DDF}" dt="2022-10-04T20:03:06.019" v="99" actId="478"/>
          <ac:spMkLst>
            <pc:docMk/>
            <pc:sldMk cId="1254943821" sldId="256"/>
            <ac:spMk id="19" creationId="{92334A9F-1C21-4BFB-AA0A-07C77B61C9E7}"/>
          </ac:spMkLst>
        </pc:spChg>
        <pc:spChg chg="add del mod">
          <ac:chgData name="Morales Morales, Yovi {PEP}" userId="df8ad6a8-a62c-4009-890d-5d695651d3a8" providerId="ADAL" clId="{18F3B2A4-BD42-4901-9EA6-AA3B6F723DDF}" dt="2022-10-04T20:03:03.803" v="98" actId="478"/>
          <ac:spMkLst>
            <pc:docMk/>
            <pc:sldMk cId="1254943821" sldId="256"/>
            <ac:spMk id="20" creationId="{8B449EC9-0732-4872-BB73-C8FA9D5EE235}"/>
          </ac:spMkLst>
        </pc:spChg>
        <pc:spChg chg="add del mod">
          <ac:chgData name="Morales Morales, Yovi {PEP}" userId="df8ad6a8-a62c-4009-890d-5d695651d3a8" providerId="ADAL" clId="{18F3B2A4-BD42-4901-9EA6-AA3B6F723DDF}" dt="2022-10-04T20:03:03.803" v="98" actId="478"/>
          <ac:spMkLst>
            <pc:docMk/>
            <pc:sldMk cId="1254943821" sldId="256"/>
            <ac:spMk id="21" creationId="{04061EAC-C975-4C16-AE49-341584710AB7}"/>
          </ac:spMkLst>
        </pc:spChg>
        <pc:spChg chg="add del mod">
          <ac:chgData name="Morales Morales, Yovi {PEP}" userId="df8ad6a8-a62c-4009-890d-5d695651d3a8" providerId="ADAL" clId="{18F3B2A4-BD42-4901-9EA6-AA3B6F723DDF}" dt="2022-10-04T20:03:03.803" v="98" actId="478"/>
          <ac:spMkLst>
            <pc:docMk/>
            <pc:sldMk cId="1254943821" sldId="256"/>
            <ac:spMk id="22" creationId="{F8EACA28-F8DD-4653-87B0-D4A1AD5289AA}"/>
          </ac:spMkLst>
        </pc:spChg>
        <pc:spChg chg="add del mod">
          <ac:chgData name="Morales Morales, Yovi {PEP}" userId="df8ad6a8-a62c-4009-890d-5d695651d3a8" providerId="ADAL" clId="{18F3B2A4-BD42-4901-9EA6-AA3B6F723DDF}" dt="2022-10-04T20:03:03.803" v="98" actId="478"/>
          <ac:spMkLst>
            <pc:docMk/>
            <pc:sldMk cId="1254943821" sldId="256"/>
            <ac:spMk id="23" creationId="{5B88A690-AD2F-4929-A8A2-EA9665DAB30F}"/>
          </ac:spMkLst>
        </pc:spChg>
        <pc:spChg chg="add del mod">
          <ac:chgData name="Morales Morales, Yovi {PEP}" userId="df8ad6a8-a62c-4009-890d-5d695651d3a8" providerId="ADAL" clId="{18F3B2A4-BD42-4901-9EA6-AA3B6F723DDF}" dt="2022-10-04T20:03:03.803" v="98" actId="478"/>
          <ac:spMkLst>
            <pc:docMk/>
            <pc:sldMk cId="1254943821" sldId="256"/>
            <ac:spMk id="24" creationId="{7853474A-76AB-460B-B1BB-17920A23EEFE}"/>
          </ac:spMkLst>
        </pc:spChg>
        <pc:spChg chg="add del mod">
          <ac:chgData name="Morales Morales, Yovi {PEP}" userId="df8ad6a8-a62c-4009-890d-5d695651d3a8" providerId="ADAL" clId="{18F3B2A4-BD42-4901-9EA6-AA3B6F723DDF}" dt="2022-10-04T20:03:03.803" v="98" actId="478"/>
          <ac:spMkLst>
            <pc:docMk/>
            <pc:sldMk cId="1254943821" sldId="256"/>
            <ac:spMk id="25" creationId="{49D998A5-93F8-469E-B373-7512DBDEE4CD}"/>
          </ac:spMkLst>
        </pc:spChg>
        <pc:spChg chg="add mod">
          <ac:chgData name="Morales Morales, Yovi {PEP}" userId="df8ad6a8-a62c-4009-890d-5d695651d3a8" providerId="ADAL" clId="{18F3B2A4-BD42-4901-9EA6-AA3B6F723DDF}" dt="2022-10-04T20:05:25.476" v="116" actId="14100"/>
          <ac:spMkLst>
            <pc:docMk/>
            <pc:sldMk cId="1254943821" sldId="256"/>
            <ac:spMk id="26" creationId="{DD4E43D7-CD26-446C-881C-F10C74372901}"/>
          </ac:spMkLst>
        </pc:spChg>
        <pc:spChg chg="add mod">
          <ac:chgData name="Morales Morales, Yovi {PEP}" userId="df8ad6a8-a62c-4009-890d-5d695651d3a8" providerId="ADAL" clId="{18F3B2A4-BD42-4901-9EA6-AA3B6F723DDF}" dt="2022-10-04T21:01:30.394" v="119" actId="207"/>
          <ac:spMkLst>
            <pc:docMk/>
            <pc:sldMk cId="1254943821" sldId="256"/>
            <ac:spMk id="27" creationId="{2AF7076A-472B-4B23-8E55-1A59BBFBF691}"/>
          </ac:spMkLst>
        </pc:spChg>
        <pc:spChg chg="add mod">
          <ac:chgData name="Morales Morales, Yovi {PEP}" userId="df8ad6a8-a62c-4009-890d-5d695651d3a8" providerId="ADAL" clId="{18F3B2A4-BD42-4901-9EA6-AA3B6F723DDF}" dt="2022-10-04T21:01:55.188" v="121" actId="14100"/>
          <ac:spMkLst>
            <pc:docMk/>
            <pc:sldMk cId="1254943821" sldId="256"/>
            <ac:spMk id="28" creationId="{4EE99A82-8FCC-481F-9C5E-87D62B14E5CD}"/>
          </ac:spMkLst>
        </pc:spChg>
        <pc:spChg chg="add mod">
          <ac:chgData name="Morales Morales, Yovi {PEP}" userId="df8ad6a8-a62c-4009-890d-5d695651d3a8" providerId="ADAL" clId="{18F3B2A4-BD42-4901-9EA6-AA3B6F723DDF}" dt="2022-10-04T21:02:34.386" v="123" actId="207"/>
          <ac:spMkLst>
            <pc:docMk/>
            <pc:sldMk cId="1254943821" sldId="256"/>
            <ac:spMk id="29" creationId="{98F64560-E308-458A-ADD2-442EC7A92D16}"/>
          </ac:spMkLst>
        </pc:spChg>
        <pc:spChg chg="add mod">
          <ac:chgData name="Morales Morales, Yovi {PEP}" userId="df8ad6a8-a62c-4009-890d-5d695651d3a8" providerId="ADAL" clId="{18F3B2A4-BD42-4901-9EA6-AA3B6F723DDF}" dt="2022-10-04T21:02:40.672" v="125" actId="14100"/>
          <ac:spMkLst>
            <pc:docMk/>
            <pc:sldMk cId="1254943821" sldId="256"/>
            <ac:spMk id="30" creationId="{0109A215-127D-45DD-B7DF-FCF7A6B9D009}"/>
          </ac:spMkLst>
        </pc:spChg>
        <pc:spChg chg="add mod">
          <ac:chgData name="Morales Morales, Yovi {PEP}" userId="df8ad6a8-a62c-4009-890d-5d695651d3a8" providerId="ADAL" clId="{18F3B2A4-BD42-4901-9EA6-AA3B6F723DDF}" dt="2022-10-04T21:04:07.809" v="130" actId="207"/>
          <ac:spMkLst>
            <pc:docMk/>
            <pc:sldMk cId="1254943821" sldId="256"/>
            <ac:spMk id="31" creationId="{DC235627-AD3E-49FB-A006-8870C4811DCD}"/>
          </ac:spMkLst>
        </pc:spChg>
        <pc:spChg chg="add mod">
          <ac:chgData name="Morales Morales, Yovi {PEP}" userId="df8ad6a8-a62c-4009-890d-5d695651d3a8" providerId="ADAL" clId="{18F3B2A4-BD42-4901-9EA6-AA3B6F723DDF}" dt="2022-10-04T21:04:35.008" v="132" actId="14100"/>
          <ac:spMkLst>
            <pc:docMk/>
            <pc:sldMk cId="1254943821" sldId="256"/>
            <ac:spMk id="32" creationId="{B30D4C6C-4096-4A53-BEDD-2DD8E129C3D5}"/>
          </ac:spMkLst>
        </pc:spChg>
        <pc:spChg chg="add mod">
          <ac:chgData name="Morales Morales, Yovi {PEP}" userId="df8ad6a8-a62c-4009-890d-5d695651d3a8" providerId="ADAL" clId="{18F3B2A4-BD42-4901-9EA6-AA3B6F723DDF}" dt="2022-10-04T21:13:57.632" v="143" actId="207"/>
          <ac:spMkLst>
            <pc:docMk/>
            <pc:sldMk cId="1254943821" sldId="256"/>
            <ac:spMk id="33" creationId="{906441E4-25EF-4256-9FE6-A482D783BFA2}"/>
          </ac:spMkLst>
        </pc:spChg>
        <pc:spChg chg="add mod">
          <ac:chgData name="Morales Morales, Yovi {PEP}" userId="df8ad6a8-a62c-4009-890d-5d695651d3a8" providerId="ADAL" clId="{18F3B2A4-BD42-4901-9EA6-AA3B6F723DDF}" dt="2022-10-04T21:14:10.989" v="144"/>
          <ac:spMkLst>
            <pc:docMk/>
            <pc:sldMk cId="1254943821" sldId="256"/>
            <ac:spMk id="34" creationId="{EB7F7E54-F370-4DDE-AD5C-CD848197156B}"/>
          </ac:spMkLst>
        </pc:spChg>
        <pc:spChg chg="add mod">
          <ac:chgData name="Morales Morales, Yovi {PEP}" userId="df8ad6a8-a62c-4009-890d-5d695651d3a8" providerId="ADAL" clId="{18F3B2A4-BD42-4901-9EA6-AA3B6F723DDF}" dt="2022-10-04T21:14:44.872" v="146" actId="207"/>
          <ac:spMkLst>
            <pc:docMk/>
            <pc:sldMk cId="1254943821" sldId="256"/>
            <ac:spMk id="35" creationId="{0617FA78-1E5F-4A37-970F-329006DF6207}"/>
          </ac:spMkLst>
        </pc:spChg>
        <pc:spChg chg="add mod">
          <ac:chgData name="Morales Morales, Yovi {PEP}" userId="df8ad6a8-a62c-4009-890d-5d695651d3a8" providerId="ADAL" clId="{18F3B2A4-BD42-4901-9EA6-AA3B6F723DDF}" dt="2022-10-04T21:15:03.447" v="148" actId="14100"/>
          <ac:spMkLst>
            <pc:docMk/>
            <pc:sldMk cId="1254943821" sldId="256"/>
            <ac:spMk id="36" creationId="{D8D96003-6EC3-47DA-B13F-BDAA457A070E}"/>
          </ac:spMkLst>
        </pc:spChg>
        <pc:spChg chg="add mod">
          <ac:chgData name="Morales Morales, Yovi {PEP}" userId="df8ad6a8-a62c-4009-890d-5d695651d3a8" providerId="ADAL" clId="{18F3B2A4-BD42-4901-9EA6-AA3B6F723DDF}" dt="2022-10-04T21:15:13.891" v="149" actId="207"/>
          <ac:spMkLst>
            <pc:docMk/>
            <pc:sldMk cId="1254943821" sldId="256"/>
            <ac:spMk id="37" creationId="{B4B18147-8A0F-4F2B-B537-78BAB117F54E}"/>
          </ac:spMkLst>
        </pc:spChg>
        <pc:spChg chg="add mod">
          <ac:chgData name="Morales Morales, Yovi {PEP}" userId="df8ad6a8-a62c-4009-890d-5d695651d3a8" providerId="ADAL" clId="{18F3B2A4-BD42-4901-9EA6-AA3B6F723DDF}" dt="2022-10-04T21:15:31.685" v="151" actId="14100"/>
          <ac:spMkLst>
            <pc:docMk/>
            <pc:sldMk cId="1254943821" sldId="256"/>
            <ac:spMk id="38" creationId="{30B6670B-4325-4DC3-B7B3-D58C775C4A4F}"/>
          </ac:spMkLst>
        </pc:spChg>
        <pc:spChg chg="add mod">
          <ac:chgData name="Morales Morales, Yovi {PEP}" userId="df8ad6a8-a62c-4009-890d-5d695651d3a8" providerId="ADAL" clId="{18F3B2A4-BD42-4901-9EA6-AA3B6F723DDF}" dt="2022-10-04T21:17:18.360" v="164" actId="207"/>
          <ac:spMkLst>
            <pc:docMk/>
            <pc:sldMk cId="1254943821" sldId="256"/>
            <ac:spMk id="39" creationId="{E8C77444-67B0-4608-A9F1-C8F8EA525E3C}"/>
          </ac:spMkLst>
        </pc:spChg>
        <pc:spChg chg="add mod">
          <ac:chgData name="Morales Morales, Yovi {PEP}" userId="df8ad6a8-a62c-4009-890d-5d695651d3a8" providerId="ADAL" clId="{18F3B2A4-BD42-4901-9EA6-AA3B6F723DDF}" dt="2022-10-04T21:17:46.114" v="167" actId="14100"/>
          <ac:spMkLst>
            <pc:docMk/>
            <pc:sldMk cId="1254943821" sldId="256"/>
            <ac:spMk id="40" creationId="{39EEABFE-5044-4E12-9475-11819D54E398}"/>
          </ac:spMkLst>
        </pc:spChg>
        <pc:spChg chg="add mod">
          <ac:chgData name="Morales Morales, Yovi {PEP}" userId="df8ad6a8-a62c-4009-890d-5d695651d3a8" providerId="ADAL" clId="{18F3B2A4-BD42-4901-9EA6-AA3B6F723DDF}" dt="2022-10-04T21:17:25.553" v="165" actId="207"/>
          <ac:spMkLst>
            <pc:docMk/>
            <pc:sldMk cId="1254943821" sldId="256"/>
            <ac:spMk id="41" creationId="{54F993ED-0386-44A1-8C47-D9E5C049F95F}"/>
          </ac:spMkLst>
        </pc:spChg>
        <pc:spChg chg="add mod">
          <ac:chgData name="Morales Morales, Yovi {PEP}" userId="df8ad6a8-a62c-4009-890d-5d695651d3a8" providerId="ADAL" clId="{18F3B2A4-BD42-4901-9EA6-AA3B6F723DDF}" dt="2022-10-04T21:18:04.109" v="169" actId="14100"/>
          <ac:spMkLst>
            <pc:docMk/>
            <pc:sldMk cId="1254943821" sldId="256"/>
            <ac:spMk id="42" creationId="{901D6F73-6C9F-4772-8E5C-72ABE4F412B3}"/>
          </ac:spMkLst>
        </pc:spChg>
        <pc:spChg chg="add mod">
          <ac:chgData name="Morales Morales, Yovi {PEP}" userId="df8ad6a8-a62c-4009-890d-5d695651d3a8" providerId="ADAL" clId="{18F3B2A4-BD42-4901-9EA6-AA3B6F723DDF}" dt="2022-10-04T21:18:30.974" v="174" actId="207"/>
          <ac:spMkLst>
            <pc:docMk/>
            <pc:sldMk cId="1254943821" sldId="256"/>
            <ac:spMk id="43" creationId="{E4E5E94D-5304-4C0E-80E2-5B89364F5871}"/>
          </ac:spMkLst>
        </pc:spChg>
        <pc:spChg chg="add mod">
          <ac:chgData name="Morales Morales, Yovi {PEP}" userId="df8ad6a8-a62c-4009-890d-5d695651d3a8" providerId="ADAL" clId="{18F3B2A4-BD42-4901-9EA6-AA3B6F723DDF}" dt="2022-10-04T21:19:29.592" v="176" actId="14100"/>
          <ac:spMkLst>
            <pc:docMk/>
            <pc:sldMk cId="1254943821" sldId="256"/>
            <ac:spMk id="44" creationId="{D5C020FE-C37E-4400-84A2-1951249179CD}"/>
          </ac:spMkLst>
        </pc:spChg>
        <pc:spChg chg="add mod">
          <ac:chgData name="Morales Morales, Yovi {PEP}" userId="df8ad6a8-a62c-4009-890d-5d695651d3a8" providerId="ADAL" clId="{18F3B2A4-BD42-4901-9EA6-AA3B6F723DDF}" dt="2022-10-04T21:19:42.807" v="177" actId="207"/>
          <ac:spMkLst>
            <pc:docMk/>
            <pc:sldMk cId="1254943821" sldId="256"/>
            <ac:spMk id="45" creationId="{14C936F0-0812-4C6C-A3AA-67E91C3ED6C2}"/>
          </ac:spMkLst>
        </pc:spChg>
        <pc:spChg chg="add mod">
          <ac:chgData name="Morales Morales, Yovi {PEP}" userId="df8ad6a8-a62c-4009-890d-5d695651d3a8" providerId="ADAL" clId="{18F3B2A4-BD42-4901-9EA6-AA3B6F723DDF}" dt="2022-10-04T21:19:56.488" v="178"/>
          <ac:spMkLst>
            <pc:docMk/>
            <pc:sldMk cId="1254943821" sldId="256"/>
            <ac:spMk id="46" creationId="{069EB8A1-081D-4D92-A6B8-44CA7260EE49}"/>
          </ac:spMkLst>
        </pc:spChg>
        <pc:spChg chg="add mod">
          <ac:chgData name="Morales Morales, Yovi {PEP}" userId="df8ad6a8-a62c-4009-890d-5d695651d3a8" providerId="ADAL" clId="{18F3B2A4-BD42-4901-9EA6-AA3B6F723DDF}" dt="2022-10-04T21:20:31.316" v="182" actId="207"/>
          <ac:spMkLst>
            <pc:docMk/>
            <pc:sldMk cId="1254943821" sldId="256"/>
            <ac:spMk id="47" creationId="{73A9C8C9-7DC4-40C1-B0EE-225925FF7CC9}"/>
          </ac:spMkLst>
        </pc:spChg>
        <pc:spChg chg="add mod">
          <ac:chgData name="Morales Morales, Yovi {PEP}" userId="df8ad6a8-a62c-4009-890d-5d695651d3a8" providerId="ADAL" clId="{18F3B2A4-BD42-4901-9EA6-AA3B6F723DDF}" dt="2022-10-04T21:21:00.012" v="184" actId="14100"/>
          <ac:spMkLst>
            <pc:docMk/>
            <pc:sldMk cId="1254943821" sldId="256"/>
            <ac:spMk id="48" creationId="{CF3371FC-AD61-4424-976D-6DF9837EE63C}"/>
          </ac:spMkLst>
        </pc:spChg>
        <pc:spChg chg="add mod">
          <ac:chgData name="Morales Morales, Yovi {PEP}" userId="df8ad6a8-a62c-4009-890d-5d695651d3a8" providerId="ADAL" clId="{18F3B2A4-BD42-4901-9EA6-AA3B6F723DDF}" dt="2022-10-04T21:21:10.827" v="185" actId="207"/>
          <ac:spMkLst>
            <pc:docMk/>
            <pc:sldMk cId="1254943821" sldId="256"/>
            <ac:spMk id="49" creationId="{99156699-3240-4923-A9CA-31E2F96A5A1E}"/>
          </ac:spMkLst>
        </pc:spChg>
        <pc:spChg chg="add mod">
          <ac:chgData name="Morales Morales, Yovi {PEP}" userId="df8ad6a8-a62c-4009-890d-5d695651d3a8" providerId="ADAL" clId="{18F3B2A4-BD42-4901-9EA6-AA3B6F723DDF}" dt="2022-10-04T21:21:21.304" v="186"/>
          <ac:spMkLst>
            <pc:docMk/>
            <pc:sldMk cId="1254943821" sldId="256"/>
            <ac:spMk id="50" creationId="{E843B663-D839-4FA0-AC72-118DFB189B80}"/>
          </ac:spMkLst>
        </pc:spChg>
        <pc:spChg chg="add mod">
          <ac:chgData name="Morales Morales, Yovi {PEP}" userId="df8ad6a8-a62c-4009-890d-5d695651d3a8" providerId="ADAL" clId="{18F3B2A4-BD42-4901-9EA6-AA3B6F723DDF}" dt="2022-10-04T21:21:31.670" v="187" actId="207"/>
          <ac:spMkLst>
            <pc:docMk/>
            <pc:sldMk cId="1254943821" sldId="256"/>
            <ac:spMk id="51" creationId="{81B0EC18-7792-4D59-8B6C-0537BE555D97}"/>
          </ac:spMkLst>
        </pc:spChg>
        <pc:spChg chg="add mod">
          <ac:chgData name="Morales Morales, Yovi {PEP}" userId="df8ad6a8-a62c-4009-890d-5d695651d3a8" providerId="ADAL" clId="{18F3B2A4-BD42-4901-9EA6-AA3B6F723DDF}" dt="2022-10-04T21:21:52.903" v="189" actId="14100"/>
          <ac:spMkLst>
            <pc:docMk/>
            <pc:sldMk cId="1254943821" sldId="256"/>
            <ac:spMk id="52" creationId="{03296014-2AD9-461E-8F7D-FD701900DB46}"/>
          </ac:spMkLst>
        </pc:spChg>
        <pc:spChg chg="add mod">
          <ac:chgData name="Morales Morales, Yovi {PEP}" userId="df8ad6a8-a62c-4009-890d-5d695651d3a8" providerId="ADAL" clId="{18F3B2A4-BD42-4901-9EA6-AA3B6F723DDF}" dt="2022-10-04T21:22:02.144" v="190" actId="207"/>
          <ac:spMkLst>
            <pc:docMk/>
            <pc:sldMk cId="1254943821" sldId="256"/>
            <ac:spMk id="53" creationId="{7500C988-0F03-429C-9967-855FB40EFE2B}"/>
          </ac:spMkLst>
        </pc:spChg>
        <pc:spChg chg="add mod">
          <ac:chgData name="Morales Morales, Yovi {PEP}" userId="df8ad6a8-a62c-4009-890d-5d695651d3a8" providerId="ADAL" clId="{18F3B2A4-BD42-4901-9EA6-AA3B6F723DDF}" dt="2022-10-04T21:22:14.157" v="191"/>
          <ac:spMkLst>
            <pc:docMk/>
            <pc:sldMk cId="1254943821" sldId="256"/>
            <ac:spMk id="54" creationId="{FE14DB68-52B9-4D3E-87C1-C900B59078EE}"/>
          </ac:spMkLst>
        </pc:spChg>
        <pc:spChg chg="add mod">
          <ac:chgData name="Morales Morales, Yovi {PEP}" userId="df8ad6a8-a62c-4009-890d-5d695651d3a8" providerId="ADAL" clId="{18F3B2A4-BD42-4901-9EA6-AA3B6F723DDF}" dt="2022-10-04T21:22:52.730" v="198" actId="207"/>
          <ac:spMkLst>
            <pc:docMk/>
            <pc:sldMk cId="1254943821" sldId="256"/>
            <ac:spMk id="55" creationId="{AFC999B0-3D7C-4042-AD95-69A982714F86}"/>
          </ac:spMkLst>
        </pc:spChg>
        <pc:spChg chg="add mod">
          <ac:chgData name="Morales Morales, Yovi {PEP}" userId="df8ad6a8-a62c-4009-890d-5d695651d3a8" providerId="ADAL" clId="{18F3B2A4-BD42-4901-9EA6-AA3B6F723DDF}" dt="2022-10-04T21:23:16.194" v="200" actId="14100"/>
          <ac:spMkLst>
            <pc:docMk/>
            <pc:sldMk cId="1254943821" sldId="256"/>
            <ac:spMk id="56" creationId="{28F25D33-A29C-4B25-AD56-84D5C55DD35E}"/>
          </ac:spMkLst>
        </pc:spChg>
        <pc:spChg chg="add mod">
          <ac:chgData name="Morales Morales, Yovi {PEP}" userId="df8ad6a8-a62c-4009-890d-5d695651d3a8" providerId="ADAL" clId="{18F3B2A4-BD42-4901-9EA6-AA3B6F723DDF}" dt="2022-10-05T04:58:21.019" v="1132" actId="207"/>
          <ac:spMkLst>
            <pc:docMk/>
            <pc:sldMk cId="1254943821" sldId="256"/>
            <ac:spMk id="57" creationId="{5D4DC000-845D-49B0-B646-1DBFF0CEA148}"/>
          </ac:spMkLst>
        </pc:spChg>
        <pc:spChg chg="add mod">
          <ac:chgData name="Morales Morales, Yovi {PEP}" userId="df8ad6a8-a62c-4009-890d-5d695651d3a8" providerId="ADAL" clId="{18F3B2A4-BD42-4901-9EA6-AA3B6F723DDF}" dt="2022-10-05T04:58:51.703" v="1134"/>
          <ac:spMkLst>
            <pc:docMk/>
            <pc:sldMk cId="1254943821" sldId="256"/>
            <ac:spMk id="58" creationId="{D30B7995-7318-4375-BDDB-1D17E5AD18F5}"/>
          </ac:spMkLst>
        </pc:spChg>
        <pc:spChg chg="add mod">
          <ac:chgData name="Morales Morales, Yovi {PEP}" userId="df8ad6a8-a62c-4009-890d-5d695651d3a8" providerId="ADAL" clId="{18F3B2A4-BD42-4901-9EA6-AA3B6F723DDF}" dt="2022-10-07T03:24:50.571" v="3244" actId="207"/>
          <ac:spMkLst>
            <pc:docMk/>
            <pc:sldMk cId="1254943821" sldId="256"/>
            <ac:spMk id="59" creationId="{020DF1C8-E2EB-4D18-B2C0-4C8995F84992}"/>
          </ac:spMkLst>
        </pc:spChg>
        <pc:spChg chg="add mod">
          <ac:chgData name="Morales Morales, Yovi {PEP}" userId="df8ad6a8-a62c-4009-890d-5d695651d3a8" providerId="ADAL" clId="{18F3B2A4-BD42-4901-9EA6-AA3B6F723DDF}" dt="2022-10-05T04:57:44.376" v="1127" actId="1076"/>
          <ac:spMkLst>
            <pc:docMk/>
            <pc:sldMk cId="1254943821" sldId="256"/>
            <ac:spMk id="68" creationId="{A27F1AE3-A5F5-4926-A063-DB1724F623AA}"/>
          </ac:spMkLst>
        </pc:spChg>
        <pc:spChg chg="add mod">
          <ac:chgData name="Morales Morales, Yovi {PEP}" userId="df8ad6a8-a62c-4009-890d-5d695651d3a8" providerId="ADAL" clId="{18F3B2A4-BD42-4901-9EA6-AA3B6F723DDF}" dt="2022-10-05T04:57:44.376" v="1127" actId="1076"/>
          <ac:spMkLst>
            <pc:docMk/>
            <pc:sldMk cId="1254943821" sldId="256"/>
            <ac:spMk id="69" creationId="{BC636274-8996-4D2F-A984-1B33817F4995}"/>
          </ac:spMkLst>
        </pc:spChg>
        <pc:spChg chg="add mod">
          <ac:chgData name="Morales Morales, Yovi {PEP}" userId="df8ad6a8-a62c-4009-890d-5d695651d3a8" providerId="ADAL" clId="{18F3B2A4-BD42-4901-9EA6-AA3B6F723DDF}" dt="2022-10-05T04:57:44.376" v="1127" actId="1076"/>
          <ac:spMkLst>
            <pc:docMk/>
            <pc:sldMk cId="1254943821" sldId="256"/>
            <ac:spMk id="70" creationId="{78173DEA-9D98-4733-953E-569D37890905}"/>
          </ac:spMkLst>
        </pc:spChg>
        <pc:spChg chg="add mod">
          <ac:chgData name="Morales Morales, Yovi {PEP}" userId="df8ad6a8-a62c-4009-890d-5d695651d3a8" providerId="ADAL" clId="{18F3B2A4-BD42-4901-9EA6-AA3B6F723DDF}" dt="2022-10-06T03:53:04.778" v="2095" actId="20577"/>
          <ac:spMkLst>
            <pc:docMk/>
            <pc:sldMk cId="1254943821" sldId="256"/>
            <ac:spMk id="71" creationId="{0FD9FB53-43A0-4B86-8321-8975DA8CF4CF}"/>
          </ac:spMkLst>
        </pc:spChg>
        <pc:spChg chg="add mod">
          <ac:chgData name="Morales Morales, Yovi {PEP}" userId="df8ad6a8-a62c-4009-890d-5d695651d3a8" providerId="ADAL" clId="{18F3B2A4-BD42-4901-9EA6-AA3B6F723DDF}" dt="2022-10-05T04:57:44.376" v="1127" actId="1076"/>
          <ac:spMkLst>
            <pc:docMk/>
            <pc:sldMk cId="1254943821" sldId="256"/>
            <ac:spMk id="72" creationId="{0519E340-462E-40A6-B964-A277BD264779}"/>
          </ac:spMkLst>
        </pc:spChg>
        <pc:spChg chg="add mod">
          <ac:chgData name="Morales Morales, Yovi {PEP}" userId="df8ad6a8-a62c-4009-890d-5d695651d3a8" providerId="ADAL" clId="{18F3B2A4-BD42-4901-9EA6-AA3B6F723DDF}" dt="2022-10-05T04:57:44.376" v="1127" actId="1076"/>
          <ac:spMkLst>
            <pc:docMk/>
            <pc:sldMk cId="1254943821" sldId="256"/>
            <ac:spMk id="73" creationId="{F0EB865B-68B0-48EF-B5CB-A85E6863C9A6}"/>
          </ac:spMkLst>
        </pc:spChg>
        <pc:spChg chg="add del mod">
          <ac:chgData name="Morales Morales, Yovi {PEP}" userId="df8ad6a8-a62c-4009-890d-5d695651d3a8" providerId="ADAL" clId="{18F3B2A4-BD42-4901-9EA6-AA3B6F723DDF}" dt="2022-10-04T21:25:51.750" v="216" actId="478"/>
          <ac:spMkLst>
            <pc:docMk/>
            <pc:sldMk cId="1254943821" sldId="256"/>
            <ac:spMk id="74" creationId="{DF6FDFA0-FF5A-4F3B-9337-A327539A42C8}"/>
          </ac:spMkLst>
        </pc:spChg>
        <pc:spChg chg="add del mod">
          <ac:chgData name="Morales Morales, Yovi {PEP}" userId="df8ad6a8-a62c-4009-890d-5d695651d3a8" providerId="ADAL" clId="{18F3B2A4-BD42-4901-9EA6-AA3B6F723DDF}" dt="2022-10-04T21:25:45.081" v="215" actId="478"/>
          <ac:spMkLst>
            <pc:docMk/>
            <pc:sldMk cId="1254943821" sldId="256"/>
            <ac:spMk id="75" creationId="{4B766083-487F-4883-9FD2-8F8C19E7BA59}"/>
          </ac:spMkLst>
        </pc:spChg>
        <pc:picChg chg="add mod modCrop">
          <ac:chgData name="Morales Morales, Yovi {PEP}" userId="df8ad6a8-a62c-4009-890d-5d695651d3a8" providerId="ADAL" clId="{18F3B2A4-BD42-4901-9EA6-AA3B6F723DDF}" dt="2022-10-07T03:17:21.800" v="3235"/>
          <ac:picMkLst>
            <pc:docMk/>
            <pc:sldMk cId="1254943821" sldId="256"/>
            <ac:picMk id="3" creationId="{D87D92AE-6D79-4E16-AFB2-18D03D818B89}"/>
          </ac:picMkLst>
        </pc:picChg>
        <pc:picChg chg="add del mod">
          <ac:chgData name="Morales Morales, Yovi {PEP}" userId="df8ad6a8-a62c-4009-890d-5d695651d3a8" providerId="ADAL" clId="{18F3B2A4-BD42-4901-9EA6-AA3B6F723DDF}" dt="2022-10-04T18:02:37.539" v="11" actId="478"/>
          <ac:picMkLst>
            <pc:docMk/>
            <pc:sldMk cId="1254943821" sldId="256"/>
            <ac:picMk id="5" creationId="{BABDAA1F-2AE7-4C83-85EB-803FBAF16D59}"/>
          </ac:picMkLst>
        </pc:picChg>
        <pc:picChg chg="add del mod modCrop">
          <ac:chgData name="Morales Morales, Yovi {PEP}" userId="df8ad6a8-a62c-4009-890d-5d695651d3a8" providerId="ADAL" clId="{18F3B2A4-BD42-4901-9EA6-AA3B6F723DDF}" dt="2022-10-07T03:06:30.638" v="3227" actId="478"/>
          <ac:picMkLst>
            <pc:docMk/>
            <pc:sldMk cId="1254943821" sldId="256"/>
            <ac:picMk id="6" creationId="{05384CA2-F289-46E7-80BC-5B4DBCF3415D}"/>
          </ac:picMkLst>
        </pc:picChg>
        <pc:picChg chg="add mod">
          <ac:chgData name="Morales Morales, Yovi {PEP}" userId="df8ad6a8-a62c-4009-890d-5d695651d3a8" providerId="ADAL" clId="{18F3B2A4-BD42-4901-9EA6-AA3B6F723DDF}" dt="2022-10-07T03:01:40.793" v="2778" actId="1076"/>
          <ac:picMkLst>
            <pc:docMk/>
            <pc:sldMk cId="1254943821" sldId="256"/>
            <ac:picMk id="8" creationId="{AF9C5E85-643C-491F-9B81-C2D9832E61E4}"/>
          </ac:picMkLst>
        </pc:picChg>
        <pc:picChg chg="add del mod">
          <ac:chgData name="Morales Morales, Yovi {PEP}" userId="df8ad6a8-a62c-4009-890d-5d695651d3a8" providerId="ADAL" clId="{18F3B2A4-BD42-4901-9EA6-AA3B6F723DDF}" dt="2022-10-04T18:08:14.414" v="20" actId="478"/>
          <ac:picMkLst>
            <pc:docMk/>
            <pc:sldMk cId="1254943821" sldId="256"/>
            <ac:picMk id="8" creationId="{F29A8A46-7CB4-4B8A-960B-F76740A74824}"/>
          </ac:picMkLst>
        </pc:picChg>
        <pc:picChg chg="add del mod">
          <ac:chgData name="Morales Morales, Yovi {PEP}" userId="df8ad6a8-a62c-4009-890d-5d695651d3a8" providerId="ADAL" clId="{18F3B2A4-BD42-4901-9EA6-AA3B6F723DDF}" dt="2022-10-04T18:12:10.014" v="26" actId="478"/>
          <ac:picMkLst>
            <pc:docMk/>
            <pc:sldMk cId="1254943821" sldId="256"/>
            <ac:picMk id="10" creationId="{01C874F6-1EF8-462A-81D2-625E52E6E809}"/>
          </ac:picMkLst>
        </pc:picChg>
        <pc:picChg chg="add del mod">
          <ac:chgData name="Morales Morales, Yovi {PEP}" userId="df8ad6a8-a62c-4009-890d-5d695651d3a8" providerId="ADAL" clId="{18F3B2A4-BD42-4901-9EA6-AA3B6F723DDF}" dt="2022-10-07T03:25:25.947" v="3247" actId="478"/>
          <ac:picMkLst>
            <pc:docMk/>
            <pc:sldMk cId="1254943821" sldId="256"/>
            <ac:picMk id="10" creationId="{51D5CAC9-649C-43AE-A7E2-9767E65C1D26}"/>
          </ac:picMkLst>
        </pc:picChg>
        <pc:picChg chg="add del mod">
          <ac:chgData name="Morales Morales, Yovi {PEP}" userId="df8ad6a8-a62c-4009-890d-5d695651d3a8" providerId="ADAL" clId="{18F3B2A4-BD42-4901-9EA6-AA3B6F723DDF}" dt="2022-10-04T21:02:53.519" v="126" actId="478"/>
          <ac:picMkLst>
            <pc:docMk/>
            <pc:sldMk cId="1254943821" sldId="256"/>
            <ac:picMk id="13" creationId="{06E25B31-25AA-432C-9C12-85B8746BA08C}"/>
          </ac:picMkLst>
        </pc:picChg>
        <pc:picChg chg="add del mod">
          <ac:chgData name="Morales Morales, Yovi {PEP}" userId="df8ad6a8-a62c-4009-890d-5d695651d3a8" providerId="ADAL" clId="{18F3B2A4-BD42-4901-9EA6-AA3B6F723DDF}" dt="2022-10-04T21:02:53.519" v="126" actId="478"/>
          <ac:picMkLst>
            <pc:docMk/>
            <pc:sldMk cId="1254943821" sldId="256"/>
            <ac:picMk id="15" creationId="{66ED0F37-CA5E-44B1-AD8B-A8C5AE6E9D0C}"/>
          </ac:picMkLst>
        </pc:picChg>
        <pc:picChg chg="add del mod">
          <ac:chgData name="Morales Morales, Yovi {PEP}" userId="df8ad6a8-a62c-4009-890d-5d695651d3a8" providerId="ADAL" clId="{18F3B2A4-BD42-4901-9EA6-AA3B6F723DDF}" dt="2022-10-04T18:15:01.093" v="48" actId="478"/>
          <ac:picMkLst>
            <pc:docMk/>
            <pc:sldMk cId="1254943821" sldId="256"/>
            <ac:picMk id="17" creationId="{A9D1F4A3-E551-47F2-858B-A6FB08A09C66}"/>
          </ac:picMkLst>
        </pc:picChg>
        <pc:picChg chg="add del">
          <ac:chgData name="Morales Morales, Yovi {PEP}" userId="df8ad6a8-a62c-4009-890d-5d695651d3a8" providerId="ADAL" clId="{18F3B2A4-BD42-4901-9EA6-AA3B6F723DDF}" dt="2022-10-04T21:15:38.979" v="152" actId="478"/>
          <ac:picMkLst>
            <pc:docMk/>
            <pc:sldMk cId="1254943821" sldId="256"/>
            <ac:picMk id="58" creationId="{5DD13DFC-4896-4115-9921-D1CCF69E75B8}"/>
          </ac:picMkLst>
        </pc:picChg>
        <pc:picChg chg="add del mod">
          <ac:chgData name="Morales Morales, Yovi {PEP}" userId="df8ad6a8-a62c-4009-890d-5d695651d3a8" providerId="ADAL" clId="{18F3B2A4-BD42-4901-9EA6-AA3B6F723DDF}" dt="2022-10-05T04:58:22.554" v="1133" actId="478"/>
          <ac:picMkLst>
            <pc:docMk/>
            <pc:sldMk cId="1254943821" sldId="256"/>
            <ac:picMk id="59" creationId="{6FDAB33E-128F-477C-B832-3C319B4EE5F0}"/>
          </ac:picMkLst>
        </pc:picChg>
        <pc:picChg chg="add del mod">
          <ac:chgData name="Morales Morales, Yovi {PEP}" userId="df8ad6a8-a62c-4009-890d-5d695651d3a8" providerId="ADAL" clId="{18F3B2A4-BD42-4901-9EA6-AA3B6F723DDF}" dt="2022-10-04T21:15:38.979" v="152" actId="478"/>
          <ac:picMkLst>
            <pc:docMk/>
            <pc:sldMk cId="1254943821" sldId="256"/>
            <ac:picMk id="59" creationId="{9A1A6F42-02BC-437D-A948-C4DF42F94000}"/>
          </ac:picMkLst>
        </pc:picChg>
        <pc:picChg chg="add del mod">
          <ac:chgData name="Morales Morales, Yovi {PEP}" userId="df8ad6a8-a62c-4009-890d-5d695651d3a8" providerId="ADAL" clId="{18F3B2A4-BD42-4901-9EA6-AA3B6F723DDF}" dt="2022-10-04T21:16:55.194" v="161" actId="478"/>
          <ac:picMkLst>
            <pc:docMk/>
            <pc:sldMk cId="1254943821" sldId="256"/>
            <ac:picMk id="60" creationId="{B41899AD-662A-492A-BE21-E18F51B6B1FE}"/>
          </ac:picMkLst>
        </pc:picChg>
        <pc:picChg chg="add del mod">
          <ac:chgData name="Morales Morales, Yovi {PEP}" userId="df8ad6a8-a62c-4009-890d-5d695651d3a8" providerId="ADAL" clId="{18F3B2A4-BD42-4901-9EA6-AA3B6F723DDF}" dt="2022-10-04T21:18:08.410" v="171" actId="478"/>
          <ac:picMkLst>
            <pc:docMk/>
            <pc:sldMk cId="1254943821" sldId="256"/>
            <ac:picMk id="61" creationId="{2DE295F7-5247-4D26-A42F-03C7EAA74F2A}"/>
          </ac:picMkLst>
        </pc:picChg>
        <pc:picChg chg="add del mod">
          <ac:chgData name="Morales Morales, Yovi {PEP}" userId="df8ad6a8-a62c-4009-890d-5d695651d3a8" providerId="ADAL" clId="{18F3B2A4-BD42-4901-9EA6-AA3B6F723DDF}" dt="2022-10-04T21:20:03.679" v="179" actId="478"/>
          <ac:picMkLst>
            <pc:docMk/>
            <pc:sldMk cId="1254943821" sldId="256"/>
            <ac:picMk id="62" creationId="{DE3A0143-7214-4BB7-AD10-863AC9973199}"/>
          </ac:picMkLst>
        </pc:picChg>
        <pc:picChg chg="add del mod">
          <ac:chgData name="Morales Morales, Yovi {PEP}" userId="df8ad6a8-a62c-4009-890d-5d695651d3a8" providerId="ADAL" clId="{18F3B2A4-BD42-4901-9EA6-AA3B6F723DDF}" dt="2022-10-04T21:22:23.859" v="194" actId="478"/>
          <ac:picMkLst>
            <pc:docMk/>
            <pc:sldMk cId="1254943821" sldId="256"/>
            <ac:picMk id="63" creationId="{5B59A7BE-A058-464B-90BB-8C6097DFF520}"/>
          </ac:picMkLst>
        </pc:picChg>
        <pc:picChg chg="add del mod">
          <ac:chgData name="Morales Morales, Yovi {PEP}" userId="df8ad6a8-a62c-4009-890d-5d695651d3a8" providerId="ADAL" clId="{18F3B2A4-BD42-4901-9EA6-AA3B6F723DDF}" dt="2022-10-04T21:22:23.859" v="194" actId="478"/>
          <ac:picMkLst>
            <pc:docMk/>
            <pc:sldMk cId="1254943821" sldId="256"/>
            <ac:picMk id="64" creationId="{E060AAF9-A861-4C79-8932-C9ACC7584B9C}"/>
          </ac:picMkLst>
        </pc:picChg>
        <pc:picChg chg="add del mod">
          <ac:chgData name="Morales Morales, Yovi {PEP}" userId="df8ad6a8-a62c-4009-890d-5d695651d3a8" providerId="ADAL" clId="{18F3B2A4-BD42-4901-9EA6-AA3B6F723DDF}" dt="2022-10-04T21:22:18.123" v="193" actId="478"/>
          <ac:picMkLst>
            <pc:docMk/>
            <pc:sldMk cId="1254943821" sldId="256"/>
            <ac:picMk id="65" creationId="{A6E62404-052C-4F2B-AE36-E07C5A17F1DE}"/>
          </ac:picMkLst>
        </pc:picChg>
        <pc:picChg chg="add del mod">
          <ac:chgData name="Morales Morales, Yovi {PEP}" userId="df8ad6a8-a62c-4009-890d-5d695651d3a8" providerId="ADAL" clId="{18F3B2A4-BD42-4901-9EA6-AA3B6F723DDF}" dt="2022-10-04T21:22:18.123" v="193" actId="478"/>
          <ac:picMkLst>
            <pc:docMk/>
            <pc:sldMk cId="1254943821" sldId="256"/>
            <ac:picMk id="66" creationId="{07BF1C17-4B18-4F8D-B67D-CAD1D4F71A93}"/>
          </ac:picMkLst>
        </pc:picChg>
        <pc:picChg chg="add del mod">
          <ac:chgData name="Morales Morales, Yovi {PEP}" userId="df8ad6a8-a62c-4009-890d-5d695651d3a8" providerId="ADAL" clId="{18F3B2A4-BD42-4901-9EA6-AA3B6F723DDF}" dt="2022-10-04T21:23:26.229" v="202" actId="478"/>
          <ac:picMkLst>
            <pc:docMk/>
            <pc:sldMk cId="1254943821" sldId="256"/>
            <ac:picMk id="67" creationId="{C4872C5A-6E86-4611-B1D8-624C0C9178D0}"/>
          </ac:picMkLst>
        </pc:picChg>
        <pc:picChg chg="add del mod">
          <ac:chgData name="Morales Morales, Yovi {PEP}" userId="df8ad6a8-a62c-4009-890d-5d695651d3a8" providerId="ADAL" clId="{18F3B2A4-BD42-4901-9EA6-AA3B6F723DDF}" dt="2022-10-04T21:25:54.237" v="217" actId="478"/>
          <ac:picMkLst>
            <pc:docMk/>
            <pc:sldMk cId="1254943821" sldId="256"/>
            <ac:picMk id="76" creationId="{59331BB4-90FC-422E-916A-39E8B84F1777}"/>
          </ac:picMkLst>
        </pc:picChg>
      </pc:sldChg>
      <pc:sldChg chg="addSp delSp modSp new mod">
        <pc:chgData name="Morales Morales, Yovi {PEP}" userId="df8ad6a8-a62c-4009-890d-5d695651d3a8" providerId="ADAL" clId="{18F3B2A4-BD42-4901-9EA6-AA3B6F723DDF}" dt="2022-10-07T02:23:13.025" v="2707" actId="1076"/>
        <pc:sldMkLst>
          <pc:docMk/>
          <pc:sldMk cId="992320820" sldId="257"/>
        </pc:sldMkLst>
        <pc:spChg chg="del">
          <ac:chgData name="Morales Morales, Yovi {PEP}" userId="df8ad6a8-a62c-4009-890d-5d695651d3a8" providerId="ADAL" clId="{18F3B2A4-BD42-4901-9EA6-AA3B6F723DDF}" dt="2022-10-04T18:12:59.766" v="36" actId="478"/>
          <ac:spMkLst>
            <pc:docMk/>
            <pc:sldMk cId="992320820" sldId="257"/>
            <ac:spMk id="2" creationId="{DC38CBE7-C217-4A4C-906D-1FB0A35F017E}"/>
          </ac:spMkLst>
        </pc:spChg>
        <pc:spChg chg="del">
          <ac:chgData name="Morales Morales, Yovi {PEP}" userId="df8ad6a8-a62c-4009-890d-5d695651d3a8" providerId="ADAL" clId="{18F3B2A4-BD42-4901-9EA6-AA3B6F723DDF}" dt="2022-10-04T18:12:59.766" v="36" actId="478"/>
          <ac:spMkLst>
            <pc:docMk/>
            <pc:sldMk cId="992320820" sldId="257"/>
            <ac:spMk id="3" creationId="{FFDD99DB-8FCC-4F62-835C-154A01E06461}"/>
          </ac:spMkLst>
        </pc:spChg>
        <pc:spChg chg="add del mod ord">
          <ac:chgData name="Morales Morales, Yovi {PEP}" userId="df8ad6a8-a62c-4009-890d-5d695651d3a8" providerId="ADAL" clId="{18F3B2A4-BD42-4901-9EA6-AA3B6F723DDF}" dt="2022-10-04T21:16:05.492" v="157" actId="478"/>
          <ac:spMkLst>
            <pc:docMk/>
            <pc:sldMk cId="992320820" sldId="257"/>
            <ac:spMk id="4" creationId="{3736AF0F-FD97-43A2-A358-B993A11E02E0}"/>
          </ac:spMkLst>
        </pc:spChg>
        <pc:graphicFrameChg chg="add del modGraphic">
          <ac:chgData name="Morales Morales, Yovi {PEP}" userId="df8ad6a8-a62c-4009-890d-5d695651d3a8" providerId="ADAL" clId="{18F3B2A4-BD42-4901-9EA6-AA3B6F723DDF}" dt="2022-10-04T18:14:57.113" v="47" actId="478"/>
          <ac:graphicFrameMkLst>
            <pc:docMk/>
            <pc:sldMk cId="992320820" sldId="257"/>
            <ac:graphicFrameMk id="8" creationId="{D78F2B19-1BB8-4CB5-B472-6BEBF47A35BE}"/>
          </ac:graphicFrameMkLst>
        </pc:graphicFrameChg>
        <pc:picChg chg="add mod">
          <ac:chgData name="Morales Morales, Yovi {PEP}" userId="df8ad6a8-a62c-4009-890d-5d695651d3a8" providerId="ADAL" clId="{18F3B2A4-BD42-4901-9EA6-AA3B6F723DDF}" dt="2022-10-04T18:14:52.573" v="45" actId="1076"/>
          <ac:picMkLst>
            <pc:docMk/>
            <pc:sldMk cId="992320820" sldId="257"/>
            <ac:picMk id="6" creationId="{BE3C10AB-6006-4887-86A5-FC5EE4AF2751}"/>
          </ac:picMkLst>
        </pc:picChg>
        <pc:picChg chg="add mod">
          <ac:chgData name="Morales Morales, Yovi {PEP}" userId="df8ad6a8-a62c-4009-890d-5d695651d3a8" providerId="ADAL" clId="{18F3B2A4-BD42-4901-9EA6-AA3B6F723DDF}" dt="2022-10-04T18:20:54.366" v="51" actId="14100"/>
          <ac:picMkLst>
            <pc:docMk/>
            <pc:sldMk cId="992320820" sldId="257"/>
            <ac:picMk id="10" creationId="{1DAF4A46-8C47-4796-B8BE-4C0B212F60D4}"/>
          </ac:picMkLst>
        </pc:picChg>
        <pc:picChg chg="add del">
          <ac:chgData name="Morales Morales, Yovi {PEP}" userId="df8ad6a8-a62c-4009-890d-5d695651d3a8" providerId="ADAL" clId="{18F3B2A4-BD42-4901-9EA6-AA3B6F723DDF}" dt="2022-10-04T18:21:12.351" v="53" actId="22"/>
          <ac:picMkLst>
            <pc:docMk/>
            <pc:sldMk cId="992320820" sldId="257"/>
            <ac:picMk id="12" creationId="{D188AEE7-3C3E-474E-8CB2-A8B33FBB31D9}"/>
          </ac:picMkLst>
        </pc:picChg>
        <pc:picChg chg="add del mod">
          <ac:chgData name="Morales Morales, Yovi {PEP}" userId="df8ad6a8-a62c-4009-890d-5d695651d3a8" providerId="ADAL" clId="{18F3B2A4-BD42-4901-9EA6-AA3B6F723DDF}" dt="2022-10-05T04:18:14.090" v="465" actId="478"/>
          <ac:picMkLst>
            <pc:docMk/>
            <pc:sldMk cId="992320820" sldId="257"/>
            <ac:picMk id="14" creationId="{081A00A9-DF87-4534-A4BD-42B2505F4F97}"/>
          </ac:picMkLst>
        </pc:picChg>
        <pc:picChg chg="add">
          <ac:chgData name="Morales Morales, Yovi {PEP}" userId="df8ad6a8-a62c-4009-890d-5d695651d3a8" providerId="ADAL" clId="{18F3B2A4-BD42-4901-9EA6-AA3B6F723DDF}" dt="2022-10-04T19:39:49.284" v="60" actId="22"/>
          <ac:picMkLst>
            <pc:docMk/>
            <pc:sldMk cId="992320820" sldId="257"/>
            <ac:picMk id="16" creationId="{2235E7B6-F1D2-4951-B612-C3C86B1C5B30}"/>
          </ac:picMkLst>
        </pc:picChg>
        <pc:picChg chg="add del mod">
          <ac:chgData name="Morales Morales, Yovi {PEP}" userId="df8ad6a8-a62c-4009-890d-5d695651d3a8" providerId="ADAL" clId="{18F3B2A4-BD42-4901-9EA6-AA3B6F723DDF}" dt="2022-10-05T04:18:11.487" v="464" actId="478"/>
          <ac:picMkLst>
            <pc:docMk/>
            <pc:sldMk cId="992320820" sldId="257"/>
            <ac:picMk id="18" creationId="{B68BF82B-1628-4CE4-BC34-8ED00F05F726}"/>
          </ac:picMkLst>
        </pc:picChg>
        <pc:picChg chg="add mod">
          <ac:chgData name="Morales Morales, Yovi {PEP}" userId="df8ad6a8-a62c-4009-890d-5d695651d3a8" providerId="ADAL" clId="{18F3B2A4-BD42-4901-9EA6-AA3B6F723DDF}" dt="2022-10-04T19:40:26.100" v="64" actId="1076"/>
          <ac:picMkLst>
            <pc:docMk/>
            <pc:sldMk cId="992320820" sldId="257"/>
            <ac:picMk id="20" creationId="{EEAC0943-C08C-4CE8-9FD8-055129A8C106}"/>
          </ac:picMkLst>
        </pc:picChg>
        <pc:picChg chg="add del mod">
          <ac:chgData name="Morales Morales, Yovi {PEP}" userId="df8ad6a8-a62c-4009-890d-5d695651d3a8" providerId="ADAL" clId="{18F3B2A4-BD42-4901-9EA6-AA3B6F723DDF}" dt="2022-10-04T21:15:44.551" v="154" actId="478"/>
          <ac:picMkLst>
            <pc:docMk/>
            <pc:sldMk cId="992320820" sldId="257"/>
            <ac:picMk id="22" creationId="{ADA27392-D0B2-4FF8-8096-8DD7693A7143}"/>
          </ac:picMkLst>
        </pc:picChg>
        <pc:picChg chg="add mod">
          <ac:chgData name="Morales Morales, Yovi {PEP}" userId="df8ad6a8-a62c-4009-890d-5d695651d3a8" providerId="ADAL" clId="{18F3B2A4-BD42-4901-9EA6-AA3B6F723DDF}" dt="2022-10-05T04:31:04.262" v="1067" actId="1076"/>
          <ac:picMkLst>
            <pc:docMk/>
            <pc:sldMk cId="992320820" sldId="257"/>
            <ac:picMk id="24" creationId="{115FC682-F592-4182-B951-C7C52CE5F0D5}"/>
          </ac:picMkLst>
        </pc:picChg>
        <pc:picChg chg="add mod">
          <ac:chgData name="Morales Morales, Yovi {PEP}" userId="df8ad6a8-a62c-4009-890d-5d695651d3a8" providerId="ADAL" clId="{18F3B2A4-BD42-4901-9EA6-AA3B6F723DDF}" dt="2022-10-04T19:42:10.696" v="73" actId="1076"/>
          <ac:picMkLst>
            <pc:docMk/>
            <pc:sldMk cId="992320820" sldId="257"/>
            <ac:picMk id="26" creationId="{CADCD335-5D8E-4DF0-BD9C-7D7BD1D28623}"/>
          </ac:picMkLst>
        </pc:picChg>
        <pc:picChg chg="add mod">
          <ac:chgData name="Morales Morales, Yovi {PEP}" userId="df8ad6a8-a62c-4009-890d-5d695651d3a8" providerId="ADAL" clId="{18F3B2A4-BD42-4901-9EA6-AA3B6F723DDF}" dt="2022-10-04T19:42:31.966" v="75" actId="1076"/>
          <ac:picMkLst>
            <pc:docMk/>
            <pc:sldMk cId="992320820" sldId="257"/>
            <ac:picMk id="28" creationId="{1BEBDA2C-DAA9-4A89-8443-1981D55D9EE0}"/>
          </ac:picMkLst>
        </pc:picChg>
        <pc:picChg chg="add mod">
          <ac:chgData name="Morales Morales, Yovi {PEP}" userId="df8ad6a8-a62c-4009-890d-5d695651d3a8" providerId="ADAL" clId="{18F3B2A4-BD42-4901-9EA6-AA3B6F723DDF}" dt="2022-10-04T21:22:27.594" v="195" actId="1076"/>
          <ac:picMkLst>
            <pc:docMk/>
            <pc:sldMk cId="992320820" sldId="257"/>
            <ac:picMk id="30" creationId="{17B7DFE8-7A55-44EC-A399-AABFE5E27274}"/>
          </ac:picMkLst>
        </pc:picChg>
        <pc:picChg chg="add">
          <ac:chgData name="Morales Morales, Yovi {PEP}" userId="df8ad6a8-a62c-4009-890d-5d695651d3a8" providerId="ADAL" clId="{18F3B2A4-BD42-4901-9EA6-AA3B6F723DDF}" dt="2022-10-04T18:13:17.672" v="37"/>
          <ac:picMkLst>
            <pc:docMk/>
            <pc:sldMk cId="992320820" sldId="257"/>
            <ac:picMk id="1026" creationId="{F6B7984E-4947-4A24-AAE2-13A3CCA56A52}"/>
          </ac:picMkLst>
        </pc:picChg>
        <pc:picChg chg="add mod">
          <ac:chgData name="Morales Morales, Yovi {PEP}" userId="df8ad6a8-a62c-4009-890d-5d695651d3a8" providerId="ADAL" clId="{18F3B2A4-BD42-4901-9EA6-AA3B6F723DDF}" dt="2022-10-04T18:21:20.177" v="55" actId="1076"/>
          <ac:picMkLst>
            <pc:docMk/>
            <pc:sldMk cId="992320820" sldId="257"/>
            <ac:picMk id="1028" creationId="{80538397-84E5-443E-AF11-81D1A3ED394B}"/>
          </ac:picMkLst>
        </pc:picChg>
        <pc:picChg chg="add mod">
          <ac:chgData name="Morales Morales, Yovi {PEP}" userId="df8ad6a8-a62c-4009-890d-5d695651d3a8" providerId="ADAL" clId="{18F3B2A4-BD42-4901-9EA6-AA3B6F723DDF}" dt="2022-10-07T02:23:13.025" v="2707" actId="1076"/>
          <ac:picMkLst>
            <pc:docMk/>
            <pc:sldMk cId="992320820" sldId="257"/>
            <ac:picMk id="1030" creationId="{630FF4DB-C255-460C-9870-96F43E1A23DB}"/>
          </ac:picMkLst>
        </pc:picChg>
        <pc:picChg chg="add mod">
          <ac:chgData name="Morales Morales, Yovi {PEP}" userId="df8ad6a8-a62c-4009-890d-5d695651d3a8" providerId="ADAL" clId="{18F3B2A4-BD42-4901-9EA6-AA3B6F723DDF}" dt="2022-10-04T19:41:20.790" v="69" actId="1076"/>
          <ac:picMkLst>
            <pc:docMk/>
            <pc:sldMk cId="992320820" sldId="257"/>
            <ac:picMk id="1032" creationId="{255F27BD-04D4-4B21-9098-320D07B9C2F2}"/>
          </ac:picMkLst>
        </pc:picChg>
      </pc:sldChg>
      <pc:sldChg chg="add del">
        <pc:chgData name="Morales Morales, Yovi {PEP}" userId="df8ad6a8-a62c-4009-890d-5d695651d3a8" providerId="ADAL" clId="{18F3B2A4-BD42-4901-9EA6-AA3B6F723DDF}" dt="2022-10-05T04:04:46.006" v="386"/>
        <pc:sldMkLst>
          <pc:docMk/>
          <pc:sldMk cId="2416327134" sldId="258"/>
        </pc:sldMkLst>
      </pc:sldChg>
      <pc:sldChg chg="addSp delSp modSp new del mod">
        <pc:chgData name="Morales Morales, Yovi {PEP}" userId="df8ad6a8-a62c-4009-890d-5d695651d3a8" providerId="ADAL" clId="{18F3B2A4-BD42-4901-9EA6-AA3B6F723DDF}" dt="2022-10-05T04:04:22.973" v="383" actId="2696"/>
        <pc:sldMkLst>
          <pc:docMk/>
          <pc:sldMk cId="4277597790" sldId="258"/>
        </pc:sldMkLst>
        <pc:spChg chg="add mod">
          <ac:chgData name="Morales Morales, Yovi {PEP}" userId="df8ad6a8-a62c-4009-890d-5d695651d3a8" providerId="ADAL" clId="{18F3B2A4-BD42-4901-9EA6-AA3B6F723DDF}" dt="2022-10-05T03:54:22.168" v="280" actId="164"/>
          <ac:spMkLst>
            <pc:docMk/>
            <pc:sldMk cId="4277597790" sldId="258"/>
            <ac:spMk id="2" creationId="{03F60B44-42E5-43E2-91EC-A21E2DCE254D}"/>
          </ac:spMkLst>
        </pc:spChg>
        <pc:spChg chg="del">
          <ac:chgData name="Morales Morales, Yovi {PEP}" userId="df8ad6a8-a62c-4009-890d-5d695651d3a8" providerId="ADAL" clId="{18F3B2A4-BD42-4901-9EA6-AA3B6F723DDF}" dt="2022-10-04T21:27:00.991" v="219" actId="478"/>
          <ac:spMkLst>
            <pc:docMk/>
            <pc:sldMk cId="4277597790" sldId="258"/>
            <ac:spMk id="2" creationId="{CDFE9134-1A32-4C06-A6C5-C79DB7007CAC}"/>
          </ac:spMkLst>
        </pc:spChg>
        <pc:spChg chg="del">
          <ac:chgData name="Morales Morales, Yovi {PEP}" userId="df8ad6a8-a62c-4009-890d-5d695651d3a8" providerId="ADAL" clId="{18F3B2A4-BD42-4901-9EA6-AA3B6F723DDF}" dt="2022-10-04T21:27:00.991" v="219" actId="478"/>
          <ac:spMkLst>
            <pc:docMk/>
            <pc:sldMk cId="4277597790" sldId="258"/>
            <ac:spMk id="3" creationId="{D6D69C93-42F3-46B5-8E05-EA37D014BC65}"/>
          </ac:spMkLst>
        </pc:spChg>
        <pc:spChg chg="add del">
          <ac:chgData name="Morales Morales, Yovi {PEP}" userId="df8ad6a8-a62c-4009-890d-5d695651d3a8" providerId="ADAL" clId="{18F3B2A4-BD42-4901-9EA6-AA3B6F723DDF}" dt="2022-10-04T21:28:22.669" v="222" actId="478"/>
          <ac:spMkLst>
            <pc:docMk/>
            <pc:sldMk cId="4277597790" sldId="258"/>
            <ac:spMk id="5" creationId="{B4A34752-23D9-427F-87D6-D0788B01F8EA}"/>
          </ac:spMkLst>
        </pc:spChg>
        <pc:spChg chg="add del mod">
          <ac:chgData name="Morales Morales, Yovi {PEP}" userId="df8ad6a8-a62c-4009-890d-5d695651d3a8" providerId="ADAL" clId="{18F3B2A4-BD42-4901-9EA6-AA3B6F723DDF}" dt="2022-10-05T04:03:17.232" v="372" actId="478"/>
          <ac:spMkLst>
            <pc:docMk/>
            <pc:sldMk cId="4277597790" sldId="258"/>
            <ac:spMk id="5" creationId="{CE32E3B2-8982-440B-8F01-3598350D2922}"/>
          </ac:spMkLst>
        </pc:spChg>
        <pc:spChg chg="add del mod">
          <ac:chgData name="Morales Morales, Yovi {PEP}" userId="df8ad6a8-a62c-4009-890d-5d695651d3a8" providerId="ADAL" clId="{18F3B2A4-BD42-4901-9EA6-AA3B6F723DDF}" dt="2022-10-05T04:03:10.310" v="371" actId="478"/>
          <ac:spMkLst>
            <pc:docMk/>
            <pc:sldMk cId="4277597790" sldId="258"/>
            <ac:spMk id="6" creationId="{51DACC7F-1D6B-444B-B7BB-D2E3FC9D3AAC}"/>
          </ac:spMkLst>
        </pc:spChg>
        <pc:spChg chg="add mod">
          <ac:chgData name="Morales Morales, Yovi {PEP}" userId="df8ad6a8-a62c-4009-890d-5d695651d3a8" providerId="ADAL" clId="{18F3B2A4-BD42-4901-9EA6-AA3B6F723DDF}" dt="2022-10-04T21:47:18.112" v="262" actId="164"/>
          <ac:spMkLst>
            <pc:docMk/>
            <pc:sldMk cId="4277597790" sldId="258"/>
            <ac:spMk id="7" creationId="{6E507EFE-FDE5-4C52-A61A-573130EDF3DD}"/>
          </ac:spMkLst>
        </pc:spChg>
        <pc:spChg chg="add mod">
          <ac:chgData name="Morales Morales, Yovi {PEP}" userId="df8ad6a8-a62c-4009-890d-5d695651d3a8" providerId="ADAL" clId="{18F3B2A4-BD42-4901-9EA6-AA3B6F723DDF}" dt="2022-10-05T03:52:29.812" v="266"/>
          <ac:spMkLst>
            <pc:docMk/>
            <pc:sldMk cId="4277597790" sldId="258"/>
            <ac:spMk id="8" creationId="{21007F26-A44F-42A2-B40F-7F170FDF3DFA}"/>
          </ac:spMkLst>
        </pc:spChg>
        <pc:spChg chg="add mod">
          <ac:chgData name="Morales Morales, Yovi {PEP}" userId="df8ad6a8-a62c-4009-890d-5d695651d3a8" providerId="ADAL" clId="{18F3B2A4-BD42-4901-9EA6-AA3B6F723DDF}" dt="2022-10-05T03:54:22.168" v="280" actId="164"/>
          <ac:spMkLst>
            <pc:docMk/>
            <pc:sldMk cId="4277597790" sldId="258"/>
            <ac:spMk id="10" creationId="{813094CB-C17F-4910-8F3F-F512B5774A54}"/>
          </ac:spMkLst>
        </pc:spChg>
        <pc:spChg chg="mod">
          <ac:chgData name="Morales Morales, Yovi {PEP}" userId="df8ad6a8-a62c-4009-890d-5d695651d3a8" providerId="ADAL" clId="{18F3B2A4-BD42-4901-9EA6-AA3B6F723DDF}" dt="2022-10-05T03:54:36.963" v="282"/>
          <ac:spMkLst>
            <pc:docMk/>
            <pc:sldMk cId="4277597790" sldId="258"/>
            <ac:spMk id="13" creationId="{F99C5AC6-4247-4A04-A1E9-9451CD823D79}"/>
          </ac:spMkLst>
        </pc:spChg>
        <pc:spChg chg="mod">
          <ac:chgData name="Morales Morales, Yovi {PEP}" userId="df8ad6a8-a62c-4009-890d-5d695651d3a8" providerId="ADAL" clId="{18F3B2A4-BD42-4901-9EA6-AA3B6F723DDF}" dt="2022-10-05T03:54:36.963" v="282"/>
          <ac:spMkLst>
            <pc:docMk/>
            <pc:sldMk cId="4277597790" sldId="258"/>
            <ac:spMk id="14" creationId="{AE170B1E-576D-44F9-9F8F-D02FB54834D8}"/>
          </ac:spMkLst>
        </pc:spChg>
        <pc:spChg chg="mod">
          <ac:chgData name="Morales Morales, Yovi {PEP}" userId="df8ad6a8-a62c-4009-890d-5d695651d3a8" providerId="ADAL" clId="{18F3B2A4-BD42-4901-9EA6-AA3B6F723DDF}" dt="2022-10-05T03:54:36.963" v="282"/>
          <ac:spMkLst>
            <pc:docMk/>
            <pc:sldMk cId="4277597790" sldId="258"/>
            <ac:spMk id="15" creationId="{555608ED-111E-450C-B609-EDB5D0DD3F6B}"/>
          </ac:spMkLst>
        </pc:spChg>
        <pc:spChg chg="mod">
          <ac:chgData name="Morales Morales, Yovi {PEP}" userId="df8ad6a8-a62c-4009-890d-5d695651d3a8" providerId="ADAL" clId="{18F3B2A4-BD42-4901-9EA6-AA3B6F723DDF}" dt="2022-10-05T03:54:36.963" v="282"/>
          <ac:spMkLst>
            <pc:docMk/>
            <pc:sldMk cId="4277597790" sldId="258"/>
            <ac:spMk id="16" creationId="{EE639C0A-4620-4785-ADBD-57044D9D67B3}"/>
          </ac:spMkLst>
        </pc:spChg>
        <pc:spChg chg="mod">
          <ac:chgData name="Morales Morales, Yovi {PEP}" userId="df8ad6a8-a62c-4009-890d-5d695651d3a8" providerId="ADAL" clId="{18F3B2A4-BD42-4901-9EA6-AA3B6F723DDF}" dt="2022-10-05T03:54:55.797" v="284"/>
          <ac:spMkLst>
            <pc:docMk/>
            <pc:sldMk cId="4277597790" sldId="258"/>
            <ac:spMk id="19" creationId="{E7C92F94-C469-4B3C-87B5-E24C96591F88}"/>
          </ac:spMkLst>
        </pc:spChg>
        <pc:spChg chg="mod">
          <ac:chgData name="Morales Morales, Yovi {PEP}" userId="df8ad6a8-a62c-4009-890d-5d695651d3a8" providerId="ADAL" clId="{18F3B2A4-BD42-4901-9EA6-AA3B6F723DDF}" dt="2022-10-05T03:54:55.797" v="284"/>
          <ac:spMkLst>
            <pc:docMk/>
            <pc:sldMk cId="4277597790" sldId="258"/>
            <ac:spMk id="20" creationId="{71F1AC50-093D-4019-BD5A-B9EB1142D100}"/>
          </ac:spMkLst>
        </pc:spChg>
        <pc:spChg chg="mod">
          <ac:chgData name="Morales Morales, Yovi {PEP}" userId="df8ad6a8-a62c-4009-890d-5d695651d3a8" providerId="ADAL" clId="{18F3B2A4-BD42-4901-9EA6-AA3B6F723DDF}" dt="2022-10-05T03:54:55.797" v="284"/>
          <ac:spMkLst>
            <pc:docMk/>
            <pc:sldMk cId="4277597790" sldId="258"/>
            <ac:spMk id="21" creationId="{11499F9A-72F2-47E6-9226-F0517E075772}"/>
          </ac:spMkLst>
        </pc:spChg>
        <pc:spChg chg="mod">
          <ac:chgData name="Morales Morales, Yovi {PEP}" userId="df8ad6a8-a62c-4009-890d-5d695651d3a8" providerId="ADAL" clId="{18F3B2A4-BD42-4901-9EA6-AA3B6F723DDF}" dt="2022-10-05T03:54:55.797" v="284"/>
          <ac:spMkLst>
            <pc:docMk/>
            <pc:sldMk cId="4277597790" sldId="258"/>
            <ac:spMk id="22" creationId="{CC230E70-C9F0-4A61-A60B-9AEDBD1A6C12}"/>
          </ac:spMkLst>
        </pc:spChg>
        <pc:spChg chg="mod">
          <ac:chgData name="Morales Morales, Yovi {PEP}" userId="df8ad6a8-a62c-4009-890d-5d695651d3a8" providerId="ADAL" clId="{18F3B2A4-BD42-4901-9EA6-AA3B6F723DDF}" dt="2022-10-05T03:55:05.828" v="287"/>
          <ac:spMkLst>
            <pc:docMk/>
            <pc:sldMk cId="4277597790" sldId="258"/>
            <ac:spMk id="25" creationId="{E4170806-E56F-42FC-BBA1-055DBB077D3E}"/>
          </ac:spMkLst>
        </pc:spChg>
        <pc:spChg chg="mod">
          <ac:chgData name="Morales Morales, Yovi {PEP}" userId="df8ad6a8-a62c-4009-890d-5d695651d3a8" providerId="ADAL" clId="{18F3B2A4-BD42-4901-9EA6-AA3B6F723DDF}" dt="2022-10-05T03:55:05.828" v="287"/>
          <ac:spMkLst>
            <pc:docMk/>
            <pc:sldMk cId="4277597790" sldId="258"/>
            <ac:spMk id="26" creationId="{1A8C9345-0F80-4F69-BCDC-0BC6C3D88DDC}"/>
          </ac:spMkLst>
        </pc:spChg>
        <pc:spChg chg="mod">
          <ac:chgData name="Morales Morales, Yovi {PEP}" userId="df8ad6a8-a62c-4009-890d-5d695651d3a8" providerId="ADAL" clId="{18F3B2A4-BD42-4901-9EA6-AA3B6F723DDF}" dt="2022-10-05T03:55:05.828" v="287"/>
          <ac:spMkLst>
            <pc:docMk/>
            <pc:sldMk cId="4277597790" sldId="258"/>
            <ac:spMk id="27" creationId="{2FB7BFD9-E645-434C-AE20-426152C0945A}"/>
          </ac:spMkLst>
        </pc:spChg>
        <pc:spChg chg="mod">
          <ac:chgData name="Morales Morales, Yovi {PEP}" userId="df8ad6a8-a62c-4009-890d-5d695651d3a8" providerId="ADAL" clId="{18F3B2A4-BD42-4901-9EA6-AA3B6F723DDF}" dt="2022-10-05T03:55:05.828" v="287"/>
          <ac:spMkLst>
            <pc:docMk/>
            <pc:sldMk cId="4277597790" sldId="258"/>
            <ac:spMk id="28" creationId="{EA6CB341-53F1-4856-9796-9B38CCF3125D}"/>
          </ac:spMkLst>
        </pc:spChg>
        <pc:spChg chg="mod">
          <ac:chgData name="Morales Morales, Yovi {PEP}" userId="df8ad6a8-a62c-4009-890d-5d695651d3a8" providerId="ADAL" clId="{18F3B2A4-BD42-4901-9EA6-AA3B6F723DDF}" dt="2022-10-05T03:55:24.841" v="289"/>
          <ac:spMkLst>
            <pc:docMk/>
            <pc:sldMk cId="4277597790" sldId="258"/>
            <ac:spMk id="31" creationId="{70617144-6D92-41A6-8D90-3FF9E0294512}"/>
          </ac:spMkLst>
        </pc:spChg>
        <pc:spChg chg="mod">
          <ac:chgData name="Morales Morales, Yovi {PEP}" userId="df8ad6a8-a62c-4009-890d-5d695651d3a8" providerId="ADAL" clId="{18F3B2A4-BD42-4901-9EA6-AA3B6F723DDF}" dt="2022-10-05T03:55:24.841" v="289"/>
          <ac:spMkLst>
            <pc:docMk/>
            <pc:sldMk cId="4277597790" sldId="258"/>
            <ac:spMk id="32" creationId="{6B3D28FA-775E-4540-9ED8-DDA2F2475D21}"/>
          </ac:spMkLst>
        </pc:spChg>
        <pc:spChg chg="mod">
          <ac:chgData name="Morales Morales, Yovi {PEP}" userId="df8ad6a8-a62c-4009-890d-5d695651d3a8" providerId="ADAL" clId="{18F3B2A4-BD42-4901-9EA6-AA3B6F723DDF}" dt="2022-10-05T03:55:24.841" v="289"/>
          <ac:spMkLst>
            <pc:docMk/>
            <pc:sldMk cId="4277597790" sldId="258"/>
            <ac:spMk id="33" creationId="{8D51536F-2428-4246-8845-59EA5A8CAEB2}"/>
          </ac:spMkLst>
        </pc:spChg>
        <pc:spChg chg="mod">
          <ac:chgData name="Morales Morales, Yovi {PEP}" userId="df8ad6a8-a62c-4009-890d-5d695651d3a8" providerId="ADAL" clId="{18F3B2A4-BD42-4901-9EA6-AA3B6F723DDF}" dt="2022-10-05T03:55:24.841" v="289"/>
          <ac:spMkLst>
            <pc:docMk/>
            <pc:sldMk cId="4277597790" sldId="258"/>
            <ac:spMk id="34" creationId="{0BE87AED-B765-47C9-A3FF-9FD51E94135A}"/>
          </ac:spMkLst>
        </pc:spChg>
        <pc:spChg chg="mod">
          <ac:chgData name="Morales Morales, Yovi {PEP}" userId="df8ad6a8-a62c-4009-890d-5d695651d3a8" providerId="ADAL" clId="{18F3B2A4-BD42-4901-9EA6-AA3B6F723DDF}" dt="2022-10-05T03:56:44.123" v="298"/>
          <ac:spMkLst>
            <pc:docMk/>
            <pc:sldMk cId="4277597790" sldId="258"/>
            <ac:spMk id="37" creationId="{66B287A7-21E0-457C-8825-F67D79E60F88}"/>
          </ac:spMkLst>
        </pc:spChg>
        <pc:spChg chg="mod">
          <ac:chgData name="Morales Morales, Yovi {PEP}" userId="df8ad6a8-a62c-4009-890d-5d695651d3a8" providerId="ADAL" clId="{18F3B2A4-BD42-4901-9EA6-AA3B6F723DDF}" dt="2022-10-05T03:56:44.123" v="298"/>
          <ac:spMkLst>
            <pc:docMk/>
            <pc:sldMk cId="4277597790" sldId="258"/>
            <ac:spMk id="38" creationId="{449AC374-4025-4BF9-8757-8502BE45314B}"/>
          </ac:spMkLst>
        </pc:spChg>
        <pc:spChg chg="mod">
          <ac:chgData name="Morales Morales, Yovi {PEP}" userId="df8ad6a8-a62c-4009-890d-5d695651d3a8" providerId="ADAL" clId="{18F3B2A4-BD42-4901-9EA6-AA3B6F723DDF}" dt="2022-10-05T03:56:44.123" v="298"/>
          <ac:spMkLst>
            <pc:docMk/>
            <pc:sldMk cId="4277597790" sldId="258"/>
            <ac:spMk id="39" creationId="{C8014453-0197-468C-9A08-5F0D51D92F35}"/>
          </ac:spMkLst>
        </pc:spChg>
        <pc:spChg chg="mod">
          <ac:chgData name="Morales Morales, Yovi {PEP}" userId="df8ad6a8-a62c-4009-890d-5d695651d3a8" providerId="ADAL" clId="{18F3B2A4-BD42-4901-9EA6-AA3B6F723DDF}" dt="2022-10-05T03:56:44.123" v="298"/>
          <ac:spMkLst>
            <pc:docMk/>
            <pc:sldMk cId="4277597790" sldId="258"/>
            <ac:spMk id="40" creationId="{B735302A-91E8-4965-BB27-ACEB3B5C895F}"/>
          </ac:spMkLst>
        </pc:spChg>
        <pc:spChg chg="mod">
          <ac:chgData name="Morales Morales, Yovi {PEP}" userId="df8ad6a8-a62c-4009-890d-5d695651d3a8" providerId="ADAL" clId="{18F3B2A4-BD42-4901-9EA6-AA3B6F723DDF}" dt="2022-10-05T03:57:04.456" v="300"/>
          <ac:spMkLst>
            <pc:docMk/>
            <pc:sldMk cId="4277597790" sldId="258"/>
            <ac:spMk id="43" creationId="{0FE495ED-A4AA-42AF-BE92-D8F59C1FCE72}"/>
          </ac:spMkLst>
        </pc:spChg>
        <pc:spChg chg="mod">
          <ac:chgData name="Morales Morales, Yovi {PEP}" userId="df8ad6a8-a62c-4009-890d-5d695651d3a8" providerId="ADAL" clId="{18F3B2A4-BD42-4901-9EA6-AA3B6F723DDF}" dt="2022-10-05T03:57:04.456" v="300"/>
          <ac:spMkLst>
            <pc:docMk/>
            <pc:sldMk cId="4277597790" sldId="258"/>
            <ac:spMk id="44" creationId="{3FE64218-5104-4FBD-843D-DA030C6FB291}"/>
          </ac:spMkLst>
        </pc:spChg>
        <pc:spChg chg="mod">
          <ac:chgData name="Morales Morales, Yovi {PEP}" userId="df8ad6a8-a62c-4009-890d-5d695651d3a8" providerId="ADAL" clId="{18F3B2A4-BD42-4901-9EA6-AA3B6F723DDF}" dt="2022-10-05T03:57:04.456" v="300"/>
          <ac:spMkLst>
            <pc:docMk/>
            <pc:sldMk cId="4277597790" sldId="258"/>
            <ac:spMk id="45" creationId="{F1C9ACDD-9A85-4B31-AAFE-6759CD4A0FCD}"/>
          </ac:spMkLst>
        </pc:spChg>
        <pc:spChg chg="mod">
          <ac:chgData name="Morales Morales, Yovi {PEP}" userId="df8ad6a8-a62c-4009-890d-5d695651d3a8" providerId="ADAL" clId="{18F3B2A4-BD42-4901-9EA6-AA3B6F723DDF}" dt="2022-10-05T03:57:04.456" v="300"/>
          <ac:spMkLst>
            <pc:docMk/>
            <pc:sldMk cId="4277597790" sldId="258"/>
            <ac:spMk id="46" creationId="{99ED8C95-9E29-4A98-A291-1D869B74E99D}"/>
          </ac:spMkLst>
        </pc:spChg>
        <pc:spChg chg="add del mod">
          <ac:chgData name="Morales Morales, Yovi {PEP}" userId="df8ad6a8-a62c-4009-890d-5d695651d3a8" providerId="ADAL" clId="{18F3B2A4-BD42-4901-9EA6-AA3B6F723DDF}" dt="2022-10-05T04:03:17.232" v="372" actId="478"/>
          <ac:spMkLst>
            <pc:docMk/>
            <pc:sldMk cId="4277597790" sldId="258"/>
            <ac:spMk id="47" creationId="{6203A2BB-EB0B-4329-B870-6553AFCC1EFE}"/>
          </ac:spMkLst>
        </pc:spChg>
        <pc:grpChg chg="add mod">
          <ac:chgData name="Morales Morales, Yovi {PEP}" userId="df8ad6a8-a62c-4009-890d-5d695651d3a8" providerId="ADAL" clId="{18F3B2A4-BD42-4901-9EA6-AA3B6F723DDF}" dt="2022-10-05T04:03:28.969" v="375" actId="164"/>
          <ac:grpSpMkLst>
            <pc:docMk/>
            <pc:sldMk cId="4277597790" sldId="258"/>
            <ac:grpSpMk id="3" creationId="{618E6A04-D159-464B-B4E6-1BCC4B09CDA6}"/>
          </ac:grpSpMkLst>
        </pc:grpChg>
        <pc:grpChg chg="add mod">
          <ac:chgData name="Morales Morales, Yovi {PEP}" userId="df8ad6a8-a62c-4009-890d-5d695651d3a8" providerId="ADAL" clId="{18F3B2A4-BD42-4901-9EA6-AA3B6F723DDF}" dt="2022-10-05T03:54:22.168" v="280" actId="164"/>
          <ac:grpSpMkLst>
            <pc:docMk/>
            <pc:sldMk cId="4277597790" sldId="258"/>
            <ac:grpSpMk id="9" creationId="{C2BEF83C-3862-4984-A738-B634AF008A2B}"/>
          </ac:grpSpMkLst>
        </pc:grpChg>
        <pc:grpChg chg="add mod">
          <ac:chgData name="Morales Morales, Yovi {PEP}" userId="df8ad6a8-a62c-4009-890d-5d695651d3a8" providerId="ADAL" clId="{18F3B2A4-BD42-4901-9EA6-AA3B6F723DDF}" dt="2022-10-05T04:03:28.969" v="375" actId="164"/>
          <ac:grpSpMkLst>
            <pc:docMk/>
            <pc:sldMk cId="4277597790" sldId="258"/>
            <ac:grpSpMk id="11" creationId="{737D9195-D004-49AA-86F7-CEE27DA27648}"/>
          </ac:grpSpMkLst>
        </pc:grpChg>
        <pc:grpChg chg="mod">
          <ac:chgData name="Morales Morales, Yovi {PEP}" userId="df8ad6a8-a62c-4009-890d-5d695651d3a8" providerId="ADAL" clId="{18F3B2A4-BD42-4901-9EA6-AA3B6F723DDF}" dt="2022-10-05T03:54:36.963" v="282"/>
          <ac:grpSpMkLst>
            <pc:docMk/>
            <pc:sldMk cId="4277597790" sldId="258"/>
            <ac:grpSpMk id="12" creationId="{017FD8F0-4C0B-4273-B346-BEDE845F2E80}"/>
          </ac:grpSpMkLst>
        </pc:grpChg>
        <pc:grpChg chg="add mod">
          <ac:chgData name="Morales Morales, Yovi {PEP}" userId="df8ad6a8-a62c-4009-890d-5d695651d3a8" providerId="ADAL" clId="{18F3B2A4-BD42-4901-9EA6-AA3B6F723DDF}" dt="2022-10-05T04:03:28.969" v="375" actId="164"/>
          <ac:grpSpMkLst>
            <pc:docMk/>
            <pc:sldMk cId="4277597790" sldId="258"/>
            <ac:grpSpMk id="17" creationId="{A3555D9B-E7E9-4036-887E-1EED0BF16576}"/>
          </ac:grpSpMkLst>
        </pc:grpChg>
        <pc:grpChg chg="mod">
          <ac:chgData name="Morales Morales, Yovi {PEP}" userId="df8ad6a8-a62c-4009-890d-5d695651d3a8" providerId="ADAL" clId="{18F3B2A4-BD42-4901-9EA6-AA3B6F723DDF}" dt="2022-10-05T03:54:55.797" v="284"/>
          <ac:grpSpMkLst>
            <pc:docMk/>
            <pc:sldMk cId="4277597790" sldId="258"/>
            <ac:grpSpMk id="18" creationId="{566F7454-D2D7-4351-81DC-C061BA65EAF7}"/>
          </ac:grpSpMkLst>
        </pc:grpChg>
        <pc:grpChg chg="add mod">
          <ac:chgData name="Morales Morales, Yovi {PEP}" userId="df8ad6a8-a62c-4009-890d-5d695651d3a8" providerId="ADAL" clId="{18F3B2A4-BD42-4901-9EA6-AA3B6F723DDF}" dt="2022-10-05T04:03:28.969" v="375" actId="164"/>
          <ac:grpSpMkLst>
            <pc:docMk/>
            <pc:sldMk cId="4277597790" sldId="258"/>
            <ac:grpSpMk id="23" creationId="{7EE2AA7B-3421-4521-844E-497AB18D52C0}"/>
          </ac:grpSpMkLst>
        </pc:grpChg>
        <pc:grpChg chg="mod">
          <ac:chgData name="Morales Morales, Yovi {PEP}" userId="df8ad6a8-a62c-4009-890d-5d695651d3a8" providerId="ADAL" clId="{18F3B2A4-BD42-4901-9EA6-AA3B6F723DDF}" dt="2022-10-05T03:55:05.828" v="287"/>
          <ac:grpSpMkLst>
            <pc:docMk/>
            <pc:sldMk cId="4277597790" sldId="258"/>
            <ac:grpSpMk id="24" creationId="{326B7394-EEA5-4CDE-86B7-25CB43E2D120}"/>
          </ac:grpSpMkLst>
        </pc:grpChg>
        <pc:grpChg chg="add mod">
          <ac:chgData name="Morales Morales, Yovi {PEP}" userId="df8ad6a8-a62c-4009-890d-5d695651d3a8" providerId="ADAL" clId="{18F3B2A4-BD42-4901-9EA6-AA3B6F723DDF}" dt="2022-10-05T04:03:28.969" v="375" actId="164"/>
          <ac:grpSpMkLst>
            <pc:docMk/>
            <pc:sldMk cId="4277597790" sldId="258"/>
            <ac:grpSpMk id="29" creationId="{E471E2CC-305D-4A9E-B95F-77F4B3ED8BFC}"/>
          </ac:grpSpMkLst>
        </pc:grpChg>
        <pc:grpChg chg="mod">
          <ac:chgData name="Morales Morales, Yovi {PEP}" userId="df8ad6a8-a62c-4009-890d-5d695651d3a8" providerId="ADAL" clId="{18F3B2A4-BD42-4901-9EA6-AA3B6F723DDF}" dt="2022-10-05T03:55:24.841" v="289"/>
          <ac:grpSpMkLst>
            <pc:docMk/>
            <pc:sldMk cId="4277597790" sldId="258"/>
            <ac:grpSpMk id="30" creationId="{86DCA39E-79A1-44CF-B294-4D1407FDB619}"/>
          </ac:grpSpMkLst>
        </pc:grpChg>
        <pc:grpChg chg="add mod">
          <ac:chgData name="Morales Morales, Yovi {PEP}" userId="df8ad6a8-a62c-4009-890d-5d695651d3a8" providerId="ADAL" clId="{18F3B2A4-BD42-4901-9EA6-AA3B6F723DDF}" dt="2022-10-05T04:03:28.969" v="375" actId="164"/>
          <ac:grpSpMkLst>
            <pc:docMk/>
            <pc:sldMk cId="4277597790" sldId="258"/>
            <ac:grpSpMk id="35" creationId="{D7F0CFFC-C058-45D8-B286-E5FFC09887F5}"/>
          </ac:grpSpMkLst>
        </pc:grpChg>
        <pc:grpChg chg="mod">
          <ac:chgData name="Morales Morales, Yovi {PEP}" userId="df8ad6a8-a62c-4009-890d-5d695651d3a8" providerId="ADAL" clId="{18F3B2A4-BD42-4901-9EA6-AA3B6F723DDF}" dt="2022-10-05T03:56:44.123" v="298"/>
          <ac:grpSpMkLst>
            <pc:docMk/>
            <pc:sldMk cId="4277597790" sldId="258"/>
            <ac:grpSpMk id="36" creationId="{C25C1A60-9921-4408-AC61-23239C62A5F3}"/>
          </ac:grpSpMkLst>
        </pc:grpChg>
        <pc:grpChg chg="add mod ord">
          <ac:chgData name="Morales Morales, Yovi {PEP}" userId="df8ad6a8-a62c-4009-890d-5d695651d3a8" providerId="ADAL" clId="{18F3B2A4-BD42-4901-9EA6-AA3B6F723DDF}" dt="2022-10-05T04:03:28.969" v="375" actId="164"/>
          <ac:grpSpMkLst>
            <pc:docMk/>
            <pc:sldMk cId="4277597790" sldId="258"/>
            <ac:grpSpMk id="41" creationId="{CAAE0207-F295-4D37-BEB2-7D8086C49CF1}"/>
          </ac:grpSpMkLst>
        </pc:grpChg>
        <pc:grpChg chg="mod">
          <ac:chgData name="Morales Morales, Yovi {PEP}" userId="df8ad6a8-a62c-4009-890d-5d695651d3a8" providerId="ADAL" clId="{18F3B2A4-BD42-4901-9EA6-AA3B6F723DDF}" dt="2022-10-05T03:57:04.456" v="300"/>
          <ac:grpSpMkLst>
            <pc:docMk/>
            <pc:sldMk cId="4277597790" sldId="258"/>
            <ac:grpSpMk id="42" creationId="{7D135129-89E8-406B-A865-6A7D22C668BA}"/>
          </ac:grpSpMkLst>
        </pc:grpChg>
        <pc:grpChg chg="add mod">
          <ac:chgData name="Morales Morales, Yovi {PEP}" userId="df8ad6a8-a62c-4009-890d-5d695651d3a8" providerId="ADAL" clId="{18F3B2A4-BD42-4901-9EA6-AA3B6F723DDF}" dt="2022-10-05T04:03:40.540" v="377" actId="1076"/>
          <ac:grpSpMkLst>
            <pc:docMk/>
            <pc:sldMk cId="4277597790" sldId="258"/>
            <ac:grpSpMk id="48" creationId="{DCF5F691-436A-4764-BCD1-843EB8858F05}"/>
          </ac:grpSpMkLst>
        </pc:grpChg>
        <pc:picChg chg="add del mod">
          <ac:chgData name="Morales Morales, Yovi {PEP}" userId="df8ad6a8-a62c-4009-890d-5d695651d3a8" providerId="ADAL" clId="{18F3B2A4-BD42-4901-9EA6-AA3B6F723DDF}" dt="2022-10-05T04:03:45.739" v="378" actId="478"/>
          <ac:picMkLst>
            <pc:docMk/>
            <pc:sldMk cId="4277597790" sldId="258"/>
            <ac:picMk id="4" creationId="{6E8A5EB9-D166-463F-B2C3-5ABAAC63F083}"/>
          </ac:picMkLst>
        </pc:picChg>
      </pc:sldChg>
      <pc:sldChg chg="modSp add mod">
        <pc:chgData name="Morales Morales, Yovi {PEP}" userId="df8ad6a8-a62c-4009-890d-5d695651d3a8" providerId="ADAL" clId="{18F3B2A4-BD42-4901-9EA6-AA3B6F723DDF}" dt="2022-10-05T04:04:34.795" v="384" actId="1076"/>
        <pc:sldMkLst>
          <pc:docMk/>
          <pc:sldMk cId="4258685962" sldId="259"/>
        </pc:sldMkLst>
        <pc:spChg chg="mod">
          <ac:chgData name="Morales Morales, Yovi {PEP}" userId="df8ad6a8-a62c-4009-890d-5d695651d3a8" providerId="ADAL" clId="{18F3B2A4-BD42-4901-9EA6-AA3B6F723DDF}" dt="2022-10-05T04:04:34.795" v="384" actId="1076"/>
          <ac:spMkLst>
            <pc:docMk/>
            <pc:sldMk cId="4258685962" sldId="259"/>
            <ac:spMk id="6" creationId="{51DACC7F-1D6B-444B-B7BB-D2E3FC9D3AAC}"/>
          </ac:spMkLst>
        </pc:spChg>
        <pc:grpChg chg="mod">
          <ac:chgData name="Morales Morales, Yovi {PEP}" userId="df8ad6a8-a62c-4009-890d-5d695651d3a8" providerId="ADAL" clId="{18F3B2A4-BD42-4901-9EA6-AA3B6F723DDF}" dt="2022-10-05T04:04:34.795" v="384" actId="1076"/>
          <ac:grpSpMkLst>
            <pc:docMk/>
            <pc:sldMk cId="4258685962" sldId="259"/>
            <ac:grpSpMk id="48" creationId="{DCF5F691-436A-4764-BCD1-843EB8858F05}"/>
          </ac:grpSpMkLst>
        </pc:grpChg>
      </pc:sldChg>
      <pc:sldChg chg="addSp delSp modSp add mod">
        <pc:chgData name="Morales Morales, Yovi {PEP}" userId="df8ad6a8-a62c-4009-890d-5d695651d3a8" providerId="ADAL" clId="{18F3B2A4-BD42-4901-9EA6-AA3B6F723DDF}" dt="2022-10-05T04:19:53.713" v="778" actId="14861"/>
        <pc:sldMkLst>
          <pc:docMk/>
          <pc:sldMk cId="3489210474" sldId="260"/>
        </pc:sldMkLst>
        <pc:spChg chg="mod topLvl">
          <ac:chgData name="Morales Morales, Yovi {PEP}" userId="df8ad6a8-a62c-4009-890d-5d695651d3a8" providerId="ADAL" clId="{18F3B2A4-BD42-4901-9EA6-AA3B6F723DDF}" dt="2022-10-05T04:17:08.668" v="459" actId="164"/>
          <ac:spMkLst>
            <pc:docMk/>
            <pc:sldMk cId="3489210474" sldId="260"/>
            <ac:spMk id="2" creationId="{03F60B44-42E5-43E2-91EC-A21E2DCE254D}"/>
          </ac:spMkLst>
        </pc:spChg>
        <pc:spChg chg="mod">
          <ac:chgData name="Morales Morales, Yovi {PEP}" userId="df8ad6a8-a62c-4009-890d-5d695651d3a8" providerId="ADAL" clId="{18F3B2A4-BD42-4901-9EA6-AA3B6F723DDF}" dt="2022-10-05T04:05:09.849" v="390" actId="207"/>
          <ac:spMkLst>
            <pc:docMk/>
            <pc:sldMk cId="3489210474" sldId="260"/>
            <ac:spMk id="6" creationId="{51DACC7F-1D6B-444B-B7BB-D2E3FC9D3AAC}"/>
          </ac:spMkLst>
        </pc:spChg>
        <pc:spChg chg="mod topLvl">
          <ac:chgData name="Morales Morales, Yovi {PEP}" userId="df8ad6a8-a62c-4009-890d-5d695651d3a8" providerId="ADAL" clId="{18F3B2A4-BD42-4901-9EA6-AA3B6F723DDF}" dt="2022-10-05T04:17:08.668" v="459" actId="164"/>
          <ac:spMkLst>
            <pc:docMk/>
            <pc:sldMk cId="3489210474" sldId="260"/>
            <ac:spMk id="7" creationId="{6E507EFE-FDE5-4C52-A61A-573130EDF3DD}"/>
          </ac:spMkLst>
        </pc:spChg>
        <pc:spChg chg="mod topLvl">
          <ac:chgData name="Morales Morales, Yovi {PEP}" userId="df8ad6a8-a62c-4009-890d-5d695651d3a8" providerId="ADAL" clId="{18F3B2A4-BD42-4901-9EA6-AA3B6F723DDF}" dt="2022-10-05T04:17:08.668" v="459" actId="164"/>
          <ac:spMkLst>
            <pc:docMk/>
            <pc:sldMk cId="3489210474" sldId="260"/>
            <ac:spMk id="8" creationId="{21007F26-A44F-42A2-B40F-7F170FDF3DFA}"/>
          </ac:spMkLst>
        </pc:spChg>
        <pc:spChg chg="mod topLvl">
          <ac:chgData name="Morales Morales, Yovi {PEP}" userId="df8ad6a8-a62c-4009-890d-5d695651d3a8" providerId="ADAL" clId="{18F3B2A4-BD42-4901-9EA6-AA3B6F723DDF}" dt="2022-10-05T04:17:08.668" v="459" actId="164"/>
          <ac:spMkLst>
            <pc:docMk/>
            <pc:sldMk cId="3489210474" sldId="260"/>
            <ac:spMk id="10" creationId="{813094CB-C17F-4910-8F3F-F512B5774A54}"/>
          </ac:spMkLst>
        </pc:spChg>
        <pc:spChg chg="mod topLvl">
          <ac:chgData name="Morales Morales, Yovi {PEP}" userId="df8ad6a8-a62c-4009-890d-5d695651d3a8" providerId="ADAL" clId="{18F3B2A4-BD42-4901-9EA6-AA3B6F723DDF}" dt="2022-10-05T04:16:53.964" v="458" actId="164"/>
          <ac:spMkLst>
            <pc:docMk/>
            <pc:sldMk cId="3489210474" sldId="260"/>
            <ac:spMk id="13" creationId="{F99C5AC6-4247-4A04-A1E9-9451CD823D79}"/>
          </ac:spMkLst>
        </pc:spChg>
        <pc:spChg chg="mod topLvl">
          <ac:chgData name="Morales Morales, Yovi {PEP}" userId="df8ad6a8-a62c-4009-890d-5d695651d3a8" providerId="ADAL" clId="{18F3B2A4-BD42-4901-9EA6-AA3B6F723DDF}" dt="2022-10-05T04:16:53.964" v="458" actId="164"/>
          <ac:spMkLst>
            <pc:docMk/>
            <pc:sldMk cId="3489210474" sldId="260"/>
            <ac:spMk id="14" creationId="{AE170B1E-576D-44F9-9F8F-D02FB54834D8}"/>
          </ac:spMkLst>
        </pc:spChg>
        <pc:spChg chg="mod topLvl">
          <ac:chgData name="Morales Morales, Yovi {PEP}" userId="df8ad6a8-a62c-4009-890d-5d695651d3a8" providerId="ADAL" clId="{18F3B2A4-BD42-4901-9EA6-AA3B6F723DDF}" dt="2022-10-05T04:16:53.964" v="458" actId="164"/>
          <ac:spMkLst>
            <pc:docMk/>
            <pc:sldMk cId="3489210474" sldId="260"/>
            <ac:spMk id="15" creationId="{555608ED-111E-450C-B609-EDB5D0DD3F6B}"/>
          </ac:spMkLst>
        </pc:spChg>
        <pc:spChg chg="mod topLvl">
          <ac:chgData name="Morales Morales, Yovi {PEP}" userId="df8ad6a8-a62c-4009-890d-5d695651d3a8" providerId="ADAL" clId="{18F3B2A4-BD42-4901-9EA6-AA3B6F723DDF}" dt="2022-10-05T04:16:53.964" v="458" actId="164"/>
          <ac:spMkLst>
            <pc:docMk/>
            <pc:sldMk cId="3489210474" sldId="260"/>
            <ac:spMk id="16" creationId="{EE639C0A-4620-4785-ADBD-57044D9D67B3}"/>
          </ac:spMkLst>
        </pc:spChg>
        <pc:spChg chg="mod topLvl">
          <ac:chgData name="Morales Morales, Yovi {PEP}" userId="df8ad6a8-a62c-4009-890d-5d695651d3a8" providerId="ADAL" clId="{18F3B2A4-BD42-4901-9EA6-AA3B6F723DDF}" dt="2022-10-05T04:16:45.867" v="457" actId="164"/>
          <ac:spMkLst>
            <pc:docMk/>
            <pc:sldMk cId="3489210474" sldId="260"/>
            <ac:spMk id="19" creationId="{E7C92F94-C469-4B3C-87B5-E24C96591F88}"/>
          </ac:spMkLst>
        </pc:spChg>
        <pc:spChg chg="mod topLvl">
          <ac:chgData name="Morales Morales, Yovi {PEP}" userId="df8ad6a8-a62c-4009-890d-5d695651d3a8" providerId="ADAL" clId="{18F3B2A4-BD42-4901-9EA6-AA3B6F723DDF}" dt="2022-10-05T04:16:45.867" v="457" actId="164"/>
          <ac:spMkLst>
            <pc:docMk/>
            <pc:sldMk cId="3489210474" sldId="260"/>
            <ac:spMk id="20" creationId="{71F1AC50-093D-4019-BD5A-B9EB1142D100}"/>
          </ac:spMkLst>
        </pc:spChg>
        <pc:spChg chg="mod topLvl">
          <ac:chgData name="Morales Morales, Yovi {PEP}" userId="df8ad6a8-a62c-4009-890d-5d695651d3a8" providerId="ADAL" clId="{18F3B2A4-BD42-4901-9EA6-AA3B6F723DDF}" dt="2022-10-05T04:16:45.867" v="457" actId="164"/>
          <ac:spMkLst>
            <pc:docMk/>
            <pc:sldMk cId="3489210474" sldId="260"/>
            <ac:spMk id="21" creationId="{11499F9A-72F2-47E6-9226-F0517E075772}"/>
          </ac:spMkLst>
        </pc:spChg>
        <pc:spChg chg="mod topLvl">
          <ac:chgData name="Morales Morales, Yovi {PEP}" userId="df8ad6a8-a62c-4009-890d-5d695651d3a8" providerId="ADAL" clId="{18F3B2A4-BD42-4901-9EA6-AA3B6F723DDF}" dt="2022-10-05T04:16:45.867" v="457" actId="164"/>
          <ac:spMkLst>
            <pc:docMk/>
            <pc:sldMk cId="3489210474" sldId="260"/>
            <ac:spMk id="22" creationId="{CC230E70-C9F0-4A61-A60B-9AEDBD1A6C12}"/>
          </ac:spMkLst>
        </pc:spChg>
        <pc:spChg chg="mod topLvl">
          <ac:chgData name="Morales Morales, Yovi {PEP}" userId="df8ad6a8-a62c-4009-890d-5d695651d3a8" providerId="ADAL" clId="{18F3B2A4-BD42-4901-9EA6-AA3B6F723DDF}" dt="2022-10-05T04:15:44.963" v="447" actId="164"/>
          <ac:spMkLst>
            <pc:docMk/>
            <pc:sldMk cId="3489210474" sldId="260"/>
            <ac:spMk id="25" creationId="{E4170806-E56F-42FC-BBA1-055DBB077D3E}"/>
          </ac:spMkLst>
        </pc:spChg>
        <pc:spChg chg="mod topLvl">
          <ac:chgData name="Morales Morales, Yovi {PEP}" userId="df8ad6a8-a62c-4009-890d-5d695651d3a8" providerId="ADAL" clId="{18F3B2A4-BD42-4901-9EA6-AA3B6F723DDF}" dt="2022-10-05T04:15:44.963" v="447" actId="164"/>
          <ac:spMkLst>
            <pc:docMk/>
            <pc:sldMk cId="3489210474" sldId="260"/>
            <ac:spMk id="26" creationId="{1A8C9345-0F80-4F69-BCDC-0BC6C3D88DDC}"/>
          </ac:spMkLst>
        </pc:spChg>
        <pc:spChg chg="mod topLvl">
          <ac:chgData name="Morales Morales, Yovi {PEP}" userId="df8ad6a8-a62c-4009-890d-5d695651d3a8" providerId="ADAL" clId="{18F3B2A4-BD42-4901-9EA6-AA3B6F723DDF}" dt="2022-10-05T04:15:44.963" v="447" actId="164"/>
          <ac:spMkLst>
            <pc:docMk/>
            <pc:sldMk cId="3489210474" sldId="260"/>
            <ac:spMk id="27" creationId="{2FB7BFD9-E645-434C-AE20-426152C0945A}"/>
          </ac:spMkLst>
        </pc:spChg>
        <pc:spChg chg="mod topLvl">
          <ac:chgData name="Morales Morales, Yovi {PEP}" userId="df8ad6a8-a62c-4009-890d-5d695651d3a8" providerId="ADAL" clId="{18F3B2A4-BD42-4901-9EA6-AA3B6F723DDF}" dt="2022-10-05T04:15:44.963" v="447" actId="164"/>
          <ac:spMkLst>
            <pc:docMk/>
            <pc:sldMk cId="3489210474" sldId="260"/>
            <ac:spMk id="28" creationId="{EA6CB341-53F1-4856-9796-9B38CCF3125D}"/>
          </ac:spMkLst>
        </pc:spChg>
        <pc:spChg chg="mod topLvl">
          <ac:chgData name="Morales Morales, Yovi {PEP}" userId="df8ad6a8-a62c-4009-890d-5d695651d3a8" providerId="ADAL" clId="{18F3B2A4-BD42-4901-9EA6-AA3B6F723DDF}" dt="2022-10-05T04:16:09.197" v="450" actId="164"/>
          <ac:spMkLst>
            <pc:docMk/>
            <pc:sldMk cId="3489210474" sldId="260"/>
            <ac:spMk id="31" creationId="{70617144-6D92-41A6-8D90-3FF9E0294512}"/>
          </ac:spMkLst>
        </pc:spChg>
        <pc:spChg chg="mod topLvl">
          <ac:chgData name="Morales Morales, Yovi {PEP}" userId="df8ad6a8-a62c-4009-890d-5d695651d3a8" providerId="ADAL" clId="{18F3B2A4-BD42-4901-9EA6-AA3B6F723DDF}" dt="2022-10-05T04:16:09.197" v="450" actId="164"/>
          <ac:spMkLst>
            <pc:docMk/>
            <pc:sldMk cId="3489210474" sldId="260"/>
            <ac:spMk id="32" creationId="{6B3D28FA-775E-4540-9ED8-DDA2F2475D21}"/>
          </ac:spMkLst>
        </pc:spChg>
        <pc:spChg chg="mod topLvl">
          <ac:chgData name="Morales Morales, Yovi {PEP}" userId="df8ad6a8-a62c-4009-890d-5d695651d3a8" providerId="ADAL" clId="{18F3B2A4-BD42-4901-9EA6-AA3B6F723DDF}" dt="2022-10-05T04:16:09.197" v="450" actId="164"/>
          <ac:spMkLst>
            <pc:docMk/>
            <pc:sldMk cId="3489210474" sldId="260"/>
            <ac:spMk id="33" creationId="{8D51536F-2428-4246-8845-59EA5A8CAEB2}"/>
          </ac:spMkLst>
        </pc:spChg>
        <pc:spChg chg="mod topLvl">
          <ac:chgData name="Morales Morales, Yovi {PEP}" userId="df8ad6a8-a62c-4009-890d-5d695651d3a8" providerId="ADAL" clId="{18F3B2A4-BD42-4901-9EA6-AA3B6F723DDF}" dt="2022-10-05T04:16:09.197" v="450" actId="164"/>
          <ac:spMkLst>
            <pc:docMk/>
            <pc:sldMk cId="3489210474" sldId="260"/>
            <ac:spMk id="34" creationId="{0BE87AED-B765-47C9-A3FF-9FD51E94135A}"/>
          </ac:spMkLst>
        </pc:spChg>
        <pc:spChg chg="mod topLvl">
          <ac:chgData name="Morales Morales, Yovi {PEP}" userId="df8ad6a8-a62c-4009-890d-5d695651d3a8" providerId="ADAL" clId="{18F3B2A4-BD42-4901-9EA6-AA3B6F723DDF}" dt="2022-10-05T04:15:52.787" v="448" actId="164"/>
          <ac:spMkLst>
            <pc:docMk/>
            <pc:sldMk cId="3489210474" sldId="260"/>
            <ac:spMk id="37" creationId="{66B287A7-21E0-457C-8825-F67D79E60F88}"/>
          </ac:spMkLst>
        </pc:spChg>
        <pc:spChg chg="mod topLvl">
          <ac:chgData name="Morales Morales, Yovi {PEP}" userId="df8ad6a8-a62c-4009-890d-5d695651d3a8" providerId="ADAL" clId="{18F3B2A4-BD42-4901-9EA6-AA3B6F723DDF}" dt="2022-10-05T04:15:52.787" v="448" actId="164"/>
          <ac:spMkLst>
            <pc:docMk/>
            <pc:sldMk cId="3489210474" sldId="260"/>
            <ac:spMk id="38" creationId="{449AC374-4025-4BF9-8757-8502BE45314B}"/>
          </ac:spMkLst>
        </pc:spChg>
        <pc:spChg chg="mod topLvl">
          <ac:chgData name="Morales Morales, Yovi {PEP}" userId="df8ad6a8-a62c-4009-890d-5d695651d3a8" providerId="ADAL" clId="{18F3B2A4-BD42-4901-9EA6-AA3B6F723DDF}" dt="2022-10-05T04:15:52.787" v="448" actId="164"/>
          <ac:spMkLst>
            <pc:docMk/>
            <pc:sldMk cId="3489210474" sldId="260"/>
            <ac:spMk id="39" creationId="{C8014453-0197-468C-9A08-5F0D51D92F35}"/>
          </ac:spMkLst>
        </pc:spChg>
        <pc:spChg chg="mod topLvl">
          <ac:chgData name="Morales Morales, Yovi {PEP}" userId="df8ad6a8-a62c-4009-890d-5d695651d3a8" providerId="ADAL" clId="{18F3B2A4-BD42-4901-9EA6-AA3B6F723DDF}" dt="2022-10-05T04:15:52.787" v="448" actId="164"/>
          <ac:spMkLst>
            <pc:docMk/>
            <pc:sldMk cId="3489210474" sldId="260"/>
            <ac:spMk id="40" creationId="{B735302A-91E8-4965-BB27-ACEB3B5C895F}"/>
          </ac:spMkLst>
        </pc:spChg>
        <pc:spChg chg="mod topLvl">
          <ac:chgData name="Morales Morales, Yovi {PEP}" userId="df8ad6a8-a62c-4009-890d-5d695651d3a8" providerId="ADAL" clId="{18F3B2A4-BD42-4901-9EA6-AA3B6F723DDF}" dt="2022-10-05T04:15:59.980" v="449" actId="164"/>
          <ac:spMkLst>
            <pc:docMk/>
            <pc:sldMk cId="3489210474" sldId="260"/>
            <ac:spMk id="43" creationId="{0FE495ED-A4AA-42AF-BE92-D8F59C1FCE72}"/>
          </ac:spMkLst>
        </pc:spChg>
        <pc:spChg chg="mod topLvl">
          <ac:chgData name="Morales Morales, Yovi {PEP}" userId="df8ad6a8-a62c-4009-890d-5d695651d3a8" providerId="ADAL" clId="{18F3B2A4-BD42-4901-9EA6-AA3B6F723DDF}" dt="2022-10-05T04:15:59.980" v="449" actId="164"/>
          <ac:spMkLst>
            <pc:docMk/>
            <pc:sldMk cId="3489210474" sldId="260"/>
            <ac:spMk id="44" creationId="{3FE64218-5104-4FBD-843D-DA030C6FB291}"/>
          </ac:spMkLst>
        </pc:spChg>
        <pc:spChg chg="mod topLvl">
          <ac:chgData name="Morales Morales, Yovi {PEP}" userId="df8ad6a8-a62c-4009-890d-5d695651d3a8" providerId="ADAL" clId="{18F3B2A4-BD42-4901-9EA6-AA3B6F723DDF}" dt="2022-10-05T04:15:59.980" v="449" actId="164"/>
          <ac:spMkLst>
            <pc:docMk/>
            <pc:sldMk cId="3489210474" sldId="260"/>
            <ac:spMk id="45" creationId="{F1C9ACDD-9A85-4B31-AAFE-6759CD4A0FCD}"/>
          </ac:spMkLst>
        </pc:spChg>
        <pc:spChg chg="mod topLvl">
          <ac:chgData name="Morales Morales, Yovi {PEP}" userId="df8ad6a8-a62c-4009-890d-5d695651d3a8" providerId="ADAL" clId="{18F3B2A4-BD42-4901-9EA6-AA3B6F723DDF}" dt="2022-10-05T04:15:59.980" v="449" actId="164"/>
          <ac:spMkLst>
            <pc:docMk/>
            <pc:sldMk cId="3489210474" sldId="260"/>
            <ac:spMk id="46" creationId="{99ED8C95-9E29-4A98-A291-1D869B74E99D}"/>
          </ac:spMkLst>
        </pc:spChg>
        <pc:spChg chg="add mod">
          <ac:chgData name="Morales Morales, Yovi {PEP}" userId="df8ad6a8-a62c-4009-890d-5d695651d3a8" providerId="ADAL" clId="{18F3B2A4-BD42-4901-9EA6-AA3B6F723DDF}" dt="2022-10-05T04:13:29.909" v="428" actId="571"/>
          <ac:spMkLst>
            <pc:docMk/>
            <pc:sldMk cId="3489210474" sldId="260"/>
            <ac:spMk id="49" creationId="{8184CDC0-A80C-4C71-9AB3-1A4B1463FA57}"/>
          </ac:spMkLst>
        </pc:spChg>
        <pc:grpChg chg="del mod topLvl">
          <ac:chgData name="Morales Morales, Yovi {PEP}" userId="df8ad6a8-a62c-4009-890d-5d695651d3a8" providerId="ADAL" clId="{18F3B2A4-BD42-4901-9EA6-AA3B6F723DDF}" dt="2022-10-05T04:05:46.338" v="392" actId="165"/>
          <ac:grpSpMkLst>
            <pc:docMk/>
            <pc:sldMk cId="3489210474" sldId="260"/>
            <ac:grpSpMk id="3" creationId="{618E6A04-D159-464B-B4E6-1BCC4B09CDA6}"/>
          </ac:grpSpMkLst>
        </pc:grpChg>
        <pc:grpChg chg="add mod">
          <ac:chgData name="Morales Morales, Yovi {PEP}" userId="df8ad6a8-a62c-4009-890d-5d695651d3a8" providerId="ADAL" clId="{18F3B2A4-BD42-4901-9EA6-AA3B6F723DDF}" dt="2022-10-05T04:17:08.668" v="459" actId="164"/>
          <ac:grpSpMkLst>
            <pc:docMk/>
            <pc:sldMk cId="3489210474" sldId="260"/>
            <ac:grpSpMk id="4" creationId="{162DA075-E5F1-4BCA-884A-538A976BB2FF}"/>
          </ac:grpSpMkLst>
        </pc:grpChg>
        <pc:grpChg chg="add mod">
          <ac:chgData name="Morales Morales, Yovi {PEP}" userId="df8ad6a8-a62c-4009-890d-5d695651d3a8" providerId="ADAL" clId="{18F3B2A4-BD42-4901-9EA6-AA3B6F723DDF}" dt="2022-10-05T04:17:08.668" v="459" actId="164"/>
          <ac:grpSpMkLst>
            <pc:docMk/>
            <pc:sldMk cId="3489210474" sldId="260"/>
            <ac:grpSpMk id="5" creationId="{0D252897-771E-41F3-B6C2-D2260B2C03B8}"/>
          </ac:grpSpMkLst>
        </pc:grpChg>
        <pc:grpChg chg="del mod topLvl">
          <ac:chgData name="Morales Morales, Yovi {PEP}" userId="df8ad6a8-a62c-4009-890d-5d695651d3a8" providerId="ADAL" clId="{18F3B2A4-BD42-4901-9EA6-AA3B6F723DDF}" dt="2022-10-05T04:08:02.690" v="404" actId="165"/>
          <ac:grpSpMkLst>
            <pc:docMk/>
            <pc:sldMk cId="3489210474" sldId="260"/>
            <ac:grpSpMk id="9" creationId="{C2BEF83C-3862-4984-A738-B634AF008A2B}"/>
          </ac:grpSpMkLst>
        </pc:grpChg>
        <pc:grpChg chg="del mod topLvl">
          <ac:chgData name="Morales Morales, Yovi {PEP}" userId="df8ad6a8-a62c-4009-890d-5d695651d3a8" providerId="ADAL" clId="{18F3B2A4-BD42-4901-9EA6-AA3B6F723DDF}" dt="2022-10-05T04:05:46.338" v="392" actId="165"/>
          <ac:grpSpMkLst>
            <pc:docMk/>
            <pc:sldMk cId="3489210474" sldId="260"/>
            <ac:grpSpMk id="11" creationId="{737D9195-D004-49AA-86F7-CEE27DA27648}"/>
          </ac:grpSpMkLst>
        </pc:grpChg>
        <pc:grpChg chg="del mod topLvl">
          <ac:chgData name="Morales Morales, Yovi {PEP}" userId="df8ad6a8-a62c-4009-890d-5d695651d3a8" providerId="ADAL" clId="{18F3B2A4-BD42-4901-9EA6-AA3B6F723DDF}" dt="2022-10-05T04:08:02.690" v="404" actId="165"/>
          <ac:grpSpMkLst>
            <pc:docMk/>
            <pc:sldMk cId="3489210474" sldId="260"/>
            <ac:grpSpMk id="12" creationId="{017FD8F0-4C0B-4273-B346-BEDE845F2E80}"/>
          </ac:grpSpMkLst>
        </pc:grpChg>
        <pc:grpChg chg="del mod topLvl">
          <ac:chgData name="Morales Morales, Yovi {PEP}" userId="df8ad6a8-a62c-4009-890d-5d695651d3a8" providerId="ADAL" clId="{18F3B2A4-BD42-4901-9EA6-AA3B6F723DDF}" dt="2022-10-05T04:05:46.338" v="392" actId="165"/>
          <ac:grpSpMkLst>
            <pc:docMk/>
            <pc:sldMk cId="3489210474" sldId="260"/>
            <ac:grpSpMk id="17" creationId="{A3555D9B-E7E9-4036-887E-1EED0BF16576}"/>
          </ac:grpSpMkLst>
        </pc:grpChg>
        <pc:grpChg chg="del mod topLvl">
          <ac:chgData name="Morales Morales, Yovi {PEP}" userId="df8ad6a8-a62c-4009-890d-5d695651d3a8" providerId="ADAL" clId="{18F3B2A4-BD42-4901-9EA6-AA3B6F723DDF}" dt="2022-10-05T04:08:02.690" v="404" actId="165"/>
          <ac:grpSpMkLst>
            <pc:docMk/>
            <pc:sldMk cId="3489210474" sldId="260"/>
            <ac:grpSpMk id="18" creationId="{566F7454-D2D7-4351-81DC-C061BA65EAF7}"/>
          </ac:grpSpMkLst>
        </pc:grpChg>
        <pc:grpChg chg="del mod topLvl">
          <ac:chgData name="Morales Morales, Yovi {PEP}" userId="df8ad6a8-a62c-4009-890d-5d695651d3a8" providerId="ADAL" clId="{18F3B2A4-BD42-4901-9EA6-AA3B6F723DDF}" dt="2022-10-05T04:05:46.338" v="392" actId="165"/>
          <ac:grpSpMkLst>
            <pc:docMk/>
            <pc:sldMk cId="3489210474" sldId="260"/>
            <ac:grpSpMk id="23" creationId="{7EE2AA7B-3421-4521-844E-497AB18D52C0}"/>
          </ac:grpSpMkLst>
        </pc:grpChg>
        <pc:grpChg chg="del mod topLvl">
          <ac:chgData name="Morales Morales, Yovi {PEP}" userId="df8ad6a8-a62c-4009-890d-5d695651d3a8" providerId="ADAL" clId="{18F3B2A4-BD42-4901-9EA6-AA3B6F723DDF}" dt="2022-10-05T04:08:02.690" v="404" actId="165"/>
          <ac:grpSpMkLst>
            <pc:docMk/>
            <pc:sldMk cId="3489210474" sldId="260"/>
            <ac:grpSpMk id="24" creationId="{326B7394-EEA5-4CDE-86B7-25CB43E2D120}"/>
          </ac:grpSpMkLst>
        </pc:grpChg>
        <pc:grpChg chg="del mod topLvl">
          <ac:chgData name="Morales Morales, Yovi {PEP}" userId="df8ad6a8-a62c-4009-890d-5d695651d3a8" providerId="ADAL" clId="{18F3B2A4-BD42-4901-9EA6-AA3B6F723DDF}" dt="2022-10-05T04:05:46.338" v="392" actId="165"/>
          <ac:grpSpMkLst>
            <pc:docMk/>
            <pc:sldMk cId="3489210474" sldId="260"/>
            <ac:grpSpMk id="29" creationId="{E471E2CC-305D-4A9E-B95F-77F4B3ED8BFC}"/>
          </ac:grpSpMkLst>
        </pc:grpChg>
        <pc:grpChg chg="del mod topLvl">
          <ac:chgData name="Morales Morales, Yovi {PEP}" userId="df8ad6a8-a62c-4009-890d-5d695651d3a8" providerId="ADAL" clId="{18F3B2A4-BD42-4901-9EA6-AA3B6F723DDF}" dt="2022-10-05T04:08:02.690" v="404" actId="165"/>
          <ac:grpSpMkLst>
            <pc:docMk/>
            <pc:sldMk cId="3489210474" sldId="260"/>
            <ac:grpSpMk id="30" creationId="{86DCA39E-79A1-44CF-B294-4D1407FDB619}"/>
          </ac:grpSpMkLst>
        </pc:grpChg>
        <pc:grpChg chg="del mod topLvl">
          <ac:chgData name="Morales Morales, Yovi {PEP}" userId="df8ad6a8-a62c-4009-890d-5d695651d3a8" providerId="ADAL" clId="{18F3B2A4-BD42-4901-9EA6-AA3B6F723DDF}" dt="2022-10-05T04:05:46.338" v="392" actId="165"/>
          <ac:grpSpMkLst>
            <pc:docMk/>
            <pc:sldMk cId="3489210474" sldId="260"/>
            <ac:grpSpMk id="35" creationId="{D7F0CFFC-C058-45D8-B286-E5FFC09887F5}"/>
          </ac:grpSpMkLst>
        </pc:grpChg>
        <pc:grpChg chg="del mod topLvl">
          <ac:chgData name="Morales Morales, Yovi {PEP}" userId="df8ad6a8-a62c-4009-890d-5d695651d3a8" providerId="ADAL" clId="{18F3B2A4-BD42-4901-9EA6-AA3B6F723DDF}" dt="2022-10-05T04:08:02.690" v="404" actId="165"/>
          <ac:grpSpMkLst>
            <pc:docMk/>
            <pc:sldMk cId="3489210474" sldId="260"/>
            <ac:grpSpMk id="36" creationId="{C25C1A60-9921-4408-AC61-23239C62A5F3}"/>
          </ac:grpSpMkLst>
        </pc:grpChg>
        <pc:grpChg chg="del mod topLvl">
          <ac:chgData name="Morales Morales, Yovi {PEP}" userId="df8ad6a8-a62c-4009-890d-5d695651d3a8" providerId="ADAL" clId="{18F3B2A4-BD42-4901-9EA6-AA3B6F723DDF}" dt="2022-10-05T04:05:46.338" v="392" actId="165"/>
          <ac:grpSpMkLst>
            <pc:docMk/>
            <pc:sldMk cId="3489210474" sldId="260"/>
            <ac:grpSpMk id="41" creationId="{CAAE0207-F295-4D37-BEB2-7D8086C49CF1}"/>
          </ac:grpSpMkLst>
        </pc:grpChg>
        <pc:grpChg chg="del mod topLvl">
          <ac:chgData name="Morales Morales, Yovi {PEP}" userId="df8ad6a8-a62c-4009-890d-5d695651d3a8" providerId="ADAL" clId="{18F3B2A4-BD42-4901-9EA6-AA3B6F723DDF}" dt="2022-10-05T04:08:02.690" v="404" actId="165"/>
          <ac:grpSpMkLst>
            <pc:docMk/>
            <pc:sldMk cId="3489210474" sldId="260"/>
            <ac:grpSpMk id="42" creationId="{7D135129-89E8-406B-A865-6A7D22C668BA}"/>
          </ac:grpSpMkLst>
        </pc:grpChg>
        <pc:grpChg chg="del">
          <ac:chgData name="Morales Morales, Yovi {PEP}" userId="df8ad6a8-a62c-4009-890d-5d695651d3a8" providerId="ADAL" clId="{18F3B2A4-BD42-4901-9EA6-AA3B6F723DDF}" dt="2022-10-05T04:05:19.373" v="391" actId="165"/>
          <ac:grpSpMkLst>
            <pc:docMk/>
            <pc:sldMk cId="3489210474" sldId="260"/>
            <ac:grpSpMk id="48" creationId="{DCF5F691-436A-4764-BCD1-843EB8858F05}"/>
          </ac:grpSpMkLst>
        </pc:grpChg>
        <pc:grpChg chg="add mod">
          <ac:chgData name="Morales Morales, Yovi {PEP}" userId="df8ad6a8-a62c-4009-890d-5d695651d3a8" providerId="ADAL" clId="{18F3B2A4-BD42-4901-9EA6-AA3B6F723DDF}" dt="2022-10-05T04:17:08.668" v="459" actId="164"/>
          <ac:grpSpMkLst>
            <pc:docMk/>
            <pc:sldMk cId="3489210474" sldId="260"/>
            <ac:grpSpMk id="50" creationId="{B7FDA4DC-E3F1-4A49-A470-299AC1520555}"/>
          </ac:grpSpMkLst>
        </pc:grpChg>
        <pc:grpChg chg="add mod">
          <ac:chgData name="Morales Morales, Yovi {PEP}" userId="df8ad6a8-a62c-4009-890d-5d695651d3a8" providerId="ADAL" clId="{18F3B2A4-BD42-4901-9EA6-AA3B6F723DDF}" dt="2022-10-05T04:17:08.668" v="459" actId="164"/>
          <ac:grpSpMkLst>
            <pc:docMk/>
            <pc:sldMk cId="3489210474" sldId="260"/>
            <ac:grpSpMk id="51" creationId="{4378626B-9605-48F2-B304-AA0D24C504FC}"/>
          </ac:grpSpMkLst>
        </pc:grpChg>
        <pc:grpChg chg="add mod">
          <ac:chgData name="Morales Morales, Yovi {PEP}" userId="df8ad6a8-a62c-4009-890d-5d695651d3a8" providerId="ADAL" clId="{18F3B2A4-BD42-4901-9EA6-AA3B6F723DDF}" dt="2022-10-05T04:16:36.895" v="455" actId="164"/>
          <ac:grpSpMkLst>
            <pc:docMk/>
            <pc:sldMk cId="3489210474" sldId="260"/>
            <ac:grpSpMk id="52" creationId="{3F7C0BA7-2588-4ECC-9E12-01930757DD77}"/>
          </ac:grpSpMkLst>
        </pc:grpChg>
        <pc:grpChg chg="add mod">
          <ac:chgData name="Morales Morales, Yovi {PEP}" userId="df8ad6a8-a62c-4009-890d-5d695651d3a8" providerId="ADAL" clId="{18F3B2A4-BD42-4901-9EA6-AA3B6F723DDF}" dt="2022-10-05T04:17:08.668" v="459" actId="164"/>
          <ac:grpSpMkLst>
            <pc:docMk/>
            <pc:sldMk cId="3489210474" sldId="260"/>
            <ac:grpSpMk id="53" creationId="{0103CAB6-215A-42E3-A8CE-658E1D25D4FC}"/>
          </ac:grpSpMkLst>
        </pc:grpChg>
        <pc:grpChg chg="add mod">
          <ac:chgData name="Morales Morales, Yovi {PEP}" userId="df8ad6a8-a62c-4009-890d-5d695651d3a8" providerId="ADAL" clId="{18F3B2A4-BD42-4901-9EA6-AA3B6F723DDF}" dt="2022-10-05T04:17:08.668" v="459" actId="164"/>
          <ac:grpSpMkLst>
            <pc:docMk/>
            <pc:sldMk cId="3489210474" sldId="260"/>
            <ac:grpSpMk id="54" creationId="{6D5FFAD0-7260-4837-BCDE-FE9B3A3A410E}"/>
          </ac:grpSpMkLst>
        </pc:grpChg>
        <pc:grpChg chg="add mod">
          <ac:chgData name="Morales Morales, Yovi {PEP}" userId="df8ad6a8-a62c-4009-890d-5d695651d3a8" providerId="ADAL" clId="{18F3B2A4-BD42-4901-9EA6-AA3B6F723DDF}" dt="2022-10-05T04:19:53.713" v="778" actId="14861"/>
          <ac:grpSpMkLst>
            <pc:docMk/>
            <pc:sldMk cId="3489210474" sldId="260"/>
            <ac:grpSpMk id="55" creationId="{AB89D59B-30E9-4E7D-8E39-7E1F0F64983C}"/>
          </ac:grpSpMkLst>
        </pc:grpChg>
        <pc:picChg chg="add del mod">
          <ac:chgData name="Morales Morales, Yovi {PEP}" userId="df8ad6a8-a62c-4009-890d-5d695651d3a8" providerId="ADAL" clId="{18F3B2A4-BD42-4901-9EA6-AA3B6F723DDF}" dt="2022-10-05T04:17:15.418" v="462" actId="478"/>
          <ac:picMkLst>
            <pc:docMk/>
            <pc:sldMk cId="3489210474" sldId="260"/>
            <ac:picMk id="47" creationId="{A468DC93-3377-4A32-8359-96CEFA086275}"/>
          </ac:picMkLst>
        </pc:picChg>
      </pc:sldChg>
      <pc:sldChg chg="addSp delSp modSp add mod">
        <pc:chgData name="Morales Morales, Yovi {PEP}" userId="df8ad6a8-a62c-4009-890d-5d695651d3a8" providerId="ADAL" clId="{18F3B2A4-BD42-4901-9EA6-AA3B6F723DDF}" dt="2022-10-07T04:40:36.741" v="3358" actId="1076"/>
        <pc:sldMkLst>
          <pc:docMk/>
          <pc:sldMk cId="2555329515" sldId="261"/>
        </pc:sldMkLst>
        <pc:spChg chg="mod topLvl">
          <ac:chgData name="Morales Morales, Yovi {PEP}" userId="df8ad6a8-a62c-4009-890d-5d695651d3a8" providerId="ADAL" clId="{18F3B2A4-BD42-4901-9EA6-AA3B6F723DDF}" dt="2022-10-05T04:29:53.705" v="1063" actId="14861"/>
          <ac:spMkLst>
            <pc:docMk/>
            <pc:sldMk cId="2555329515" sldId="261"/>
            <ac:spMk id="2" creationId="{03F60B44-42E5-43E2-91EC-A21E2DCE254D}"/>
          </ac:spMkLst>
        </pc:spChg>
        <pc:spChg chg="mod">
          <ac:chgData name="Morales Morales, Yovi {PEP}" userId="df8ad6a8-a62c-4009-890d-5d695651d3a8" providerId="ADAL" clId="{18F3B2A4-BD42-4901-9EA6-AA3B6F723DDF}" dt="2022-10-05T04:30:43.690" v="1066" actId="14861"/>
          <ac:spMkLst>
            <pc:docMk/>
            <pc:sldMk cId="2555329515" sldId="261"/>
            <ac:spMk id="6" creationId="{51DACC7F-1D6B-444B-B7BB-D2E3FC9D3AAC}"/>
          </ac:spMkLst>
        </pc:spChg>
        <pc:spChg chg="mod topLvl">
          <ac:chgData name="Morales Morales, Yovi {PEP}" userId="df8ad6a8-a62c-4009-890d-5d695651d3a8" providerId="ADAL" clId="{18F3B2A4-BD42-4901-9EA6-AA3B6F723DDF}" dt="2022-10-05T04:23:25.791" v="1036" actId="14861"/>
          <ac:spMkLst>
            <pc:docMk/>
            <pc:sldMk cId="2555329515" sldId="261"/>
            <ac:spMk id="7" creationId="{6E507EFE-FDE5-4C52-A61A-573130EDF3DD}"/>
          </ac:spMkLst>
        </pc:spChg>
        <pc:spChg chg="mod topLvl">
          <ac:chgData name="Morales Morales, Yovi {PEP}" userId="df8ad6a8-a62c-4009-890d-5d695651d3a8" providerId="ADAL" clId="{18F3B2A4-BD42-4901-9EA6-AA3B6F723DDF}" dt="2022-10-05T04:29:19.067" v="1054" actId="14861"/>
          <ac:spMkLst>
            <pc:docMk/>
            <pc:sldMk cId="2555329515" sldId="261"/>
            <ac:spMk id="8" creationId="{21007F26-A44F-42A2-B40F-7F170FDF3DFA}"/>
          </ac:spMkLst>
        </pc:spChg>
        <pc:spChg chg="mod topLvl">
          <ac:chgData name="Morales Morales, Yovi {PEP}" userId="df8ad6a8-a62c-4009-890d-5d695651d3a8" providerId="ADAL" clId="{18F3B2A4-BD42-4901-9EA6-AA3B6F723DDF}" dt="2022-10-05T04:23:25.791" v="1036" actId="14861"/>
          <ac:spMkLst>
            <pc:docMk/>
            <pc:sldMk cId="2555329515" sldId="261"/>
            <ac:spMk id="10" creationId="{813094CB-C17F-4910-8F3F-F512B5774A54}"/>
          </ac:spMkLst>
        </pc:spChg>
        <pc:spChg chg="add mod ord">
          <ac:chgData name="Morales Morales, Yovi {PEP}" userId="df8ad6a8-a62c-4009-890d-5d695651d3a8" providerId="ADAL" clId="{18F3B2A4-BD42-4901-9EA6-AA3B6F723DDF}" dt="2022-10-05T04:42:46.620" v="1123" actId="1076"/>
          <ac:spMkLst>
            <pc:docMk/>
            <pc:sldMk cId="2555329515" sldId="261"/>
            <ac:spMk id="12" creationId="{62F6CCBF-9501-4AE8-BC48-6DDD8F66D6E2}"/>
          </ac:spMkLst>
        </pc:spChg>
        <pc:spChg chg="mod topLvl">
          <ac:chgData name="Morales Morales, Yovi {PEP}" userId="df8ad6a8-a62c-4009-890d-5d695651d3a8" providerId="ADAL" clId="{18F3B2A4-BD42-4901-9EA6-AA3B6F723DDF}" dt="2022-10-05T04:24:09.617" v="1042" actId="1076"/>
          <ac:spMkLst>
            <pc:docMk/>
            <pc:sldMk cId="2555329515" sldId="261"/>
            <ac:spMk id="13" creationId="{F99C5AC6-4247-4A04-A1E9-9451CD823D79}"/>
          </ac:spMkLst>
        </pc:spChg>
        <pc:spChg chg="mod topLvl">
          <ac:chgData name="Morales Morales, Yovi {PEP}" userId="df8ad6a8-a62c-4009-890d-5d695651d3a8" providerId="ADAL" clId="{18F3B2A4-BD42-4901-9EA6-AA3B6F723DDF}" dt="2022-10-05T04:29:53.705" v="1063" actId="14861"/>
          <ac:spMkLst>
            <pc:docMk/>
            <pc:sldMk cId="2555329515" sldId="261"/>
            <ac:spMk id="14" creationId="{AE170B1E-576D-44F9-9F8F-D02FB54834D8}"/>
          </ac:spMkLst>
        </pc:spChg>
        <pc:spChg chg="mod topLvl">
          <ac:chgData name="Morales Morales, Yovi {PEP}" userId="df8ad6a8-a62c-4009-890d-5d695651d3a8" providerId="ADAL" clId="{18F3B2A4-BD42-4901-9EA6-AA3B6F723DDF}" dt="2022-10-05T04:23:25.791" v="1036" actId="14861"/>
          <ac:spMkLst>
            <pc:docMk/>
            <pc:sldMk cId="2555329515" sldId="261"/>
            <ac:spMk id="15" creationId="{555608ED-111E-450C-B609-EDB5D0DD3F6B}"/>
          </ac:spMkLst>
        </pc:spChg>
        <pc:spChg chg="mod topLvl">
          <ac:chgData name="Morales Morales, Yovi {PEP}" userId="df8ad6a8-a62c-4009-890d-5d695651d3a8" providerId="ADAL" clId="{18F3B2A4-BD42-4901-9EA6-AA3B6F723DDF}" dt="2022-10-05T04:29:19.067" v="1054" actId="14861"/>
          <ac:spMkLst>
            <pc:docMk/>
            <pc:sldMk cId="2555329515" sldId="261"/>
            <ac:spMk id="16" creationId="{EE639C0A-4620-4785-ADBD-57044D9D67B3}"/>
          </ac:spMkLst>
        </pc:spChg>
        <pc:spChg chg="mod topLvl">
          <ac:chgData name="Morales Morales, Yovi {PEP}" userId="df8ad6a8-a62c-4009-890d-5d695651d3a8" providerId="ADAL" clId="{18F3B2A4-BD42-4901-9EA6-AA3B6F723DDF}" dt="2022-10-05T04:23:25.791" v="1036" actId="14861"/>
          <ac:spMkLst>
            <pc:docMk/>
            <pc:sldMk cId="2555329515" sldId="261"/>
            <ac:spMk id="19" creationId="{E7C92F94-C469-4B3C-87B5-E24C96591F88}"/>
          </ac:spMkLst>
        </pc:spChg>
        <pc:spChg chg="mod topLvl">
          <ac:chgData name="Morales Morales, Yovi {PEP}" userId="df8ad6a8-a62c-4009-890d-5d695651d3a8" providerId="ADAL" clId="{18F3B2A4-BD42-4901-9EA6-AA3B6F723DDF}" dt="2022-10-05T04:29:53.705" v="1063" actId="14861"/>
          <ac:spMkLst>
            <pc:docMk/>
            <pc:sldMk cId="2555329515" sldId="261"/>
            <ac:spMk id="20" creationId="{71F1AC50-093D-4019-BD5A-B9EB1142D100}"/>
          </ac:spMkLst>
        </pc:spChg>
        <pc:spChg chg="mod topLvl">
          <ac:chgData name="Morales Morales, Yovi {PEP}" userId="df8ad6a8-a62c-4009-890d-5d695651d3a8" providerId="ADAL" clId="{18F3B2A4-BD42-4901-9EA6-AA3B6F723DDF}" dt="2022-10-07T00:25:31.706" v="2706" actId="1076"/>
          <ac:spMkLst>
            <pc:docMk/>
            <pc:sldMk cId="2555329515" sldId="261"/>
            <ac:spMk id="21" creationId="{11499F9A-72F2-47E6-9226-F0517E075772}"/>
          </ac:spMkLst>
        </pc:spChg>
        <pc:spChg chg="mod topLvl">
          <ac:chgData name="Morales Morales, Yovi {PEP}" userId="df8ad6a8-a62c-4009-890d-5d695651d3a8" providerId="ADAL" clId="{18F3B2A4-BD42-4901-9EA6-AA3B6F723DDF}" dt="2022-10-07T00:25:31.004" v="2705" actId="1076"/>
          <ac:spMkLst>
            <pc:docMk/>
            <pc:sldMk cId="2555329515" sldId="261"/>
            <ac:spMk id="22" creationId="{CC230E70-C9F0-4A61-A60B-9AEDBD1A6C12}"/>
          </ac:spMkLst>
        </pc:spChg>
        <pc:spChg chg="mod topLvl">
          <ac:chgData name="Morales Morales, Yovi {PEP}" userId="df8ad6a8-a62c-4009-890d-5d695651d3a8" providerId="ADAL" clId="{18F3B2A4-BD42-4901-9EA6-AA3B6F723DDF}" dt="2022-10-05T04:30:23.662" v="1065" actId="1076"/>
          <ac:spMkLst>
            <pc:docMk/>
            <pc:sldMk cId="2555329515" sldId="261"/>
            <ac:spMk id="25" creationId="{E4170806-E56F-42FC-BBA1-055DBB077D3E}"/>
          </ac:spMkLst>
        </pc:spChg>
        <pc:spChg chg="mod topLvl">
          <ac:chgData name="Morales Morales, Yovi {PEP}" userId="df8ad6a8-a62c-4009-890d-5d695651d3a8" providerId="ADAL" clId="{18F3B2A4-BD42-4901-9EA6-AA3B6F723DDF}" dt="2022-10-05T04:29:53.705" v="1063" actId="14861"/>
          <ac:spMkLst>
            <pc:docMk/>
            <pc:sldMk cId="2555329515" sldId="261"/>
            <ac:spMk id="26" creationId="{1A8C9345-0F80-4F69-BCDC-0BC6C3D88DDC}"/>
          </ac:spMkLst>
        </pc:spChg>
        <pc:spChg chg="mod topLvl">
          <ac:chgData name="Morales Morales, Yovi {PEP}" userId="df8ad6a8-a62c-4009-890d-5d695651d3a8" providerId="ADAL" clId="{18F3B2A4-BD42-4901-9EA6-AA3B6F723DDF}" dt="2022-10-05T04:30:21.866" v="1064" actId="1076"/>
          <ac:spMkLst>
            <pc:docMk/>
            <pc:sldMk cId="2555329515" sldId="261"/>
            <ac:spMk id="27" creationId="{2FB7BFD9-E645-434C-AE20-426152C0945A}"/>
          </ac:spMkLst>
        </pc:spChg>
        <pc:spChg chg="mod topLvl">
          <ac:chgData name="Morales Morales, Yovi {PEP}" userId="df8ad6a8-a62c-4009-890d-5d695651d3a8" providerId="ADAL" clId="{18F3B2A4-BD42-4901-9EA6-AA3B6F723DDF}" dt="2022-10-05T04:29:19.067" v="1054" actId="14861"/>
          <ac:spMkLst>
            <pc:docMk/>
            <pc:sldMk cId="2555329515" sldId="261"/>
            <ac:spMk id="28" creationId="{EA6CB341-53F1-4856-9796-9B38CCF3125D}"/>
          </ac:spMkLst>
        </pc:spChg>
        <pc:spChg chg="mod topLvl">
          <ac:chgData name="Morales Morales, Yovi {PEP}" userId="df8ad6a8-a62c-4009-890d-5d695651d3a8" providerId="ADAL" clId="{18F3B2A4-BD42-4901-9EA6-AA3B6F723DDF}" dt="2022-10-05T04:23:25.791" v="1036" actId="14861"/>
          <ac:spMkLst>
            <pc:docMk/>
            <pc:sldMk cId="2555329515" sldId="261"/>
            <ac:spMk id="31" creationId="{70617144-6D92-41A6-8D90-3FF9E0294512}"/>
          </ac:spMkLst>
        </pc:spChg>
        <pc:spChg chg="mod topLvl">
          <ac:chgData name="Morales Morales, Yovi {PEP}" userId="df8ad6a8-a62c-4009-890d-5d695651d3a8" providerId="ADAL" clId="{18F3B2A4-BD42-4901-9EA6-AA3B6F723DDF}" dt="2022-10-05T04:29:53.705" v="1063" actId="14861"/>
          <ac:spMkLst>
            <pc:docMk/>
            <pc:sldMk cId="2555329515" sldId="261"/>
            <ac:spMk id="32" creationId="{6B3D28FA-775E-4540-9ED8-DDA2F2475D21}"/>
          </ac:spMkLst>
        </pc:spChg>
        <pc:spChg chg="mod topLvl">
          <ac:chgData name="Morales Morales, Yovi {PEP}" userId="df8ad6a8-a62c-4009-890d-5d695651d3a8" providerId="ADAL" clId="{18F3B2A4-BD42-4901-9EA6-AA3B6F723DDF}" dt="2022-10-05T04:23:25.791" v="1036" actId="14861"/>
          <ac:spMkLst>
            <pc:docMk/>
            <pc:sldMk cId="2555329515" sldId="261"/>
            <ac:spMk id="33" creationId="{8D51536F-2428-4246-8845-59EA5A8CAEB2}"/>
          </ac:spMkLst>
        </pc:spChg>
        <pc:spChg chg="mod topLvl">
          <ac:chgData name="Morales Morales, Yovi {PEP}" userId="df8ad6a8-a62c-4009-890d-5d695651d3a8" providerId="ADAL" clId="{18F3B2A4-BD42-4901-9EA6-AA3B6F723DDF}" dt="2022-10-05T04:42:43.818" v="1122" actId="1076"/>
          <ac:spMkLst>
            <pc:docMk/>
            <pc:sldMk cId="2555329515" sldId="261"/>
            <ac:spMk id="34" creationId="{0BE87AED-B765-47C9-A3FF-9FD51E94135A}"/>
          </ac:spMkLst>
        </pc:spChg>
        <pc:spChg chg="mod topLvl">
          <ac:chgData name="Morales Morales, Yovi {PEP}" userId="df8ad6a8-a62c-4009-890d-5d695651d3a8" providerId="ADAL" clId="{18F3B2A4-BD42-4901-9EA6-AA3B6F723DDF}" dt="2022-10-05T04:23:25.791" v="1036" actId="14861"/>
          <ac:spMkLst>
            <pc:docMk/>
            <pc:sldMk cId="2555329515" sldId="261"/>
            <ac:spMk id="37" creationId="{66B287A7-21E0-457C-8825-F67D79E60F88}"/>
          </ac:spMkLst>
        </pc:spChg>
        <pc:spChg chg="mod topLvl">
          <ac:chgData name="Morales Morales, Yovi {PEP}" userId="df8ad6a8-a62c-4009-890d-5d695651d3a8" providerId="ADAL" clId="{18F3B2A4-BD42-4901-9EA6-AA3B6F723DDF}" dt="2022-10-05T04:29:53.705" v="1063" actId="14861"/>
          <ac:spMkLst>
            <pc:docMk/>
            <pc:sldMk cId="2555329515" sldId="261"/>
            <ac:spMk id="38" creationId="{449AC374-4025-4BF9-8757-8502BE45314B}"/>
          </ac:spMkLst>
        </pc:spChg>
        <pc:spChg chg="mod topLvl">
          <ac:chgData name="Morales Morales, Yovi {PEP}" userId="df8ad6a8-a62c-4009-890d-5d695651d3a8" providerId="ADAL" clId="{18F3B2A4-BD42-4901-9EA6-AA3B6F723DDF}" dt="2022-10-05T04:23:25.791" v="1036" actId="14861"/>
          <ac:spMkLst>
            <pc:docMk/>
            <pc:sldMk cId="2555329515" sldId="261"/>
            <ac:spMk id="39" creationId="{C8014453-0197-468C-9A08-5F0D51D92F35}"/>
          </ac:spMkLst>
        </pc:spChg>
        <pc:spChg chg="mod topLvl">
          <ac:chgData name="Morales Morales, Yovi {PEP}" userId="df8ad6a8-a62c-4009-890d-5d695651d3a8" providerId="ADAL" clId="{18F3B2A4-BD42-4901-9EA6-AA3B6F723DDF}" dt="2022-10-05T04:29:19.067" v="1054" actId="14861"/>
          <ac:spMkLst>
            <pc:docMk/>
            <pc:sldMk cId="2555329515" sldId="261"/>
            <ac:spMk id="40" creationId="{B735302A-91E8-4965-BB27-ACEB3B5C895F}"/>
          </ac:spMkLst>
        </pc:spChg>
        <pc:spChg chg="add mod">
          <ac:chgData name="Morales Morales, Yovi {PEP}" userId="df8ad6a8-a62c-4009-890d-5d695651d3a8" providerId="ADAL" clId="{18F3B2A4-BD42-4901-9EA6-AA3B6F723DDF}" dt="2022-10-05T04:31:24.359" v="1070" actId="164"/>
          <ac:spMkLst>
            <pc:docMk/>
            <pc:sldMk cId="2555329515" sldId="261"/>
            <ac:spMk id="41" creationId="{2FF87665-A67C-431A-8016-DCF4C06809F7}"/>
          </ac:spMkLst>
        </pc:spChg>
        <pc:spChg chg="add mod">
          <ac:chgData name="Morales Morales, Yovi {PEP}" userId="df8ad6a8-a62c-4009-890d-5d695651d3a8" providerId="ADAL" clId="{18F3B2A4-BD42-4901-9EA6-AA3B6F723DDF}" dt="2022-10-05T04:31:24.359" v="1070" actId="164"/>
          <ac:spMkLst>
            <pc:docMk/>
            <pc:sldMk cId="2555329515" sldId="261"/>
            <ac:spMk id="42" creationId="{3F1E9BBD-C4BD-462C-9C7F-B6C9EB6B0A96}"/>
          </ac:spMkLst>
        </pc:spChg>
        <pc:spChg chg="mod topLvl">
          <ac:chgData name="Morales Morales, Yovi {PEP}" userId="df8ad6a8-a62c-4009-890d-5d695651d3a8" providerId="ADAL" clId="{18F3B2A4-BD42-4901-9EA6-AA3B6F723DDF}" dt="2022-10-05T04:23:25.791" v="1036" actId="14861"/>
          <ac:spMkLst>
            <pc:docMk/>
            <pc:sldMk cId="2555329515" sldId="261"/>
            <ac:spMk id="43" creationId="{0FE495ED-A4AA-42AF-BE92-D8F59C1FCE72}"/>
          </ac:spMkLst>
        </pc:spChg>
        <pc:spChg chg="mod topLvl">
          <ac:chgData name="Morales Morales, Yovi {PEP}" userId="df8ad6a8-a62c-4009-890d-5d695651d3a8" providerId="ADAL" clId="{18F3B2A4-BD42-4901-9EA6-AA3B6F723DDF}" dt="2022-10-05T04:29:53.705" v="1063" actId="14861"/>
          <ac:spMkLst>
            <pc:docMk/>
            <pc:sldMk cId="2555329515" sldId="261"/>
            <ac:spMk id="44" creationId="{3FE64218-5104-4FBD-843D-DA030C6FB291}"/>
          </ac:spMkLst>
        </pc:spChg>
        <pc:spChg chg="mod topLvl">
          <ac:chgData name="Morales Morales, Yovi {PEP}" userId="df8ad6a8-a62c-4009-890d-5d695651d3a8" providerId="ADAL" clId="{18F3B2A4-BD42-4901-9EA6-AA3B6F723DDF}" dt="2022-10-05T04:23:25.791" v="1036" actId="14861"/>
          <ac:spMkLst>
            <pc:docMk/>
            <pc:sldMk cId="2555329515" sldId="261"/>
            <ac:spMk id="45" creationId="{F1C9ACDD-9A85-4B31-AAFE-6759CD4A0FCD}"/>
          </ac:spMkLst>
        </pc:spChg>
        <pc:spChg chg="mod topLvl">
          <ac:chgData name="Morales Morales, Yovi {PEP}" userId="df8ad6a8-a62c-4009-890d-5d695651d3a8" providerId="ADAL" clId="{18F3B2A4-BD42-4901-9EA6-AA3B6F723DDF}" dt="2022-10-05T04:29:19.067" v="1054" actId="14861"/>
          <ac:spMkLst>
            <pc:docMk/>
            <pc:sldMk cId="2555329515" sldId="261"/>
            <ac:spMk id="46" creationId="{99ED8C95-9E29-4A98-A291-1D869B74E99D}"/>
          </ac:spMkLst>
        </pc:spChg>
        <pc:spChg chg="add mod">
          <ac:chgData name="Morales Morales, Yovi {PEP}" userId="df8ad6a8-a62c-4009-890d-5d695651d3a8" providerId="ADAL" clId="{18F3B2A4-BD42-4901-9EA6-AA3B6F723DDF}" dt="2022-10-05T04:31:24.359" v="1070" actId="164"/>
          <ac:spMkLst>
            <pc:docMk/>
            <pc:sldMk cId="2555329515" sldId="261"/>
            <ac:spMk id="47" creationId="{A7739400-CA6C-490F-B404-B32A354AA2FF}"/>
          </ac:spMkLst>
        </pc:spChg>
        <pc:spChg chg="add mod">
          <ac:chgData name="Morales Morales, Yovi {PEP}" userId="df8ad6a8-a62c-4009-890d-5d695651d3a8" providerId="ADAL" clId="{18F3B2A4-BD42-4901-9EA6-AA3B6F723DDF}" dt="2022-10-05T04:31:24.359" v="1070" actId="164"/>
          <ac:spMkLst>
            <pc:docMk/>
            <pc:sldMk cId="2555329515" sldId="261"/>
            <ac:spMk id="48" creationId="{61DB9B58-4D8E-4B77-A010-01EB2FF73808}"/>
          </ac:spMkLst>
        </pc:spChg>
        <pc:spChg chg="mod">
          <ac:chgData name="Morales Morales, Yovi {PEP}" userId="df8ad6a8-a62c-4009-890d-5d695651d3a8" providerId="ADAL" clId="{18F3B2A4-BD42-4901-9EA6-AA3B6F723DDF}" dt="2022-10-05T04:31:34.526" v="1072"/>
          <ac:spMkLst>
            <pc:docMk/>
            <pc:sldMk cId="2555329515" sldId="261"/>
            <ac:spMk id="52" creationId="{316459F9-EA11-461C-84F9-3852AA407D56}"/>
          </ac:spMkLst>
        </pc:spChg>
        <pc:spChg chg="mod">
          <ac:chgData name="Morales Morales, Yovi {PEP}" userId="df8ad6a8-a62c-4009-890d-5d695651d3a8" providerId="ADAL" clId="{18F3B2A4-BD42-4901-9EA6-AA3B6F723DDF}" dt="2022-10-05T04:31:34.526" v="1072"/>
          <ac:spMkLst>
            <pc:docMk/>
            <pc:sldMk cId="2555329515" sldId="261"/>
            <ac:spMk id="56" creationId="{F24BDD96-652A-4A10-A1A2-8C118E9A7591}"/>
          </ac:spMkLst>
        </pc:spChg>
        <pc:spChg chg="mod">
          <ac:chgData name="Morales Morales, Yovi {PEP}" userId="df8ad6a8-a62c-4009-890d-5d695651d3a8" providerId="ADAL" clId="{18F3B2A4-BD42-4901-9EA6-AA3B6F723DDF}" dt="2022-10-05T04:31:34.526" v="1072"/>
          <ac:spMkLst>
            <pc:docMk/>
            <pc:sldMk cId="2555329515" sldId="261"/>
            <ac:spMk id="57" creationId="{D27F11ED-1DE3-4046-9C51-04FBAF736F29}"/>
          </ac:spMkLst>
        </pc:spChg>
        <pc:spChg chg="mod">
          <ac:chgData name="Morales Morales, Yovi {PEP}" userId="df8ad6a8-a62c-4009-890d-5d695651d3a8" providerId="ADAL" clId="{18F3B2A4-BD42-4901-9EA6-AA3B6F723DDF}" dt="2022-10-05T04:31:34.526" v="1072"/>
          <ac:spMkLst>
            <pc:docMk/>
            <pc:sldMk cId="2555329515" sldId="261"/>
            <ac:spMk id="58" creationId="{0DA26949-F689-49B6-8622-D23D8E5366E2}"/>
          </ac:spMkLst>
        </pc:spChg>
        <pc:spChg chg="add mod topLvl">
          <ac:chgData name="Morales Morales, Yovi {PEP}" userId="df8ad6a8-a62c-4009-890d-5d695651d3a8" providerId="ADAL" clId="{18F3B2A4-BD42-4901-9EA6-AA3B6F723DDF}" dt="2022-10-05T04:42:55.695" v="1124" actId="165"/>
          <ac:spMkLst>
            <pc:docMk/>
            <pc:sldMk cId="2555329515" sldId="261"/>
            <ac:spMk id="59" creationId="{02E671ED-760A-4222-856F-0446D4BC7B0D}"/>
          </ac:spMkLst>
        </pc:spChg>
        <pc:spChg chg="add mod topLvl">
          <ac:chgData name="Morales Morales, Yovi {PEP}" userId="df8ad6a8-a62c-4009-890d-5d695651d3a8" providerId="ADAL" clId="{18F3B2A4-BD42-4901-9EA6-AA3B6F723DDF}" dt="2022-10-05T04:42:55.695" v="1124" actId="165"/>
          <ac:spMkLst>
            <pc:docMk/>
            <pc:sldMk cId="2555329515" sldId="261"/>
            <ac:spMk id="60" creationId="{1BFAF0CA-DFDE-4DD2-8E02-DCD6D55113B1}"/>
          </ac:spMkLst>
        </pc:spChg>
        <pc:spChg chg="add mod topLvl">
          <ac:chgData name="Morales Morales, Yovi {PEP}" userId="df8ad6a8-a62c-4009-890d-5d695651d3a8" providerId="ADAL" clId="{18F3B2A4-BD42-4901-9EA6-AA3B6F723DDF}" dt="2022-10-05T04:42:55.695" v="1124" actId="165"/>
          <ac:spMkLst>
            <pc:docMk/>
            <pc:sldMk cId="2555329515" sldId="261"/>
            <ac:spMk id="61" creationId="{2FCCF8D2-D677-431B-8D0D-691DBDA9F995}"/>
          </ac:spMkLst>
        </pc:spChg>
        <pc:spChg chg="add mod topLvl">
          <ac:chgData name="Morales Morales, Yovi {PEP}" userId="df8ad6a8-a62c-4009-890d-5d695651d3a8" providerId="ADAL" clId="{18F3B2A4-BD42-4901-9EA6-AA3B6F723DDF}" dt="2022-10-05T04:42:55.695" v="1124" actId="165"/>
          <ac:spMkLst>
            <pc:docMk/>
            <pc:sldMk cId="2555329515" sldId="261"/>
            <ac:spMk id="62" creationId="{DC4D0797-9BCC-49B1-A576-498311DAB0A6}"/>
          </ac:spMkLst>
        </pc:spChg>
        <pc:spChg chg="add del mod topLvl">
          <ac:chgData name="Morales Morales, Yovi {PEP}" userId="df8ad6a8-a62c-4009-890d-5d695651d3a8" providerId="ADAL" clId="{18F3B2A4-BD42-4901-9EA6-AA3B6F723DDF}" dt="2022-10-05T04:43:09.877" v="1126" actId="478"/>
          <ac:spMkLst>
            <pc:docMk/>
            <pc:sldMk cId="2555329515" sldId="261"/>
            <ac:spMk id="63" creationId="{0ACCBC7C-6B67-4812-A199-F68519719430}"/>
          </ac:spMkLst>
        </pc:spChg>
        <pc:spChg chg="add del mod topLvl">
          <ac:chgData name="Morales Morales, Yovi {PEP}" userId="df8ad6a8-a62c-4009-890d-5d695651d3a8" providerId="ADAL" clId="{18F3B2A4-BD42-4901-9EA6-AA3B6F723DDF}" dt="2022-10-05T04:43:08.013" v="1125" actId="478"/>
          <ac:spMkLst>
            <pc:docMk/>
            <pc:sldMk cId="2555329515" sldId="261"/>
            <ac:spMk id="64" creationId="{FDA662E4-6414-47D1-9AD2-4D6DEC1743E8}"/>
          </ac:spMkLst>
        </pc:spChg>
        <pc:spChg chg="add del mod topLvl">
          <ac:chgData name="Morales Morales, Yovi {PEP}" userId="df8ad6a8-a62c-4009-890d-5d695651d3a8" providerId="ADAL" clId="{18F3B2A4-BD42-4901-9EA6-AA3B6F723DDF}" dt="2022-10-05T04:43:08.013" v="1125" actId="478"/>
          <ac:spMkLst>
            <pc:docMk/>
            <pc:sldMk cId="2555329515" sldId="261"/>
            <ac:spMk id="65" creationId="{A83217AE-2992-4334-A2C3-E018A7F3A87B}"/>
          </ac:spMkLst>
        </pc:spChg>
        <pc:spChg chg="add del mod topLvl">
          <ac:chgData name="Morales Morales, Yovi {PEP}" userId="df8ad6a8-a62c-4009-890d-5d695651d3a8" providerId="ADAL" clId="{18F3B2A4-BD42-4901-9EA6-AA3B6F723DDF}" dt="2022-10-05T04:43:08.013" v="1125" actId="478"/>
          <ac:spMkLst>
            <pc:docMk/>
            <pc:sldMk cId="2555329515" sldId="261"/>
            <ac:spMk id="66" creationId="{F22212F8-799A-4BAB-B8A8-43229FE1C735}"/>
          </ac:spMkLst>
        </pc:spChg>
        <pc:spChg chg="mod topLvl">
          <ac:chgData name="Morales Morales, Yovi {PEP}" userId="df8ad6a8-a62c-4009-890d-5d695651d3a8" providerId="ADAL" clId="{18F3B2A4-BD42-4901-9EA6-AA3B6F723DDF}" dt="2022-10-05T04:34:22.464" v="1085" actId="164"/>
          <ac:spMkLst>
            <pc:docMk/>
            <pc:sldMk cId="2555329515" sldId="261"/>
            <ac:spMk id="68" creationId="{BA579E06-66E1-4DAE-BA76-9C343D21AAD8}"/>
          </ac:spMkLst>
        </pc:spChg>
        <pc:spChg chg="mod topLvl">
          <ac:chgData name="Morales Morales, Yovi {PEP}" userId="df8ad6a8-a62c-4009-890d-5d695651d3a8" providerId="ADAL" clId="{18F3B2A4-BD42-4901-9EA6-AA3B6F723DDF}" dt="2022-10-05T04:34:22.464" v="1085" actId="164"/>
          <ac:spMkLst>
            <pc:docMk/>
            <pc:sldMk cId="2555329515" sldId="261"/>
            <ac:spMk id="69" creationId="{9D7F3F31-41C6-4644-966A-41826734BC8E}"/>
          </ac:spMkLst>
        </pc:spChg>
        <pc:spChg chg="mod topLvl">
          <ac:chgData name="Morales Morales, Yovi {PEP}" userId="df8ad6a8-a62c-4009-890d-5d695651d3a8" providerId="ADAL" clId="{18F3B2A4-BD42-4901-9EA6-AA3B6F723DDF}" dt="2022-10-05T04:34:22.464" v="1085" actId="164"/>
          <ac:spMkLst>
            <pc:docMk/>
            <pc:sldMk cId="2555329515" sldId="261"/>
            <ac:spMk id="70" creationId="{C80DEEBF-F695-44CE-A864-A828CED66B96}"/>
          </ac:spMkLst>
        </pc:spChg>
        <pc:spChg chg="mod topLvl">
          <ac:chgData name="Morales Morales, Yovi {PEP}" userId="df8ad6a8-a62c-4009-890d-5d695651d3a8" providerId="ADAL" clId="{18F3B2A4-BD42-4901-9EA6-AA3B6F723DDF}" dt="2022-10-05T04:34:22.464" v="1085" actId="164"/>
          <ac:spMkLst>
            <pc:docMk/>
            <pc:sldMk cId="2555329515" sldId="261"/>
            <ac:spMk id="71" creationId="{FA7C8640-CB0E-463E-A90F-22F0EB5F63E0}"/>
          </ac:spMkLst>
        </pc:spChg>
        <pc:spChg chg="del mod topLvl">
          <ac:chgData name="Morales Morales, Yovi {PEP}" userId="df8ad6a8-a62c-4009-890d-5d695651d3a8" providerId="ADAL" clId="{18F3B2A4-BD42-4901-9EA6-AA3B6F723DDF}" dt="2022-10-05T04:34:10.097" v="1084" actId="478"/>
          <ac:spMkLst>
            <pc:docMk/>
            <pc:sldMk cId="2555329515" sldId="261"/>
            <ac:spMk id="72" creationId="{8D48A179-5FCF-491B-AE02-E4FAF1953352}"/>
          </ac:spMkLst>
        </pc:spChg>
        <pc:spChg chg="del mod topLvl">
          <ac:chgData name="Morales Morales, Yovi {PEP}" userId="df8ad6a8-a62c-4009-890d-5d695651d3a8" providerId="ADAL" clId="{18F3B2A4-BD42-4901-9EA6-AA3B6F723DDF}" dt="2022-10-05T04:34:08.481" v="1083" actId="478"/>
          <ac:spMkLst>
            <pc:docMk/>
            <pc:sldMk cId="2555329515" sldId="261"/>
            <ac:spMk id="73" creationId="{3FBD2E50-DB39-4A4D-B412-9D60387A7666}"/>
          </ac:spMkLst>
        </pc:spChg>
        <pc:spChg chg="del mod topLvl">
          <ac:chgData name="Morales Morales, Yovi {PEP}" userId="df8ad6a8-a62c-4009-890d-5d695651d3a8" providerId="ADAL" clId="{18F3B2A4-BD42-4901-9EA6-AA3B6F723DDF}" dt="2022-10-05T04:34:08.481" v="1083" actId="478"/>
          <ac:spMkLst>
            <pc:docMk/>
            <pc:sldMk cId="2555329515" sldId="261"/>
            <ac:spMk id="74" creationId="{521D5A2E-2BD7-4FA7-A0E2-93D9B298A2A4}"/>
          </ac:spMkLst>
        </pc:spChg>
        <pc:spChg chg="del mod topLvl">
          <ac:chgData name="Morales Morales, Yovi {PEP}" userId="df8ad6a8-a62c-4009-890d-5d695651d3a8" providerId="ADAL" clId="{18F3B2A4-BD42-4901-9EA6-AA3B6F723DDF}" dt="2022-10-05T04:34:08.481" v="1083" actId="478"/>
          <ac:spMkLst>
            <pc:docMk/>
            <pc:sldMk cId="2555329515" sldId="261"/>
            <ac:spMk id="75" creationId="{7B25B8B6-AA48-4DCA-8458-E34C1617A4CB}"/>
          </ac:spMkLst>
        </pc:spChg>
        <pc:spChg chg="mod">
          <ac:chgData name="Morales Morales, Yovi {PEP}" userId="df8ad6a8-a62c-4009-890d-5d695651d3a8" providerId="ADAL" clId="{18F3B2A4-BD42-4901-9EA6-AA3B6F723DDF}" dt="2022-10-05T04:35:14.196" v="1087"/>
          <ac:spMkLst>
            <pc:docMk/>
            <pc:sldMk cId="2555329515" sldId="261"/>
            <ac:spMk id="77" creationId="{D15954DB-D3C8-402B-967C-A5569F816818}"/>
          </ac:spMkLst>
        </pc:spChg>
        <pc:spChg chg="mod">
          <ac:chgData name="Morales Morales, Yovi {PEP}" userId="df8ad6a8-a62c-4009-890d-5d695651d3a8" providerId="ADAL" clId="{18F3B2A4-BD42-4901-9EA6-AA3B6F723DDF}" dt="2022-10-05T04:35:14.196" v="1087"/>
          <ac:spMkLst>
            <pc:docMk/>
            <pc:sldMk cId="2555329515" sldId="261"/>
            <ac:spMk id="78" creationId="{380F41AE-B796-4109-B284-260530E202C0}"/>
          </ac:spMkLst>
        </pc:spChg>
        <pc:spChg chg="mod">
          <ac:chgData name="Morales Morales, Yovi {PEP}" userId="df8ad6a8-a62c-4009-890d-5d695651d3a8" providerId="ADAL" clId="{18F3B2A4-BD42-4901-9EA6-AA3B6F723DDF}" dt="2022-10-05T04:35:14.196" v="1087"/>
          <ac:spMkLst>
            <pc:docMk/>
            <pc:sldMk cId="2555329515" sldId="261"/>
            <ac:spMk id="79" creationId="{DE26901B-EF52-4AEC-9029-87765D1044B9}"/>
          </ac:spMkLst>
        </pc:spChg>
        <pc:spChg chg="mod">
          <ac:chgData name="Morales Morales, Yovi {PEP}" userId="df8ad6a8-a62c-4009-890d-5d695651d3a8" providerId="ADAL" clId="{18F3B2A4-BD42-4901-9EA6-AA3B6F723DDF}" dt="2022-10-05T04:35:14.196" v="1087"/>
          <ac:spMkLst>
            <pc:docMk/>
            <pc:sldMk cId="2555329515" sldId="261"/>
            <ac:spMk id="80" creationId="{D23C073A-E436-4B65-A38B-077F7EE892AE}"/>
          </ac:spMkLst>
        </pc:spChg>
        <pc:spChg chg="add mod topLvl">
          <ac:chgData name="Morales Morales, Yovi {PEP}" userId="df8ad6a8-a62c-4009-890d-5d695651d3a8" providerId="ADAL" clId="{18F3B2A4-BD42-4901-9EA6-AA3B6F723DDF}" dt="2022-10-07T04:40:17.358" v="3355" actId="165"/>
          <ac:spMkLst>
            <pc:docMk/>
            <pc:sldMk cId="2555329515" sldId="261"/>
            <ac:spMk id="81" creationId="{4BE95A7E-9F38-483E-ADDC-798742464B24}"/>
          </ac:spMkLst>
        </pc:spChg>
        <pc:spChg chg="add mod topLvl">
          <ac:chgData name="Morales Morales, Yovi {PEP}" userId="df8ad6a8-a62c-4009-890d-5d695651d3a8" providerId="ADAL" clId="{18F3B2A4-BD42-4901-9EA6-AA3B6F723DDF}" dt="2022-10-07T04:40:17.358" v="3355" actId="165"/>
          <ac:spMkLst>
            <pc:docMk/>
            <pc:sldMk cId="2555329515" sldId="261"/>
            <ac:spMk id="82" creationId="{3044037E-2187-4AD6-8D7B-FF5D95879B3E}"/>
          </ac:spMkLst>
        </pc:spChg>
        <pc:spChg chg="add mod topLvl">
          <ac:chgData name="Morales Morales, Yovi {PEP}" userId="df8ad6a8-a62c-4009-890d-5d695651d3a8" providerId="ADAL" clId="{18F3B2A4-BD42-4901-9EA6-AA3B6F723DDF}" dt="2022-10-07T04:40:17.358" v="3355" actId="165"/>
          <ac:spMkLst>
            <pc:docMk/>
            <pc:sldMk cId="2555329515" sldId="261"/>
            <ac:spMk id="83" creationId="{707144C4-461D-4256-BAE9-43CEE868B0C9}"/>
          </ac:spMkLst>
        </pc:spChg>
        <pc:spChg chg="add mod topLvl">
          <ac:chgData name="Morales Morales, Yovi {PEP}" userId="df8ad6a8-a62c-4009-890d-5d695651d3a8" providerId="ADAL" clId="{18F3B2A4-BD42-4901-9EA6-AA3B6F723DDF}" dt="2022-10-07T04:40:17.358" v="3355" actId="165"/>
          <ac:spMkLst>
            <pc:docMk/>
            <pc:sldMk cId="2555329515" sldId="261"/>
            <ac:spMk id="84" creationId="{683AC821-C49E-4B45-A7EB-CC4E58954BCE}"/>
          </ac:spMkLst>
        </pc:spChg>
        <pc:spChg chg="add mod topLvl">
          <ac:chgData name="Morales Morales, Yovi {PEP}" userId="df8ad6a8-a62c-4009-890d-5d695651d3a8" providerId="ADAL" clId="{18F3B2A4-BD42-4901-9EA6-AA3B6F723DDF}" dt="2022-10-07T04:40:32.093" v="3356" actId="164"/>
          <ac:spMkLst>
            <pc:docMk/>
            <pc:sldMk cId="2555329515" sldId="261"/>
            <ac:spMk id="85" creationId="{35B2842A-E8F2-4AFC-A288-2D168F83AF50}"/>
          </ac:spMkLst>
        </pc:spChg>
        <pc:spChg chg="add mod topLvl">
          <ac:chgData name="Morales Morales, Yovi {PEP}" userId="df8ad6a8-a62c-4009-890d-5d695651d3a8" providerId="ADAL" clId="{18F3B2A4-BD42-4901-9EA6-AA3B6F723DDF}" dt="2022-10-07T04:40:32.093" v="3356" actId="164"/>
          <ac:spMkLst>
            <pc:docMk/>
            <pc:sldMk cId="2555329515" sldId="261"/>
            <ac:spMk id="86" creationId="{88BC50DB-A7AC-4B14-939E-AA9AD8C7F853}"/>
          </ac:spMkLst>
        </pc:spChg>
        <pc:spChg chg="add mod topLvl">
          <ac:chgData name="Morales Morales, Yovi {PEP}" userId="df8ad6a8-a62c-4009-890d-5d695651d3a8" providerId="ADAL" clId="{18F3B2A4-BD42-4901-9EA6-AA3B6F723DDF}" dt="2022-10-07T04:40:32.093" v="3356" actId="164"/>
          <ac:spMkLst>
            <pc:docMk/>
            <pc:sldMk cId="2555329515" sldId="261"/>
            <ac:spMk id="87" creationId="{02BFAC86-CB3A-4EBE-8C34-C7289EE732A4}"/>
          </ac:spMkLst>
        </pc:spChg>
        <pc:spChg chg="add mod topLvl">
          <ac:chgData name="Morales Morales, Yovi {PEP}" userId="df8ad6a8-a62c-4009-890d-5d695651d3a8" providerId="ADAL" clId="{18F3B2A4-BD42-4901-9EA6-AA3B6F723DDF}" dt="2022-10-07T04:40:32.093" v="3356" actId="164"/>
          <ac:spMkLst>
            <pc:docMk/>
            <pc:sldMk cId="2555329515" sldId="261"/>
            <ac:spMk id="88" creationId="{AA56F923-4F8B-435E-B657-1327202667A5}"/>
          </ac:spMkLst>
        </pc:spChg>
        <pc:spChg chg="mod">
          <ac:chgData name="Morales Morales, Yovi {PEP}" userId="df8ad6a8-a62c-4009-890d-5d695651d3a8" providerId="ADAL" clId="{18F3B2A4-BD42-4901-9EA6-AA3B6F723DDF}" dt="2022-10-05T04:38:57.947" v="1100"/>
          <ac:spMkLst>
            <pc:docMk/>
            <pc:sldMk cId="2555329515" sldId="261"/>
            <ac:spMk id="90" creationId="{39E21E20-8FBB-4BDC-82A5-D3D385C04870}"/>
          </ac:spMkLst>
        </pc:spChg>
        <pc:spChg chg="mod">
          <ac:chgData name="Morales Morales, Yovi {PEP}" userId="df8ad6a8-a62c-4009-890d-5d695651d3a8" providerId="ADAL" clId="{18F3B2A4-BD42-4901-9EA6-AA3B6F723DDF}" dt="2022-10-05T04:38:57.947" v="1100"/>
          <ac:spMkLst>
            <pc:docMk/>
            <pc:sldMk cId="2555329515" sldId="261"/>
            <ac:spMk id="91" creationId="{FD394F33-4C57-4070-B652-FD4C41332D94}"/>
          </ac:spMkLst>
        </pc:spChg>
        <pc:spChg chg="mod">
          <ac:chgData name="Morales Morales, Yovi {PEP}" userId="df8ad6a8-a62c-4009-890d-5d695651d3a8" providerId="ADAL" clId="{18F3B2A4-BD42-4901-9EA6-AA3B6F723DDF}" dt="2022-10-05T04:38:57.947" v="1100"/>
          <ac:spMkLst>
            <pc:docMk/>
            <pc:sldMk cId="2555329515" sldId="261"/>
            <ac:spMk id="92" creationId="{E9409AC5-5404-448A-8279-D15AB1314E41}"/>
          </ac:spMkLst>
        </pc:spChg>
        <pc:spChg chg="mod">
          <ac:chgData name="Morales Morales, Yovi {PEP}" userId="df8ad6a8-a62c-4009-890d-5d695651d3a8" providerId="ADAL" clId="{18F3B2A4-BD42-4901-9EA6-AA3B6F723DDF}" dt="2022-10-05T04:38:57.947" v="1100"/>
          <ac:spMkLst>
            <pc:docMk/>
            <pc:sldMk cId="2555329515" sldId="261"/>
            <ac:spMk id="93" creationId="{FD1C95AC-AC0B-4292-A261-5CAC08823688}"/>
          </ac:spMkLst>
        </pc:spChg>
        <pc:spChg chg="mod">
          <ac:chgData name="Morales Morales, Yovi {PEP}" userId="df8ad6a8-a62c-4009-890d-5d695651d3a8" providerId="ADAL" clId="{18F3B2A4-BD42-4901-9EA6-AA3B6F723DDF}" dt="2022-10-05T04:38:57.947" v="1100"/>
          <ac:spMkLst>
            <pc:docMk/>
            <pc:sldMk cId="2555329515" sldId="261"/>
            <ac:spMk id="94" creationId="{F0E64F0E-5113-47BB-9F20-2CC5084222D2}"/>
          </ac:spMkLst>
        </pc:spChg>
        <pc:spChg chg="mod">
          <ac:chgData name="Morales Morales, Yovi {PEP}" userId="df8ad6a8-a62c-4009-890d-5d695651d3a8" providerId="ADAL" clId="{18F3B2A4-BD42-4901-9EA6-AA3B6F723DDF}" dt="2022-10-05T04:38:57.947" v="1100"/>
          <ac:spMkLst>
            <pc:docMk/>
            <pc:sldMk cId="2555329515" sldId="261"/>
            <ac:spMk id="95" creationId="{2189B64C-2A1B-464B-ABCF-3F6B9748EA76}"/>
          </ac:spMkLst>
        </pc:spChg>
        <pc:spChg chg="mod">
          <ac:chgData name="Morales Morales, Yovi {PEP}" userId="df8ad6a8-a62c-4009-890d-5d695651d3a8" providerId="ADAL" clId="{18F3B2A4-BD42-4901-9EA6-AA3B6F723DDF}" dt="2022-10-05T04:38:57.947" v="1100"/>
          <ac:spMkLst>
            <pc:docMk/>
            <pc:sldMk cId="2555329515" sldId="261"/>
            <ac:spMk id="96" creationId="{8ADAB355-16C1-4A09-BBC8-5256511918D6}"/>
          </ac:spMkLst>
        </pc:spChg>
        <pc:spChg chg="mod">
          <ac:chgData name="Morales Morales, Yovi {PEP}" userId="df8ad6a8-a62c-4009-890d-5d695651d3a8" providerId="ADAL" clId="{18F3B2A4-BD42-4901-9EA6-AA3B6F723DDF}" dt="2022-10-05T04:38:57.947" v="1100"/>
          <ac:spMkLst>
            <pc:docMk/>
            <pc:sldMk cId="2555329515" sldId="261"/>
            <ac:spMk id="97" creationId="{A0F7D1FF-739D-43CB-BBB0-A985F1C8B94F}"/>
          </ac:spMkLst>
        </pc:spChg>
        <pc:spChg chg="mod">
          <ac:chgData name="Morales Morales, Yovi {PEP}" userId="df8ad6a8-a62c-4009-890d-5d695651d3a8" providerId="ADAL" clId="{18F3B2A4-BD42-4901-9EA6-AA3B6F723DDF}" dt="2022-10-05T04:41:30.321" v="1112"/>
          <ac:spMkLst>
            <pc:docMk/>
            <pc:sldMk cId="2555329515" sldId="261"/>
            <ac:spMk id="99" creationId="{38C939D8-94C2-40E0-BB68-526C0FA1E37B}"/>
          </ac:spMkLst>
        </pc:spChg>
        <pc:spChg chg="mod">
          <ac:chgData name="Morales Morales, Yovi {PEP}" userId="df8ad6a8-a62c-4009-890d-5d695651d3a8" providerId="ADAL" clId="{18F3B2A4-BD42-4901-9EA6-AA3B6F723DDF}" dt="2022-10-05T04:41:30.321" v="1112"/>
          <ac:spMkLst>
            <pc:docMk/>
            <pc:sldMk cId="2555329515" sldId="261"/>
            <ac:spMk id="100" creationId="{1FB1F6A6-EC35-4F24-8A40-77666C9CB887}"/>
          </ac:spMkLst>
        </pc:spChg>
        <pc:spChg chg="mod">
          <ac:chgData name="Morales Morales, Yovi {PEP}" userId="df8ad6a8-a62c-4009-890d-5d695651d3a8" providerId="ADAL" clId="{18F3B2A4-BD42-4901-9EA6-AA3B6F723DDF}" dt="2022-10-05T04:41:30.321" v="1112"/>
          <ac:spMkLst>
            <pc:docMk/>
            <pc:sldMk cId="2555329515" sldId="261"/>
            <ac:spMk id="101" creationId="{DAF0E093-38B6-41F3-AEA2-F7440B72BE68}"/>
          </ac:spMkLst>
        </pc:spChg>
        <pc:spChg chg="mod">
          <ac:chgData name="Morales Morales, Yovi {PEP}" userId="df8ad6a8-a62c-4009-890d-5d695651d3a8" providerId="ADAL" clId="{18F3B2A4-BD42-4901-9EA6-AA3B6F723DDF}" dt="2022-10-05T04:41:30.321" v="1112"/>
          <ac:spMkLst>
            <pc:docMk/>
            <pc:sldMk cId="2555329515" sldId="261"/>
            <ac:spMk id="102" creationId="{6E538791-F75A-44AF-866B-A4264AF9DCF0}"/>
          </ac:spMkLst>
        </pc:spChg>
        <pc:spChg chg="mod">
          <ac:chgData name="Morales Morales, Yovi {PEP}" userId="df8ad6a8-a62c-4009-890d-5d695651d3a8" providerId="ADAL" clId="{18F3B2A4-BD42-4901-9EA6-AA3B6F723DDF}" dt="2022-10-05T04:41:55.593" v="1115"/>
          <ac:spMkLst>
            <pc:docMk/>
            <pc:sldMk cId="2555329515" sldId="261"/>
            <ac:spMk id="104" creationId="{23897C4E-ACFE-4903-8D4A-E3DCADECD80B}"/>
          </ac:spMkLst>
        </pc:spChg>
        <pc:spChg chg="mod">
          <ac:chgData name="Morales Morales, Yovi {PEP}" userId="df8ad6a8-a62c-4009-890d-5d695651d3a8" providerId="ADAL" clId="{18F3B2A4-BD42-4901-9EA6-AA3B6F723DDF}" dt="2022-10-05T04:41:55.593" v="1115"/>
          <ac:spMkLst>
            <pc:docMk/>
            <pc:sldMk cId="2555329515" sldId="261"/>
            <ac:spMk id="105" creationId="{C4795DE3-3F9B-4E10-BCB9-0F318D69D988}"/>
          </ac:spMkLst>
        </pc:spChg>
        <pc:spChg chg="mod">
          <ac:chgData name="Morales Morales, Yovi {PEP}" userId="df8ad6a8-a62c-4009-890d-5d695651d3a8" providerId="ADAL" clId="{18F3B2A4-BD42-4901-9EA6-AA3B6F723DDF}" dt="2022-10-05T04:41:55.593" v="1115"/>
          <ac:spMkLst>
            <pc:docMk/>
            <pc:sldMk cId="2555329515" sldId="261"/>
            <ac:spMk id="106" creationId="{687FFC19-2B80-4676-BC43-06556FFB0417}"/>
          </ac:spMkLst>
        </pc:spChg>
        <pc:spChg chg="mod">
          <ac:chgData name="Morales Morales, Yovi {PEP}" userId="df8ad6a8-a62c-4009-890d-5d695651d3a8" providerId="ADAL" clId="{18F3B2A4-BD42-4901-9EA6-AA3B6F723DDF}" dt="2022-10-05T04:41:55.593" v="1115"/>
          <ac:spMkLst>
            <pc:docMk/>
            <pc:sldMk cId="2555329515" sldId="261"/>
            <ac:spMk id="107" creationId="{358BEC77-BE02-42D4-91BC-C8558B55F152}"/>
          </ac:spMkLst>
        </pc:spChg>
        <pc:spChg chg="mod">
          <ac:chgData name="Morales Morales, Yovi {PEP}" userId="df8ad6a8-a62c-4009-890d-5d695651d3a8" providerId="ADAL" clId="{18F3B2A4-BD42-4901-9EA6-AA3B6F723DDF}" dt="2022-10-05T04:42:22.699" v="1119"/>
          <ac:spMkLst>
            <pc:docMk/>
            <pc:sldMk cId="2555329515" sldId="261"/>
            <ac:spMk id="109" creationId="{2E502710-51C1-4234-9500-3C1292FE8B74}"/>
          </ac:spMkLst>
        </pc:spChg>
        <pc:spChg chg="mod">
          <ac:chgData name="Morales Morales, Yovi {PEP}" userId="df8ad6a8-a62c-4009-890d-5d695651d3a8" providerId="ADAL" clId="{18F3B2A4-BD42-4901-9EA6-AA3B6F723DDF}" dt="2022-10-05T04:42:22.699" v="1119"/>
          <ac:spMkLst>
            <pc:docMk/>
            <pc:sldMk cId="2555329515" sldId="261"/>
            <ac:spMk id="110" creationId="{03FCDBA8-ECF8-49CE-8A37-135F8808B36A}"/>
          </ac:spMkLst>
        </pc:spChg>
        <pc:spChg chg="mod">
          <ac:chgData name="Morales Morales, Yovi {PEP}" userId="df8ad6a8-a62c-4009-890d-5d695651d3a8" providerId="ADAL" clId="{18F3B2A4-BD42-4901-9EA6-AA3B6F723DDF}" dt="2022-10-05T04:42:22.699" v="1119"/>
          <ac:spMkLst>
            <pc:docMk/>
            <pc:sldMk cId="2555329515" sldId="261"/>
            <ac:spMk id="111" creationId="{B91C4E4C-1AB6-4990-95C6-975086A1BC36}"/>
          </ac:spMkLst>
        </pc:spChg>
        <pc:spChg chg="mod">
          <ac:chgData name="Morales Morales, Yovi {PEP}" userId="df8ad6a8-a62c-4009-890d-5d695651d3a8" providerId="ADAL" clId="{18F3B2A4-BD42-4901-9EA6-AA3B6F723DDF}" dt="2022-10-05T04:42:22.699" v="1119"/>
          <ac:spMkLst>
            <pc:docMk/>
            <pc:sldMk cId="2555329515" sldId="261"/>
            <ac:spMk id="112" creationId="{1F019608-3670-4B7D-9735-AFD33BC27B20}"/>
          </ac:spMkLst>
        </pc:spChg>
        <pc:spChg chg="mod">
          <ac:chgData name="Morales Morales, Yovi {PEP}" userId="df8ad6a8-a62c-4009-890d-5d695651d3a8" providerId="ADAL" clId="{18F3B2A4-BD42-4901-9EA6-AA3B6F723DDF}" dt="2022-10-05T04:42:22.699" v="1119"/>
          <ac:spMkLst>
            <pc:docMk/>
            <pc:sldMk cId="2555329515" sldId="261"/>
            <ac:spMk id="113" creationId="{916C54D5-EF41-4A0C-BE68-579FA562E71D}"/>
          </ac:spMkLst>
        </pc:spChg>
        <pc:spChg chg="mod">
          <ac:chgData name="Morales Morales, Yovi {PEP}" userId="df8ad6a8-a62c-4009-890d-5d695651d3a8" providerId="ADAL" clId="{18F3B2A4-BD42-4901-9EA6-AA3B6F723DDF}" dt="2022-10-05T04:42:22.699" v="1119"/>
          <ac:spMkLst>
            <pc:docMk/>
            <pc:sldMk cId="2555329515" sldId="261"/>
            <ac:spMk id="114" creationId="{AB5D8873-CCAC-4D0C-9EC4-7CF0D7E667DE}"/>
          </ac:spMkLst>
        </pc:spChg>
        <pc:spChg chg="mod">
          <ac:chgData name="Morales Morales, Yovi {PEP}" userId="df8ad6a8-a62c-4009-890d-5d695651d3a8" providerId="ADAL" clId="{18F3B2A4-BD42-4901-9EA6-AA3B6F723DDF}" dt="2022-10-05T04:42:22.699" v="1119"/>
          <ac:spMkLst>
            <pc:docMk/>
            <pc:sldMk cId="2555329515" sldId="261"/>
            <ac:spMk id="115" creationId="{D13362DE-5FCF-4B26-8ACC-D8C5FF7B8F1D}"/>
          </ac:spMkLst>
        </pc:spChg>
        <pc:spChg chg="mod">
          <ac:chgData name="Morales Morales, Yovi {PEP}" userId="df8ad6a8-a62c-4009-890d-5d695651d3a8" providerId="ADAL" clId="{18F3B2A4-BD42-4901-9EA6-AA3B6F723DDF}" dt="2022-10-05T04:42:22.699" v="1119"/>
          <ac:spMkLst>
            <pc:docMk/>
            <pc:sldMk cId="2555329515" sldId="261"/>
            <ac:spMk id="116" creationId="{5F47E391-FACD-49EA-8297-5B589FCB238C}"/>
          </ac:spMkLst>
        </pc:spChg>
        <pc:grpChg chg="add mod">
          <ac:chgData name="Morales Morales, Yovi {PEP}" userId="df8ad6a8-a62c-4009-890d-5d695651d3a8" providerId="ADAL" clId="{18F3B2A4-BD42-4901-9EA6-AA3B6F723DDF}" dt="2022-10-07T04:40:36.741" v="3358" actId="1076"/>
          <ac:grpSpMkLst>
            <pc:docMk/>
            <pc:sldMk cId="2555329515" sldId="261"/>
            <ac:grpSpMk id="3" creationId="{20ABD9F6-49A8-448D-A342-3EF795ED03B6}"/>
          </ac:grpSpMkLst>
        </pc:grpChg>
        <pc:grpChg chg="add del mod">
          <ac:chgData name="Morales Morales, Yovi {PEP}" userId="df8ad6a8-a62c-4009-890d-5d695651d3a8" providerId="ADAL" clId="{18F3B2A4-BD42-4901-9EA6-AA3B6F723DDF}" dt="2022-10-05T04:32:06.275" v="1075" actId="478"/>
          <ac:grpSpMkLst>
            <pc:docMk/>
            <pc:sldMk cId="2555329515" sldId="261"/>
            <ac:grpSpMk id="3" creationId="{4B93EF96-9801-4AAC-8F48-73DFC736F6B6}"/>
          </ac:grpSpMkLst>
        </pc:grpChg>
        <pc:grpChg chg="del mod topLvl">
          <ac:chgData name="Morales Morales, Yovi {PEP}" userId="df8ad6a8-a62c-4009-890d-5d695651d3a8" providerId="ADAL" clId="{18F3B2A4-BD42-4901-9EA6-AA3B6F723DDF}" dt="2022-10-05T04:20:43.084" v="781" actId="165"/>
          <ac:grpSpMkLst>
            <pc:docMk/>
            <pc:sldMk cId="2555329515" sldId="261"/>
            <ac:grpSpMk id="4" creationId="{162DA075-E5F1-4BCA-884A-538A976BB2FF}"/>
          </ac:grpSpMkLst>
        </pc:grpChg>
        <pc:grpChg chg="del mod topLvl">
          <ac:chgData name="Morales Morales, Yovi {PEP}" userId="df8ad6a8-a62c-4009-890d-5d695651d3a8" providerId="ADAL" clId="{18F3B2A4-BD42-4901-9EA6-AA3B6F723DDF}" dt="2022-10-05T04:20:43.084" v="781" actId="165"/>
          <ac:grpSpMkLst>
            <pc:docMk/>
            <pc:sldMk cId="2555329515" sldId="261"/>
            <ac:grpSpMk id="5" creationId="{0D252897-771E-41F3-B6C2-D2260B2C03B8}"/>
          </ac:grpSpMkLst>
        </pc:grpChg>
        <pc:grpChg chg="add del mod">
          <ac:chgData name="Morales Morales, Yovi {PEP}" userId="df8ad6a8-a62c-4009-890d-5d695651d3a8" providerId="ADAL" clId="{18F3B2A4-BD42-4901-9EA6-AA3B6F723DDF}" dt="2022-10-05T04:42:55.695" v="1124" actId="165"/>
          <ac:grpSpMkLst>
            <pc:docMk/>
            <pc:sldMk cId="2555329515" sldId="261"/>
            <ac:grpSpMk id="9" creationId="{B8D7C99E-2F2D-4EF3-ADBA-4353E9C6EB36}"/>
          </ac:grpSpMkLst>
        </pc:grpChg>
        <pc:grpChg chg="add mod">
          <ac:chgData name="Morales Morales, Yovi {PEP}" userId="df8ad6a8-a62c-4009-890d-5d695651d3a8" providerId="ADAL" clId="{18F3B2A4-BD42-4901-9EA6-AA3B6F723DDF}" dt="2022-10-05T04:41:51.377" v="1114" actId="1076"/>
          <ac:grpSpMkLst>
            <pc:docMk/>
            <pc:sldMk cId="2555329515" sldId="261"/>
            <ac:grpSpMk id="11" creationId="{1391C224-8687-4FAA-953B-FD0D8B961578}"/>
          </ac:grpSpMkLst>
        </pc:grpChg>
        <pc:grpChg chg="add del mod">
          <ac:chgData name="Morales Morales, Yovi {PEP}" userId="df8ad6a8-a62c-4009-890d-5d695651d3a8" providerId="ADAL" clId="{18F3B2A4-BD42-4901-9EA6-AA3B6F723DDF}" dt="2022-10-07T04:40:17.358" v="3355" actId="165"/>
          <ac:grpSpMkLst>
            <pc:docMk/>
            <pc:sldMk cId="2555329515" sldId="261"/>
            <ac:grpSpMk id="17" creationId="{83C8384C-8118-4EE1-9969-D98D206DDAC2}"/>
          </ac:grpSpMkLst>
        </pc:grpChg>
        <pc:grpChg chg="add del mod">
          <ac:chgData name="Morales Morales, Yovi {PEP}" userId="df8ad6a8-a62c-4009-890d-5d695651d3a8" providerId="ADAL" clId="{18F3B2A4-BD42-4901-9EA6-AA3B6F723DDF}" dt="2022-10-05T04:32:03.700" v="1074" actId="478"/>
          <ac:grpSpMkLst>
            <pc:docMk/>
            <pc:sldMk cId="2555329515" sldId="261"/>
            <ac:grpSpMk id="49" creationId="{0EEF8E39-DFF6-41B6-BBBD-27D71BC61C61}"/>
          </ac:grpSpMkLst>
        </pc:grpChg>
        <pc:grpChg chg="del mod topLvl">
          <ac:chgData name="Morales Morales, Yovi {PEP}" userId="df8ad6a8-a62c-4009-890d-5d695651d3a8" providerId="ADAL" clId="{18F3B2A4-BD42-4901-9EA6-AA3B6F723DDF}" dt="2022-10-05T04:20:43.084" v="781" actId="165"/>
          <ac:grpSpMkLst>
            <pc:docMk/>
            <pc:sldMk cId="2555329515" sldId="261"/>
            <ac:grpSpMk id="50" creationId="{B7FDA4DC-E3F1-4A49-A470-299AC1520555}"/>
          </ac:grpSpMkLst>
        </pc:grpChg>
        <pc:grpChg chg="del mod topLvl">
          <ac:chgData name="Morales Morales, Yovi {PEP}" userId="df8ad6a8-a62c-4009-890d-5d695651d3a8" providerId="ADAL" clId="{18F3B2A4-BD42-4901-9EA6-AA3B6F723DDF}" dt="2022-10-05T04:20:43.084" v="781" actId="165"/>
          <ac:grpSpMkLst>
            <pc:docMk/>
            <pc:sldMk cId="2555329515" sldId="261"/>
            <ac:grpSpMk id="51" creationId="{4378626B-9605-48F2-B304-AA0D24C504FC}"/>
          </ac:grpSpMkLst>
        </pc:grpChg>
        <pc:grpChg chg="del mod topLvl">
          <ac:chgData name="Morales Morales, Yovi {PEP}" userId="df8ad6a8-a62c-4009-890d-5d695651d3a8" providerId="ADAL" clId="{18F3B2A4-BD42-4901-9EA6-AA3B6F723DDF}" dt="2022-10-05T04:20:43.084" v="781" actId="165"/>
          <ac:grpSpMkLst>
            <pc:docMk/>
            <pc:sldMk cId="2555329515" sldId="261"/>
            <ac:grpSpMk id="53" creationId="{0103CAB6-215A-42E3-A8CE-658E1D25D4FC}"/>
          </ac:grpSpMkLst>
        </pc:grpChg>
        <pc:grpChg chg="del mod topLvl">
          <ac:chgData name="Morales Morales, Yovi {PEP}" userId="df8ad6a8-a62c-4009-890d-5d695651d3a8" providerId="ADAL" clId="{18F3B2A4-BD42-4901-9EA6-AA3B6F723DDF}" dt="2022-10-05T04:20:43.084" v="781" actId="165"/>
          <ac:grpSpMkLst>
            <pc:docMk/>
            <pc:sldMk cId="2555329515" sldId="261"/>
            <ac:grpSpMk id="54" creationId="{6D5FFAD0-7260-4837-BCDE-FE9B3A3A410E}"/>
          </ac:grpSpMkLst>
        </pc:grpChg>
        <pc:grpChg chg="del">
          <ac:chgData name="Morales Morales, Yovi {PEP}" userId="df8ad6a8-a62c-4009-890d-5d695651d3a8" providerId="ADAL" clId="{18F3B2A4-BD42-4901-9EA6-AA3B6F723DDF}" dt="2022-10-05T04:20:35.760" v="780" actId="165"/>
          <ac:grpSpMkLst>
            <pc:docMk/>
            <pc:sldMk cId="2555329515" sldId="261"/>
            <ac:grpSpMk id="55" creationId="{AB89D59B-30E9-4E7D-8E39-7E1F0F64983C}"/>
          </ac:grpSpMkLst>
        </pc:grpChg>
        <pc:grpChg chg="add del mod">
          <ac:chgData name="Morales Morales, Yovi {PEP}" userId="df8ad6a8-a62c-4009-890d-5d695651d3a8" providerId="ADAL" clId="{18F3B2A4-BD42-4901-9EA6-AA3B6F723DDF}" dt="2022-10-05T04:34:00.606" v="1082" actId="165"/>
          <ac:grpSpMkLst>
            <pc:docMk/>
            <pc:sldMk cId="2555329515" sldId="261"/>
            <ac:grpSpMk id="67" creationId="{7FF11A64-8D09-45EA-8E07-BABFEA0A2888}"/>
          </ac:grpSpMkLst>
        </pc:grpChg>
        <pc:grpChg chg="add mod">
          <ac:chgData name="Morales Morales, Yovi {PEP}" userId="df8ad6a8-a62c-4009-890d-5d695651d3a8" providerId="ADAL" clId="{18F3B2A4-BD42-4901-9EA6-AA3B6F723DDF}" dt="2022-10-05T04:39:30.113" v="1105" actId="1038"/>
          <ac:grpSpMkLst>
            <pc:docMk/>
            <pc:sldMk cId="2555329515" sldId="261"/>
            <ac:grpSpMk id="76" creationId="{67268246-0ACB-4E3F-9028-F5CD401060A4}"/>
          </ac:grpSpMkLst>
        </pc:grpChg>
        <pc:grpChg chg="add mod">
          <ac:chgData name="Morales Morales, Yovi {PEP}" userId="df8ad6a8-a62c-4009-890d-5d695651d3a8" providerId="ADAL" clId="{18F3B2A4-BD42-4901-9EA6-AA3B6F723DDF}" dt="2022-10-05T04:41:13.243" v="1111" actId="1076"/>
          <ac:grpSpMkLst>
            <pc:docMk/>
            <pc:sldMk cId="2555329515" sldId="261"/>
            <ac:grpSpMk id="89" creationId="{D9DC9DBD-3098-448A-A1CB-764E4C62CBD4}"/>
          </ac:grpSpMkLst>
        </pc:grpChg>
        <pc:grpChg chg="add mod">
          <ac:chgData name="Morales Morales, Yovi {PEP}" userId="df8ad6a8-a62c-4009-890d-5d695651d3a8" providerId="ADAL" clId="{18F3B2A4-BD42-4901-9EA6-AA3B6F723DDF}" dt="2022-10-05T04:41:47.757" v="1113" actId="1076"/>
          <ac:grpSpMkLst>
            <pc:docMk/>
            <pc:sldMk cId="2555329515" sldId="261"/>
            <ac:grpSpMk id="98" creationId="{2A3175A8-AF8A-426E-B9C4-8266B2152099}"/>
          </ac:grpSpMkLst>
        </pc:grpChg>
        <pc:grpChg chg="add del mod">
          <ac:chgData name="Morales Morales, Yovi {PEP}" userId="df8ad6a8-a62c-4009-890d-5d695651d3a8" providerId="ADAL" clId="{18F3B2A4-BD42-4901-9EA6-AA3B6F723DDF}" dt="2022-10-05T04:42:18.552" v="1118" actId="478"/>
          <ac:grpSpMkLst>
            <pc:docMk/>
            <pc:sldMk cId="2555329515" sldId="261"/>
            <ac:grpSpMk id="103" creationId="{A8AE411D-5667-4669-BAAE-19CE494E9B52}"/>
          </ac:grpSpMkLst>
        </pc:grpChg>
        <pc:grpChg chg="add mod">
          <ac:chgData name="Morales Morales, Yovi {PEP}" userId="df8ad6a8-a62c-4009-890d-5d695651d3a8" providerId="ADAL" clId="{18F3B2A4-BD42-4901-9EA6-AA3B6F723DDF}" dt="2022-10-05T04:42:40.751" v="1121" actId="1076"/>
          <ac:grpSpMkLst>
            <pc:docMk/>
            <pc:sldMk cId="2555329515" sldId="261"/>
            <ac:grpSpMk id="108" creationId="{58E011EE-85C4-4D27-816C-1E8F0050C335}"/>
          </ac:grpSpMkLst>
        </pc:grpChg>
      </pc:sldChg>
      <pc:sldChg chg="addSp delSp modSp new mod">
        <pc:chgData name="Morales Morales, Yovi {PEP}" userId="df8ad6a8-a62c-4009-890d-5d695651d3a8" providerId="ADAL" clId="{18F3B2A4-BD42-4901-9EA6-AA3B6F723DDF}" dt="2022-10-07T00:25:12.639" v="2700" actId="1076"/>
        <pc:sldMkLst>
          <pc:docMk/>
          <pc:sldMk cId="2618905973" sldId="262"/>
        </pc:sldMkLst>
        <pc:spChg chg="del">
          <ac:chgData name="Morales Morales, Yovi {PEP}" userId="df8ad6a8-a62c-4009-890d-5d695651d3a8" providerId="ADAL" clId="{18F3B2A4-BD42-4901-9EA6-AA3B6F723DDF}" dt="2022-10-05T14:04:03.027" v="1136" actId="478"/>
          <ac:spMkLst>
            <pc:docMk/>
            <pc:sldMk cId="2618905973" sldId="262"/>
            <ac:spMk id="2" creationId="{6844B036-1F34-4523-B994-232BA786D265}"/>
          </ac:spMkLst>
        </pc:spChg>
        <pc:spChg chg="del">
          <ac:chgData name="Morales Morales, Yovi {PEP}" userId="df8ad6a8-a62c-4009-890d-5d695651d3a8" providerId="ADAL" clId="{18F3B2A4-BD42-4901-9EA6-AA3B6F723DDF}" dt="2022-10-05T14:04:03.027" v="1136" actId="478"/>
          <ac:spMkLst>
            <pc:docMk/>
            <pc:sldMk cId="2618905973" sldId="262"/>
            <ac:spMk id="3" creationId="{2B49F721-056B-4EFC-B054-77C684F60919}"/>
          </ac:spMkLst>
        </pc:spChg>
        <pc:picChg chg="add mod">
          <ac:chgData name="Morales Morales, Yovi {PEP}" userId="df8ad6a8-a62c-4009-890d-5d695651d3a8" providerId="ADAL" clId="{18F3B2A4-BD42-4901-9EA6-AA3B6F723DDF}" dt="2022-10-07T00:25:12.639" v="2700" actId="1076"/>
          <ac:picMkLst>
            <pc:docMk/>
            <pc:sldMk cId="2618905973" sldId="262"/>
            <ac:picMk id="5" creationId="{58E8EECA-E9B5-4AD2-86C2-9C4BAC1ACCA3}"/>
          </ac:picMkLst>
        </pc:picChg>
      </pc:sldChg>
      <pc:sldChg chg="addSp delSp modSp new mod setBg">
        <pc:chgData name="Morales Morales, Yovi {PEP}" userId="df8ad6a8-a62c-4009-890d-5d695651d3a8" providerId="ADAL" clId="{18F3B2A4-BD42-4901-9EA6-AA3B6F723DDF}" dt="2022-10-07T02:44:52.832" v="2754" actId="1036"/>
        <pc:sldMkLst>
          <pc:docMk/>
          <pc:sldMk cId="3393669851" sldId="263"/>
        </pc:sldMkLst>
        <pc:spChg chg="del">
          <ac:chgData name="Morales Morales, Yovi {PEP}" userId="df8ad6a8-a62c-4009-890d-5d695651d3a8" providerId="ADAL" clId="{18F3B2A4-BD42-4901-9EA6-AA3B6F723DDF}" dt="2022-10-05T14:16:22.653" v="1490" actId="478"/>
          <ac:spMkLst>
            <pc:docMk/>
            <pc:sldMk cId="3393669851" sldId="263"/>
            <ac:spMk id="2" creationId="{08923BC0-B4B1-4943-B2F5-741F98DC51A4}"/>
          </ac:spMkLst>
        </pc:spChg>
        <pc:spChg chg="add mod">
          <ac:chgData name="Morales Morales, Yovi {PEP}" userId="df8ad6a8-a62c-4009-890d-5d695651d3a8" providerId="ADAL" clId="{18F3B2A4-BD42-4901-9EA6-AA3B6F723DDF}" dt="2022-10-07T02:42:32.503" v="2713" actId="1076"/>
          <ac:spMkLst>
            <pc:docMk/>
            <pc:sldMk cId="3393669851" sldId="263"/>
            <ac:spMk id="3" creationId="{259C5817-CB2F-4958-83DC-BDB9F4307265}"/>
          </ac:spMkLst>
        </pc:spChg>
        <pc:spChg chg="del">
          <ac:chgData name="Morales Morales, Yovi {PEP}" userId="df8ad6a8-a62c-4009-890d-5d695651d3a8" providerId="ADAL" clId="{18F3B2A4-BD42-4901-9EA6-AA3B6F723DDF}" dt="2022-10-05T14:16:22.653" v="1490" actId="478"/>
          <ac:spMkLst>
            <pc:docMk/>
            <pc:sldMk cId="3393669851" sldId="263"/>
            <ac:spMk id="3" creationId="{903E9AF7-0FE5-4D3A-8BA9-996ECAF2DF35}"/>
          </ac:spMkLst>
        </pc:spChg>
        <pc:spChg chg="add del">
          <ac:chgData name="Morales Morales, Yovi {PEP}" userId="df8ad6a8-a62c-4009-890d-5d695651d3a8" providerId="ADAL" clId="{18F3B2A4-BD42-4901-9EA6-AA3B6F723DDF}" dt="2022-10-05T14:16:55.135" v="1498" actId="26606"/>
          <ac:spMkLst>
            <pc:docMk/>
            <pc:sldMk cId="3393669851" sldId="263"/>
            <ac:spMk id="10" creationId="{B670DBD5-770C-4383-9F54-5B86E86BD5BB}"/>
          </ac:spMkLst>
        </pc:spChg>
        <pc:picChg chg="add mod">
          <ac:chgData name="Morales Morales, Yovi {PEP}" userId="df8ad6a8-a62c-4009-890d-5d695651d3a8" providerId="ADAL" clId="{18F3B2A4-BD42-4901-9EA6-AA3B6F723DDF}" dt="2022-10-07T02:44:52.832" v="2754" actId="1036"/>
          <ac:picMkLst>
            <pc:docMk/>
            <pc:sldMk cId="3393669851" sldId="263"/>
            <ac:picMk id="4" creationId="{2734C443-7805-4D4C-8D01-8E8568E91C49}"/>
          </ac:picMkLst>
        </pc:picChg>
        <pc:picChg chg="add del mod">
          <ac:chgData name="Morales Morales, Yovi {PEP}" userId="df8ad6a8-a62c-4009-890d-5d695651d3a8" providerId="ADAL" clId="{18F3B2A4-BD42-4901-9EA6-AA3B6F723DDF}" dt="2022-10-05T14:26:26.913" v="1500" actId="478"/>
          <ac:picMkLst>
            <pc:docMk/>
            <pc:sldMk cId="3393669851" sldId="263"/>
            <ac:picMk id="5" creationId="{D1264DAC-7CE4-4EDE-BBC9-40E62C957F7D}"/>
          </ac:picMkLst>
        </pc:picChg>
        <pc:picChg chg="add del mod">
          <ac:chgData name="Morales Morales, Yovi {PEP}" userId="df8ad6a8-a62c-4009-890d-5d695651d3a8" providerId="ADAL" clId="{18F3B2A4-BD42-4901-9EA6-AA3B6F723DDF}" dt="2022-10-07T02:42:25.431" v="2710" actId="1076"/>
          <ac:picMkLst>
            <pc:docMk/>
            <pc:sldMk cId="3393669851" sldId="263"/>
            <ac:picMk id="7" creationId="{2E8B7A9F-DA97-47BE-AF32-3821D736EC97}"/>
          </ac:picMkLst>
        </pc:picChg>
      </pc:sldChg>
      <pc:sldChg chg="addSp delSp modSp new mod">
        <pc:chgData name="Morales Morales, Yovi {PEP}" userId="df8ad6a8-a62c-4009-890d-5d695651d3a8" providerId="ADAL" clId="{18F3B2A4-BD42-4901-9EA6-AA3B6F723DDF}" dt="2022-10-07T04:17:11.649" v="3275" actId="1076"/>
        <pc:sldMkLst>
          <pc:docMk/>
          <pc:sldMk cId="142492335" sldId="264"/>
        </pc:sldMkLst>
        <pc:spChg chg="del">
          <ac:chgData name="Morales Morales, Yovi {PEP}" userId="df8ad6a8-a62c-4009-890d-5d695651d3a8" providerId="ADAL" clId="{18F3B2A4-BD42-4901-9EA6-AA3B6F723DDF}" dt="2022-10-05T14:32:41.010" v="1505" actId="478"/>
          <ac:spMkLst>
            <pc:docMk/>
            <pc:sldMk cId="142492335" sldId="264"/>
            <ac:spMk id="2" creationId="{6C5753DF-B4D4-41C5-B474-E497B87651D1}"/>
          </ac:spMkLst>
        </pc:spChg>
        <pc:spChg chg="del">
          <ac:chgData name="Morales Morales, Yovi {PEP}" userId="df8ad6a8-a62c-4009-890d-5d695651d3a8" providerId="ADAL" clId="{18F3B2A4-BD42-4901-9EA6-AA3B6F723DDF}" dt="2022-10-05T14:32:41.010" v="1505" actId="478"/>
          <ac:spMkLst>
            <pc:docMk/>
            <pc:sldMk cId="142492335" sldId="264"/>
            <ac:spMk id="3" creationId="{66E5AFC4-4019-4E8D-A04B-3DCE8BA8C669}"/>
          </ac:spMkLst>
        </pc:spChg>
        <pc:spChg chg="add del mod">
          <ac:chgData name="Morales Morales, Yovi {PEP}" userId="df8ad6a8-a62c-4009-890d-5d695651d3a8" providerId="ADAL" clId="{18F3B2A4-BD42-4901-9EA6-AA3B6F723DDF}" dt="2022-10-05T14:32:52.575" v="1508" actId="478"/>
          <ac:spMkLst>
            <pc:docMk/>
            <pc:sldMk cId="142492335" sldId="264"/>
            <ac:spMk id="4" creationId="{2B688B06-C5EC-49DF-9645-CA40108F45E4}"/>
          </ac:spMkLst>
        </pc:spChg>
        <pc:spChg chg="add del mod">
          <ac:chgData name="Morales Morales, Yovi {PEP}" userId="df8ad6a8-a62c-4009-890d-5d695651d3a8" providerId="ADAL" clId="{18F3B2A4-BD42-4901-9EA6-AA3B6F723DDF}" dt="2022-10-07T04:16:36.060" v="3267" actId="1076"/>
          <ac:spMkLst>
            <pc:docMk/>
            <pc:sldMk cId="142492335" sldId="264"/>
            <ac:spMk id="5" creationId="{2DA24D73-6260-4012-9C7F-D30169DE8194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15" creationId="{79216B0D-FCA1-404B-A7C2-B3ED2E65D710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16" creationId="{18A991A8-6BFE-47F3-A008-CAC6CF42612C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17" creationId="{A16E1661-C051-423C-9561-B22A20E48A30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18" creationId="{E589F4C3-4D44-4BBD-BD37-23A96A452A3D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20" creationId="{17B41284-CC68-4592-BDFA-BCCD5EFA3561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21" creationId="{A44099C4-4630-47DC-935D-1DC45771FB5E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22" creationId="{335E0798-BC8F-43AC-873E-B3D49B048BFE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23" creationId="{1A32622D-14B0-4ABE-B27A-27634429A2A0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25" creationId="{270B950F-C012-4968-BFCD-4CE0F796A6D8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26" creationId="{06FCE50D-4657-4550-8673-0E017B1C6B9B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27" creationId="{92B58F63-CAEF-42E7-9A8C-B46F0D7F785B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28" creationId="{53BAA5E1-9B0D-4F73-B479-CFBD5E6BEC61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30" creationId="{95C905C2-9FCD-4F2C-AA5E-E934425C6C51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31" creationId="{EBB5FFFA-7247-49B8-B7EB-268BD5A1242A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32" creationId="{0AA2C9F7-9547-4883-A0B1-699B93E8BECC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33" creationId="{9ECA1DE4-98D1-4B1B-993E-8A8B8A967F9F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35" creationId="{3D6826F6-B983-4954-8A0B-C7E4934C2440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36" creationId="{F9DEBE7B-8544-4481-A164-EC01B409B765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37" creationId="{75762177-E6AB-4E91-88AA-CA3E83C1F0C8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38" creationId="{A3ECECA0-E019-40A6-A1DD-2902544940D7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40" creationId="{03027181-8D41-472A-8831-0CFD9D87D424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41" creationId="{D0B5E9B1-E121-437C-B06F-0C6CE5837BFA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42" creationId="{F6BEA4FF-6BFD-4258-A003-58E7D1DAE6E5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43" creationId="{0F2A5F83-7DE7-4BAB-BB8A-40EE1B59BA98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45" creationId="{46484683-CC5D-4B27-BAD0-4FDE1B0868A3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46" creationId="{4A488EA4-3A37-4227-906C-F2C35FA0BA36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47" creationId="{32EB5173-CFEB-4D6B-9037-41072540D23B}"/>
          </ac:spMkLst>
        </pc:spChg>
        <pc:spChg chg="mod">
          <ac:chgData name="Morales Morales, Yovi {PEP}" userId="df8ad6a8-a62c-4009-890d-5d695651d3a8" providerId="ADAL" clId="{18F3B2A4-BD42-4901-9EA6-AA3B6F723DDF}" dt="2022-10-05T14:33:21.745" v="1512"/>
          <ac:spMkLst>
            <pc:docMk/>
            <pc:sldMk cId="142492335" sldId="264"/>
            <ac:spMk id="48" creationId="{06F04182-1F33-4D6E-A2F7-22C494AB4775}"/>
          </ac:spMkLst>
        </pc:spChg>
        <pc:spChg chg="add mod">
          <ac:chgData name="Morales Morales, Yovi {PEP}" userId="df8ad6a8-a62c-4009-890d-5d695651d3a8" providerId="ADAL" clId="{18F3B2A4-BD42-4901-9EA6-AA3B6F723DDF}" dt="2022-10-07T04:17:11.649" v="3275" actId="1076"/>
          <ac:spMkLst>
            <pc:docMk/>
            <pc:sldMk cId="142492335" sldId="264"/>
            <ac:spMk id="49" creationId="{0AFAEDDE-C16F-4B8D-9953-A2B6552A3C68}"/>
          </ac:spMkLst>
        </pc:spChg>
        <pc:spChg chg="add mod">
          <ac:chgData name="Morales Morales, Yovi {PEP}" userId="df8ad6a8-a62c-4009-890d-5d695651d3a8" providerId="ADAL" clId="{18F3B2A4-BD42-4901-9EA6-AA3B6F723DDF}" dt="2022-10-07T04:16:37.815" v="3268" actId="1076"/>
          <ac:spMkLst>
            <pc:docMk/>
            <pc:sldMk cId="142492335" sldId="264"/>
            <ac:spMk id="52" creationId="{2613245E-4C82-4B4B-AE83-F8F1422C6220}"/>
          </ac:spMkLst>
        </pc:spChg>
        <pc:spChg chg="add mod ord">
          <ac:chgData name="Morales Morales, Yovi {PEP}" userId="df8ad6a8-a62c-4009-890d-5d695651d3a8" providerId="ADAL" clId="{18F3B2A4-BD42-4901-9EA6-AA3B6F723DDF}" dt="2022-10-07T04:17:11.649" v="3275" actId="1076"/>
          <ac:spMkLst>
            <pc:docMk/>
            <pc:sldMk cId="142492335" sldId="264"/>
            <ac:spMk id="53" creationId="{54FFABBA-F669-482E-892F-75DBD9820CD1}"/>
          </ac:spMkLst>
        </pc:spChg>
        <pc:grpChg chg="add mod">
          <ac:chgData name="Morales Morales, Yovi {PEP}" userId="df8ad6a8-a62c-4009-890d-5d695651d3a8" providerId="ADAL" clId="{18F3B2A4-BD42-4901-9EA6-AA3B6F723DDF}" dt="2022-10-05T14:33:25.741" v="1514" actId="1076"/>
          <ac:grpSpMkLst>
            <pc:docMk/>
            <pc:sldMk cId="142492335" sldId="264"/>
            <ac:grpSpMk id="6" creationId="{CAB843AC-545C-4A98-B0DE-C1CDBB696D87}"/>
          </ac:grpSpMkLst>
        </pc:grpChg>
        <pc:grpChg chg="mod">
          <ac:chgData name="Morales Morales, Yovi {PEP}" userId="df8ad6a8-a62c-4009-890d-5d695651d3a8" providerId="ADAL" clId="{18F3B2A4-BD42-4901-9EA6-AA3B6F723DDF}" dt="2022-10-05T14:33:21.745" v="1512"/>
          <ac:grpSpMkLst>
            <pc:docMk/>
            <pc:sldMk cId="142492335" sldId="264"/>
            <ac:grpSpMk id="7" creationId="{FA068154-DC86-4915-9B8D-934940FD3220}"/>
          </ac:grpSpMkLst>
        </pc:grpChg>
        <pc:grpChg chg="mod">
          <ac:chgData name="Morales Morales, Yovi {PEP}" userId="df8ad6a8-a62c-4009-890d-5d695651d3a8" providerId="ADAL" clId="{18F3B2A4-BD42-4901-9EA6-AA3B6F723DDF}" dt="2022-10-05T14:33:21.745" v="1512"/>
          <ac:grpSpMkLst>
            <pc:docMk/>
            <pc:sldMk cId="142492335" sldId="264"/>
            <ac:grpSpMk id="8" creationId="{61D6F5FB-1204-4835-9A4C-5252936F0412}"/>
          </ac:grpSpMkLst>
        </pc:grpChg>
        <pc:grpChg chg="mod">
          <ac:chgData name="Morales Morales, Yovi {PEP}" userId="df8ad6a8-a62c-4009-890d-5d695651d3a8" providerId="ADAL" clId="{18F3B2A4-BD42-4901-9EA6-AA3B6F723DDF}" dt="2022-10-05T14:33:21.745" v="1512"/>
          <ac:grpSpMkLst>
            <pc:docMk/>
            <pc:sldMk cId="142492335" sldId="264"/>
            <ac:grpSpMk id="9" creationId="{9F312AA0-DDFD-48E3-A7D2-241D2E8993BF}"/>
          </ac:grpSpMkLst>
        </pc:grpChg>
        <pc:grpChg chg="mod">
          <ac:chgData name="Morales Morales, Yovi {PEP}" userId="df8ad6a8-a62c-4009-890d-5d695651d3a8" providerId="ADAL" clId="{18F3B2A4-BD42-4901-9EA6-AA3B6F723DDF}" dt="2022-10-05T14:33:21.745" v="1512"/>
          <ac:grpSpMkLst>
            <pc:docMk/>
            <pc:sldMk cId="142492335" sldId="264"/>
            <ac:grpSpMk id="10" creationId="{FA0E3B1C-A3E0-4D52-BAB2-5887E9E174C8}"/>
          </ac:grpSpMkLst>
        </pc:grpChg>
        <pc:grpChg chg="mod">
          <ac:chgData name="Morales Morales, Yovi {PEP}" userId="df8ad6a8-a62c-4009-890d-5d695651d3a8" providerId="ADAL" clId="{18F3B2A4-BD42-4901-9EA6-AA3B6F723DDF}" dt="2022-10-05T14:33:21.745" v="1512"/>
          <ac:grpSpMkLst>
            <pc:docMk/>
            <pc:sldMk cId="142492335" sldId="264"/>
            <ac:grpSpMk id="11" creationId="{E8F91089-DCD5-4513-A705-EB6B683A94EC}"/>
          </ac:grpSpMkLst>
        </pc:grpChg>
        <pc:grpChg chg="mod">
          <ac:chgData name="Morales Morales, Yovi {PEP}" userId="df8ad6a8-a62c-4009-890d-5d695651d3a8" providerId="ADAL" clId="{18F3B2A4-BD42-4901-9EA6-AA3B6F723DDF}" dt="2022-10-05T14:33:21.745" v="1512"/>
          <ac:grpSpMkLst>
            <pc:docMk/>
            <pc:sldMk cId="142492335" sldId="264"/>
            <ac:grpSpMk id="12" creationId="{796EB44A-EFBB-4F87-BF95-1E1C6F57A8FA}"/>
          </ac:grpSpMkLst>
        </pc:grpChg>
        <pc:grpChg chg="mod">
          <ac:chgData name="Morales Morales, Yovi {PEP}" userId="df8ad6a8-a62c-4009-890d-5d695651d3a8" providerId="ADAL" clId="{18F3B2A4-BD42-4901-9EA6-AA3B6F723DDF}" dt="2022-10-05T14:33:21.745" v="1512"/>
          <ac:grpSpMkLst>
            <pc:docMk/>
            <pc:sldMk cId="142492335" sldId="264"/>
            <ac:grpSpMk id="13" creationId="{E33D2785-0D3B-4F0F-8B25-970E25DCC89E}"/>
          </ac:grpSpMkLst>
        </pc:grpChg>
        <pc:grpChg chg="mod">
          <ac:chgData name="Morales Morales, Yovi {PEP}" userId="df8ad6a8-a62c-4009-890d-5d695651d3a8" providerId="ADAL" clId="{18F3B2A4-BD42-4901-9EA6-AA3B6F723DDF}" dt="2022-10-05T14:33:21.745" v="1512"/>
          <ac:grpSpMkLst>
            <pc:docMk/>
            <pc:sldMk cId="142492335" sldId="264"/>
            <ac:grpSpMk id="14" creationId="{C6B6139B-FAD2-40AE-84CE-1C31408FC928}"/>
          </ac:grpSpMkLst>
        </pc:grpChg>
        <pc:grpChg chg="mod">
          <ac:chgData name="Morales Morales, Yovi {PEP}" userId="df8ad6a8-a62c-4009-890d-5d695651d3a8" providerId="ADAL" clId="{18F3B2A4-BD42-4901-9EA6-AA3B6F723DDF}" dt="2022-10-05T14:33:21.745" v="1512"/>
          <ac:grpSpMkLst>
            <pc:docMk/>
            <pc:sldMk cId="142492335" sldId="264"/>
            <ac:grpSpMk id="19" creationId="{C9203138-E0F5-44DD-B9F8-FFC950AADDBB}"/>
          </ac:grpSpMkLst>
        </pc:grpChg>
        <pc:grpChg chg="mod">
          <ac:chgData name="Morales Morales, Yovi {PEP}" userId="df8ad6a8-a62c-4009-890d-5d695651d3a8" providerId="ADAL" clId="{18F3B2A4-BD42-4901-9EA6-AA3B6F723DDF}" dt="2022-10-05T14:33:21.745" v="1512"/>
          <ac:grpSpMkLst>
            <pc:docMk/>
            <pc:sldMk cId="142492335" sldId="264"/>
            <ac:grpSpMk id="24" creationId="{F6A7D30F-AF63-4B5B-9654-566F3A19356F}"/>
          </ac:grpSpMkLst>
        </pc:grpChg>
        <pc:grpChg chg="mod">
          <ac:chgData name="Morales Morales, Yovi {PEP}" userId="df8ad6a8-a62c-4009-890d-5d695651d3a8" providerId="ADAL" clId="{18F3B2A4-BD42-4901-9EA6-AA3B6F723DDF}" dt="2022-10-05T14:33:21.745" v="1512"/>
          <ac:grpSpMkLst>
            <pc:docMk/>
            <pc:sldMk cId="142492335" sldId="264"/>
            <ac:grpSpMk id="29" creationId="{1AF02FB0-860B-475B-86E4-ABBF45C4F169}"/>
          </ac:grpSpMkLst>
        </pc:grpChg>
        <pc:grpChg chg="mod">
          <ac:chgData name="Morales Morales, Yovi {PEP}" userId="df8ad6a8-a62c-4009-890d-5d695651d3a8" providerId="ADAL" clId="{18F3B2A4-BD42-4901-9EA6-AA3B6F723DDF}" dt="2022-10-05T14:33:21.745" v="1512"/>
          <ac:grpSpMkLst>
            <pc:docMk/>
            <pc:sldMk cId="142492335" sldId="264"/>
            <ac:grpSpMk id="34" creationId="{92A2D362-AC47-4D21-A736-93EE1FF838ED}"/>
          </ac:grpSpMkLst>
        </pc:grpChg>
        <pc:grpChg chg="mod">
          <ac:chgData name="Morales Morales, Yovi {PEP}" userId="df8ad6a8-a62c-4009-890d-5d695651d3a8" providerId="ADAL" clId="{18F3B2A4-BD42-4901-9EA6-AA3B6F723DDF}" dt="2022-10-05T14:33:21.745" v="1512"/>
          <ac:grpSpMkLst>
            <pc:docMk/>
            <pc:sldMk cId="142492335" sldId="264"/>
            <ac:grpSpMk id="39" creationId="{D57DC4A3-DC2F-4F00-9666-C45BA72CA3A6}"/>
          </ac:grpSpMkLst>
        </pc:grpChg>
        <pc:grpChg chg="mod">
          <ac:chgData name="Morales Morales, Yovi {PEP}" userId="df8ad6a8-a62c-4009-890d-5d695651d3a8" providerId="ADAL" clId="{18F3B2A4-BD42-4901-9EA6-AA3B6F723DDF}" dt="2022-10-05T14:33:21.745" v="1512"/>
          <ac:grpSpMkLst>
            <pc:docMk/>
            <pc:sldMk cId="142492335" sldId="264"/>
            <ac:grpSpMk id="44" creationId="{08E96B0B-5483-47F2-8B23-373160FAA390}"/>
          </ac:grpSpMkLst>
        </pc:grpChg>
        <pc:picChg chg="add del mod">
          <ac:chgData name="Morales Morales, Yovi {PEP}" userId="df8ad6a8-a62c-4009-890d-5d695651d3a8" providerId="ADAL" clId="{18F3B2A4-BD42-4901-9EA6-AA3B6F723DDF}" dt="2022-10-05T14:34:43.711" v="1530" actId="478"/>
          <ac:picMkLst>
            <pc:docMk/>
            <pc:sldMk cId="142492335" sldId="264"/>
            <ac:picMk id="49" creationId="{6F4BDB98-B067-4DAB-BCA3-95DF68416ECE}"/>
          </ac:picMkLst>
        </pc:picChg>
        <pc:picChg chg="add mod">
          <ac:chgData name="Morales Morales, Yovi {PEP}" userId="df8ad6a8-a62c-4009-890d-5d695651d3a8" providerId="ADAL" clId="{18F3B2A4-BD42-4901-9EA6-AA3B6F723DDF}" dt="2022-10-05T14:51:08.069" v="1731" actId="1076"/>
          <ac:picMkLst>
            <pc:docMk/>
            <pc:sldMk cId="142492335" sldId="264"/>
            <ac:picMk id="50" creationId="{A3710A07-1C4C-419A-ACF3-469A56C28047}"/>
          </ac:picMkLst>
        </pc:picChg>
        <pc:picChg chg="add mod">
          <ac:chgData name="Morales Morales, Yovi {PEP}" userId="df8ad6a8-a62c-4009-890d-5d695651d3a8" providerId="ADAL" clId="{18F3B2A4-BD42-4901-9EA6-AA3B6F723DDF}" dt="2022-10-07T04:16:49.367" v="3271" actId="1076"/>
          <ac:picMkLst>
            <pc:docMk/>
            <pc:sldMk cId="142492335" sldId="264"/>
            <ac:picMk id="51" creationId="{ABA2E180-A0FB-4DD2-90E6-B75B1C21CF19}"/>
          </ac:picMkLst>
        </pc:picChg>
      </pc:sldChg>
      <pc:sldChg chg="addSp delSp modSp new mod">
        <pc:chgData name="Morales Morales, Yovi {PEP}" userId="df8ad6a8-a62c-4009-890d-5d695651d3a8" providerId="ADAL" clId="{18F3B2A4-BD42-4901-9EA6-AA3B6F723DDF}" dt="2022-10-07T04:41:28.032" v="3364" actId="165"/>
        <pc:sldMkLst>
          <pc:docMk/>
          <pc:sldMk cId="3974813365" sldId="265"/>
        </pc:sldMkLst>
        <pc:spChg chg="del">
          <ac:chgData name="Morales Morales, Yovi {PEP}" userId="df8ad6a8-a62c-4009-890d-5d695651d3a8" providerId="ADAL" clId="{18F3B2A4-BD42-4901-9EA6-AA3B6F723DDF}" dt="2022-10-06T03:14:43.058" v="1735" actId="478"/>
          <ac:spMkLst>
            <pc:docMk/>
            <pc:sldMk cId="3974813365" sldId="265"/>
            <ac:spMk id="2" creationId="{598AE255-DB28-4702-98B1-108043E659B6}"/>
          </ac:spMkLst>
        </pc:spChg>
        <pc:spChg chg="del">
          <ac:chgData name="Morales Morales, Yovi {PEP}" userId="df8ad6a8-a62c-4009-890d-5d695651d3a8" providerId="ADAL" clId="{18F3B2A4-BD42-4901-9EA6-AA3B6F723DDF}" dt="2022-10-06T03:14:43.058" v="1735" actId="478"/>
          <ac:spMkLst>
            <pc:docMk/>
            <pc:sldMk cId="3974813365" sldId="265"/>
            <ac:spMk id="3" creationId="{B99360EC-D6E7-4DB0-A717-31BF66AC6783}"/>
          </ac:spMkLst>
        </pc:spChg>
        <pc:spChg chg="add mod topLvl">
          <ac:chgData name="Morales Morales, Yovi {PEP}" userId="df8ad6a8-a62c-4009-890d-5d695651d3a8" providerId="ADAL" clId="{18F3B2A4-BD42-4901-9EA6-AA3B6F723DDF}" dt="2022-10-06T23:54:38.432" v="2699" actId="207"/>
          <ac:spMkLst>
            <pc:docMk/>
            <pc:sldMk cId="3974813365" sldId="265"/>
            <ac:spMk id="5" creationId="{9EB3C0D9-3523-4166-9C66-C2098692DCE1}"/>
          </ac:spMkLst>
        </pc:spChg>
        <pc:spChg chg="add del mod">
          <ac:chgData name="Morales Morales, Yovi {PEP}" userId="df8ad6a8-a62c-4009-890d-5d695651d3a8" providerId="ADAL" clId="{18F3B2A4-BD42-4901-9EA6-AA3B6F723DDF}" dt="2022-10-06T03:26:22.288" v="1841" actId="478"/>
          <ac:spMkLst>
            <pc:docMk/>
            <pc:sldMk cId="3974813365" sldId="265"/>
            <ac:spMk id="6" creationId="{CB86BFD8-A6EB-43A1-AB80-E5F36E157E99}"/>
          </ac:spMkLst>
        </pc:spChg>
        <pc:spChg chg="add del mod">
          <ac:chgData name="Morales Morales, Yovi {PEP}" userId="df8ad6a8-a62c-4009-890d-5d695651d3a8" providerId="ADAL" clId="{18F3B2A4-BD42-4901-9EA6-AA3B6F723DDF}" dt="2022-10-06T03:26:22.288" v="1841" actId="478"/>
          <ac:spMkLst>
            <pc:docMk/>
            <pc:sldMk cId="3974813365" sldId="265"/>
            <ac:spMk id="7" creationId="{46A4B871-60B1-4DF4-BFE9-A7AEC9CDAF0F}"/>
          </ac:spMkLst>
        </pc:spChg>
        <pc:spChg chg="add del mod">
          <ac:chgData name="Morales Morales, Yovi {PEP}" userId="df8ad6a8-a62c-4009-890d-5d695651d3a8" providerId="ADAL" clId="{18F3B2A4-BD42-4901-9EA6-AA3B6F723DDF}" dt="2022-10-06T03:26:22.288" v="1841" actId="478"/>
          <ac:spMkLst>
            <pc:docMk/>
            <pc:sldMk cId="3974813365" sldId="265"/>
            <ac:spMk id="8" creationId="{F872E5FB-0638-4B72-8028-A50FE6922090}"/>
          </ac:spMkLst>
        </pc:spChg>
        <pc:spChg chg="add del mod">
          <ac:chgData name="Morales Morales, Yovi {PEP}" userId="df8ad6a8-a62c-4009-890d-5d695651d3a8" providerId="ADAL" clId="{18F3B2A4-BD42-4901-9EA6-AA3B6F723DDF}" dt="2022-10-06T03:26:22.288" v="1841" actId="478"/>
          <ac:spMkLst>
            <pc:docMk/>
            <pc:sldMk cId="3974813365" sldId="265"/>
            <ac:spMk id="9" creationId="{4B9690C6-7A70-45FF-888C-91F7BA07AC66}"/>
          </ac:spMkLst>
        </pc:spChg>
        <pc:spChg chg="add 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10" creationId="{945B592F-0389-40F6-9A36-6159927C1733}"/>
          </ac:spMkLst>
        </pc:spChg>
        <pc:spChg chg="add 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11" creationId="{B58827F8-2033-4C37-BD00-83DEEAEDA81E}"/>
          </ac:spMkLst>
        </pc:spChg>
        <pc:spChg chg="add mod">
          <ac:chgData name="Morales Morales, Yovi {PEP}" userId="df8ad6a8-a62c-4009-890d-5d695651d3a8" providerId="ADAL" clId="{18F3B2A4-BD42-4901-9EA6-AA3B6F723DDF}" dt="2022-10-06T03:20:07.659" v="1798" actId="571"/>
          <ac:spMkLst>
            <pc:docMk/>
            <pc:sldMk cId="3974813365" sldId="265"/>
            <ac:spMk id="13" creationId="{F8C7B806-8313-4AED-BD79-DCC0181DD6E6}"/>
          </ac:spMkLst>
        </pc:spChg>
        <pc:spChg chg="add 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14" creationId="{A362422C-5304-4A30-83DF-B11F2CCECD1C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17" creationId="{BABA8DD5-C5A3-4F74-962F-FD0B7ECC3632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18" creationId="{D45CE49E-8201-44FE-BA5F-662008C63145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19" creationId="{6658841B-E0E1-4443-8641-BAF78A9B329D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21" creationId="{A1162A0E-0CDB-46F0-89AF-5C8BF5D2CE8A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22" creationId="{2ECEF980-1A40-4EF8-BA6B-521362C6E3F8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23" creationId="{BFF39A60-D748-42ED-8099-10EE63E9DD2C}"/>
          </ac:spMkLst>
        </pc:spChg>
        <pc:spChg chg="add del mod">
          <ac:chgData name="Morales Morales, Yovi {PEP}" userId="df8ad6a8-a62c-4009-890d-5d695651d3a8" providerId="ADAL" clId="{18F3B2A4-BD42-4901-9EA6-AA3B6F723DDF}" dt="2022-10-06T03:27:24.697" v="1852" actId="478"/>
          <ac:spMkLst>
            <pc:docMk/>
            <pc:sldMk cId="3974813365" sldId="265"/>
            <ac:spMk id="24" creationId="{C4829A3A-2C25-4FF4-BB56-C1F150BC2F4F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26" creationId="{D95F9F9C-BFE9-4E57-AF65-823C481D979E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27" creationId="{435A1876-4646-419D-88DD-70D799B03918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28" creationId="{9CA0F932-B641-4C10-A779-DFF8FA7E2B7F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30" creationId="{0C6D5C95-BFF7-4C6D-A7E6-32668C40578D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31" creationId="{B671C35E-61C6-4D2B-89B8-FF7B515C2F48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32" creationId="{CF71277E-3E02-4098-A10D-651E68DE8D24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34" creationId="{6AD19CD6-9A29-4DEA-B88D-B305F2860C37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35" creationId="{0244DC3A-BC8C-44E4-A4B6-EB4610FE1948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36" creationId="{BB910690-4589-4F79-92B0-51FDD8EA2997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38" creationId="{574562B3-1B20-4C59-8E43-B4FBC03FB8D2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39" creationId="{8DD60E7B-70C5-404B-B156-6EFD81D2DEBC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40" creationId="{4D259FCF-B82F-4FD3-B239-EF923D7B991E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42" creationId="{9C87B50A-E3A6-4336-B76C-934210D876C2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43" creationId="{7F405AD2-8020-4929-B258-4C0288BC5F5E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44" creationId="{D16E69E9-09B1-4889-B353-BA1DCD7823FA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46" creationId="{3CB03DFE-CD69-449C-B0CA-018627012922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47" creationId="{F45564E5-5830-4CBC-86B0-3D096E94C173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48" creationId="{8D7D4437-5BDF-4492-B1B4-F1DE740409A0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50" creationId="{93B258CB-29DD-4F2A-BE41-A1774CD3AD79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51" creationId="{EFAF890B-B308-4644-BB0D-3962F594FE89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52" creationId="{34746B17-784A-40FD-B4A7-CF94A966C27E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54" creationId="{F38C0B50-177D-4DE1-85C4-5A3F6AF8EEBD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55" creationId="{A7A51876-4D79-49B3-9C3C-653C65181C07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56" creationId="{7634D951-9BB2-44A2-9D3B-92CA5058F119}"/>
          </ac:spMkLst>
        </pc:spChg>
        <pc:spChg chg="mod">
          <ac:chgData name="Morales Morales, Yovi {PEP}" userId="df8ad6a8-a62c-4009-890d-5d695651d3a8" providerId="ADAL" clId="{18F3B2A4-BD42-4901-9EA6-AA3B6F723DDF}" dt="2022-10-06T03:28:11.406" v="1857"/>
          <ac:spMkLst>
            <pc:docMk/>
            <pc:sldMk cId="3974813365" sldId="265"/>
            <ac:spMk id="58" creationId="{763EDA6A-67CB-41BE-8064-8B86BCFB194F}"/>
          </ac:spMkLst>
        </pc:spChg>
        <pc:spChg chg="mod">
          <ac:chgData name="Morales Morales, Yovi {PEP}" userId="df8ad6a8-a62c-4009-890d-5d695651d3a8" providerId="ADAL" clId="{18F3B2A4-BD42-4901-9EA6-AA3B6F723DDF}" dt="2022-10-06T03:28:11.406" v="1857"/>
          <ac:spMkLst>
            <pc:docMk/>
            <pc:sldMk cId="3974813365" sldId="265"/>
            <ac:spMk id="59" creationId="{45286B24-3A96-466A-A5FB-07B269A1C215}"/>
          </ac:spMkLst>
        </pc:spChg>
        <pc:spChg chg="mod">
          <ac:chgData name="Morales Morales, Yovi {PEP}" userId="df8ad6a8-a62c-4009-890d-5d695651d3a8" providerId="ADAL" clId="{18F3B2A4-BD42-4901-9EA6-AA3B6F723DDF}" dt="2022-10-06T03:28:11.406" v="1857"/>
          <ac:spMkLst>
            <pc:docMk/>
            <pc:sldMk cId="3974813365" sldId="265"/>
            <ac:spMk id="60" creationId="{1E19B8F5-B19F-490D-9D8C-E1D88CE0524B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62" creationId="{6F93E994-C296-4E76-9871-43EF384321C3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63" creationId="{3D1C75CB-9971-46CC-A214-F2980090B2B8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64" creationId="{59311079-2C0D-479A-9614-17D4F28919BD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66" creationId="{2A01D1D2-0907-4AE2-A430-CEEEA6247A68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67" creationId="{D7B0C45D-D970-4C15-818E-79EAAC200F7E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68" creationId="{C307ACD5-9285-44EE-B258-43BDD6581EFC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70" creationId="{2ADC9D64-71DC-4946-8A2B-B86860535525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71" creationId="{E4168785-77D5-4503-9224-B110BD4BD03A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72" creationId="{AC757499-A19A-4B11-8FAA-97A4EA697FE5}"/>
          </ac:spMkLst>
        </pc:spChg>
        <pc:spChg chg="add del">
          <ac:chgData name="Morales Morales, Yovi {PEP}" userId="df8ad6a8-a62c-4009-890d-5d695651d3a8" providerId="ADAL" clId="{18F3B2A4-BD42-4901-9EA6-AA3B6F723DDF}" dt="2022-10-06T03:30:43.703" v="1865" actId="478"/>
          <ac:spMkLst>
            <pc:docMk/>
            <pc:sldMk cId="3974813365" sldId="265"/>
            <ac:spMk id="73" creationId="{F4CACC7A-1357-49B8-81AE-141717C286FB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75" creationId="{8D3A8329-A343-401C-AB8F-D2AD1659B4F8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76" creationId="{5103D9E5-AE0E-4ACF-934D-83F0BF5D1C2F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77" creationId="{9C2351A8-03C1-4247-AFEE-2898728DFEB3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79" creationId="{9ECE2A25-C82E-4C4C-984D-D68F9EBC9BBC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80" creationId="{B11AD523-DA8B-4E42-AE97-CAD2F9E1A9EC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81" creationId="{49139514-D032-4DBA-B58B-D850CDB9419F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83" creationId="{55845B8C-3DE6-4E66-A112-00C1FF5EBDCD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84" creationId="{C50A703F-0D56-4DE1-9BEE-E8ED6A4FDCAB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85" creationId="{9D769134-EC63-4EB7-BC9F-624A5876E63E}"/>
          </ac:spMkLst>
        </pc:spChg>
        <pc:spChg chg="mod">
          <ac:chgData name="Morales Morales, Yovi {PEP}" userId="df8ad6a8-a62c-4009-890d-5d695651d3a8" providerId="ADAL" clId="{18F3B2A4-BD42-4901-9EA6-AA3B6F723DDF}" dt="2022-10-06T03:30:55.377" v="1867"/>
          <ac:spMkLst>
            <pc:docMk/>
            <pc:sldMk cId="3974813365" sldId="265"/>
            <ac:spMk id="87" creationId="{57AD8305-4D27-456C-BB6A-036001DE9748}"/>
          </ac:spMkLst>
        </pc:spChg>
        <pc:spChg chg="mod">
          <ac:chgData name="Morales Morales, Yovi {PEP}" userId="df8ad6a8-a62c-4009-890d-5d695651d3a8" providerId="ADAL" clId="{18F3B2A4-BD42-4901-9EA6-AA3B6F723DDF}" dt="2022-10-06T03:30:55.377" v="1867"/>
          <ac:spMkLst>
            <pc:docMk/>
            <pc:sldMk cId="3974813365" sldId="265"/>
            <ac:spMk id="88" creationId="{8E5FCF61-1C4C-4350-B442-FFC9A284B0BC}"/>
          </ac:spMkLst>
        </pc:spChg>
        <pc:spChg chg="mod">
          <ac:chgData name="Morales Morales, Yovi {PEP}" userId="df8ad6a8-a62c-4009-890d-5d695651d3a8" providerId="ADAL" clId="{18F3B2A4-BD42-4901-9EA6-AA3B6F723DDF}" dt="2022-10-06T03:30:55.377" v="1867"/>
          <ac:spMkLst>
            <pc:docMk/>
            <pc:sldMk cId="3974813365" sldId="265"/>
            <ac:spMk id="89" creationId="{923A76CA-7490-4BA8-9A44-FF23BFBB2E60}"/>
          </ac:spMkLst>
        </pc:spChg>
        <pc:spChg chg="mod">
          <ac:chgData name="Morales Morales, Yovi {PEP}" userId="df8ad6a8-a62c-4009-890d-5d695651d3a8" providerId="ADAL" clId="{18F3B2A4-BD42-4901-9EA6-AA3B6F723DDF}" dt="2022-10-06T03:30:55.377" v="1867"/>
          <ac:spMkLst>
            <pc:docMk/>
            <pc:sldMk cId="3974813365" sldId="265"/>
            <ac:spMk id="91" creationId="{CA228853-24A4-4701-A9DA-F38366A818CB}"/>
          </ac:spMkLst>
        </pc:spChg>
        <pc:spChg chg="mod">
          <ac:chgData name="Morales Morales, Yovi {PEP}" userId="df8ad6a8-a62c-4009-890d-5d695651d3a8" providerId="ADAL" clId="{18F3B2A4-BD42-4901-9EA6-AA3B6F723DDF}" dt="2022-10-06T03:30:55.377" v="1867"/>
          <ac:spMkLst>
            <pc:docMk/>
            <pc:sldMk cId="3974813365" sldId="265"/>
            <ac:spMk id="92" creationId="{51932B57-3EED-4752-B1DC-80803D0BC9DB}"/>
          </ac:spMkLst>
        </pc:spChg>
        <pc:spChg chg="mod">
          <ac:chgData name="Morales Morales, Yovi {PEP}" userId="df8ad6a8-a62c-4009-890d-5d695651d3a8" providerId="ADAL" clId="{18F3B2A4-BD42-4901-9EA6-AA3B6F723DDF}" dt="2022-10-06T03:30:55.377" v="1867"/>
          <ac:spMkLst>
            <pc:docMk/>
            <pc:sldMk cId="3974813365" sldId="265"/>
            <ac:spMk id="93" creationId="{D3740E3F-F7FC-412A-B4EE-113B02E10C74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95" creationId="{458675E7-FABD-49A2-A7B4-F06599D3527B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96" creationId="{4A8E146E-B0D6-4DBD-98F5-C7EE6CA772ED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97" creationId="{C85A7BD4-8F5C-49EE-84F8-0CE0D18DB275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99" creationId="{FF9EED67-FA48-4CE4-8F82-983C48240F4C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100" creationId="{C51F5C7E-A558-4143-88B3-6B2F5FFD8F90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101" creationId="{198565DD-1180-41CE-BDA3-C5C815B845DA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103" creationId="{D64B4B45-74D8-4ECE-98BE-C95144A33548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104" creationId="{FA056978-245D-413B-9FF1-7E983F85DEE6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105" creationId="{33FEB8C1-1B9A-4B7C-B620-9B398033B782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107" creationId="{6E9F5F05-3C52-4A04-8B78-E065A02DE50B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108" creationId="{378B8D9A-84DA-4284-9565-1CAC3DC69B8E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109" creationId="{12626320-70BB-4773-B976-83D3E5BC659F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111" creationId="{3D865290-81F7-4C0E-9991-09F26EDCC42B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112" creationId="{C7ACCF4B-3CCA-43BC-A4A5-5B2BA05A97A8}"/>
          </ac:spMkLst>
        </pc:spChg>
        <pc:spChg chg="mod topLvl">
          <ac:chgData name="Morales Morales, Yovi {PEP}" userId="df8ad6a8-a62c-4009-890d-5d695651d3a8" providerId="ADAL" clId="{18F3B2A4-BD42-4901-9EA6-AA3B6F723DDF}" dt="2022-10-07T04:41:28.032" v="3364" actId="165"/>
          <ac:spMkLst>
            <pc:docMk/>
            <pc:sldMk cId="3974813365" sldId="265"/>
            <ac:spMk id="113" creationId="{97141B0A-8DB6-41EC-A74B-A41308DFEECC}"/>
          </ac:spMkLst>
        </pc:spChg>
        <pc:grpChg chg="add mod">
          <ac:chgData name="Morales Morales, Yovi {PEP}" userId="df8ad6a8-a62c-4009-890d-5d695651d3a8" providerId="ADAL" clId="{18F3B2A4-BD42-4901-9EA6-AA3B6F723DDF}" dt="2022-10-06T23:38:15.464" v="2644" actId="164"/>
          <ac:grpSpMkLst>
            <pc:docMk/>
            <pc:sldMk cId="3974813365" sldId="265"/>
            <ac:grpSpMk id="2" creationId="{1ADCC836-3620-47ED-851E-B614C0DB3079}"/>
          </ac:grpSpMkLst>
        </pc:grpChg>
        <pc:grpChg chg="add mod">
          <ac:chgData name="Morales Morales, Yovi {PEP}" userId="df8ad6a8-a62c-4009-890d-5d695651d3a8" providerId="ADAL" clId="{18F3B2A4-BD42-4901-9EA6-AA3B6F723DDF}" dt="2022-10-07T04:41:27.401" v="3363" actId="164"/>
          <ac:grpSpMkLst>
            <pc:docMk/>
            <pc:sldMk cId="3974813365" sldId="265"/>
            <ac:grpSpMk id="2" creationId="{643085ED-B0EF-4402-BFC4-523DBB91745D}"/>
          </ac:grpSpMkLst>
        </pc:grpChg>
        <pc:grpChg chg="add del mod topLvl">
          <ac:chgData name="Morales Morales, Yovi {PEP}" userId="df8ad6a8-a62c-4009-890d-5d695651d3a8" providerId="ADAL" clId="{18F3B2A4-BD42-4901-9EA6-AA3B6F723DDF}" dt="2022-10-07T04:41:28.032" v="3364" actId="165"/>
          <ac:grpSpMkLst>
            <pc:docMk/>
            <pc:sldMk cId="3974813365" sldId="265"/>
            <ac:grpSpMk id="3" creationId="{FDB1D27D-1369-4711-9E5C-0C92655D007E}"/>
          </ac:grpSpMkLst>
        </pc:grpChg>
        <pc:grpChg chg="add del mod">
          <ac:chgData name="Morales Morales, Yovi {PEP}" userId="df8ad6a8-a62c-4009-890d-5d695651d3a8" providerId="ADAL" clId="{18F3B2A4-BD42-4901-9EA6-AA3B6F723DDF}" dt="2022-10-06T23:41:31.366" v="2665" actId="165"/>
          <ac:grpSpMkLst>
            <pc:docMk/>
            <pc:sldMk cId="3974813365" sldId="265"/>
            <ac:grpSpMk id="4" creationId="{22F61586-1946-445A-BBF5-A5CF5E67B013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15" creationId="{5CA6D31C-9FC5-4F1B-9D08-29811934908D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16" creationId="{64005313-60BB-4C63-9533-652C80EB19B1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20" creationId="{A387FC08-185B-4A1B-BF0C-95F637FF6F41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25" creationId="{364C3A6D-5350-4305-ADA0-6ABC5F6AC965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29" creationId="{C0167050-E5C0-4F5D-8129-4954D75A95A4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33" creationId="{7A0DDDBA-2276-4138-A79D-A1EA6BEBE6EC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37" creationId="{8F596EAD-D3A6-4773-8E47-2F4DDF2C5D7F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41" creationId="{3957A7AB-43C9-474D-A99F-719658F5D51E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45" creationId="{773CDD9A-BE9D-48C2-9B1B-0C886C4F2997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49" creationId="{9B3123E9-6D63-4599-AFC1-B340156E74B2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53" creationId="{C14ED66E-6C45-47F7-A8F5-6B844C4EF0F8}"/>
          </ac:grpSpMkLst>
        </pc:grpChg>
        <pc:grpChg chg="add del mod">
          <ac:chgData name="Morales Morales, Yovi {PEP}" userId="df8ad6a8-a62c-4009-890d-5d695651d3a8" providerId="ADAL" clId="{18F3B2A4-BD42-4901-9EA6-AA3B6F723DDF}" dt="2022-10-06T03:31:15.129" v="1869" actId="478"/>
          <ac:grpSpMkLst>
            <pc:docMk/>
            <pc:sldMk cId="3974813365" sldId="265"/>
            <ac:grpSpMk id="57" creationId="{18702A7F-8368-4F5A-8B67-29D8BC0B835F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61" creationId="{924BE9B4-CFE8-4D82-A6FE-C6756A7FCE9B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65" creationId="{869994BB-28FF-486E-BFF7-904CDC741858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69" creationId="{3417AFEA-6F46-4A91-82AC-C0B98A2BDCF0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74" creationId="{BA90254F-841E-460F-9844-C34F1BCB989D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78" creationId="{DBF71451-7D81-4C81-80A9-30CA426CA725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82" creationId="{F92D2B1E-417C-4D02-8BD4-2B56899DB7A0}"/>
          </ac:grpSpMkLst>
        </pc:grpChg>
        <pc:grpChg chg="add del mod">
          <ac:chgData name="Morales Morales, Yovi {PEP}" userId="df8ad6a8-a62c-4009-890d-5d695651d3a8" providerId="ADAL" clId="{18F3B2A4-BD42-4901-9EA6-AA3B6F723DDF}" dt="2022-10-06T03:31:15.129" v="1869" actId="478"/>
          <ac:grpSpMkLst>
            <pc:docMk/>
            <pc:sldMk cId="3974813365" sldId="265"/>
            <ac:grpSpMk id="86" creationId="{840DB629-005F-4B50-A92A-5452218E0ACD}"/>
          </ac:grpSpMkLst>
        </pc:grpChg>
        <pc:grpChg chg="add del mod">
          <ac:chgData name="Morales Morales, Yovi {PEP}" userId="df8ad6a8-a62c-4009-890d-5d695651d3a8" providerId="ADAL" clId="{18F3B2A4-BD42-4901-9EA6-AA3B6F723DDF}" dt="2022-10-06T03:31:15.129" v="1869" actId="478"/>
          <ac:grpSpMkLst>
            <pc:docMk/>
            <pc:sldMk cId="3974813365" sldId="265"/>
            <ac:grpSpMk id="90" creationId="{2A9DE29F-ECA4-4E54-8E63-3BA8EF6BBB18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94" creationId="{7AFC4A0A-BAAD-4F71-B8C3-BB06BF5110AD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98" creationId="{B6F1C8CE-ABD5-4538-B2E3-508D6C17F37C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26.666" v="2098" actId="165"/>
          <ac:grpSpMkLst>
            <pc:docMk/>
            <pc:sldMk cId="3974813365" sldId="265"/>
            <ac:grpSpMk id="102" creationId="{D415BEA9-6887-4E17-B821-C83BB858E8DF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106" creationId="{1959FEC2-DB0A-43D3-90A3-D34C381839BD}"/>
          </ac:grpSpMkLst>
        </pc:grpChg>
        <pc:grpChg chg="add del mod topLvl">
          <ac:chgData name="Morales Morales, Yovi {PEP}" userId="df8ad6a8-a62c-4009-890d-5d695651d3a8" providerId="ADAL" clId="{18F3B2A4-BD42-4901-9EA6-AA3B6F723DDF}" dt="2022-10-06T19:08:44.326" v="2099" actId="165"/>
          <ac:grpSpMkLst>
            <pc:docMk/>
            <pc:sldMk cId="3974813365" sldId="265"/>
            <ac:grpSpMk id="110" creationId="{634B090A-70A5-4B86-802C-2FD851FAFBD7}"/>
          </ac:grpSpMkLst>
        </pc:grpChg>
        <pc:grpChg chg="add del mod">
          <ac:chgData name="Morales Morales, Yovi {PEP}" userId="df8ad6a8-a62c-4009-890d-5d695651d3a8" providerId="ADAL" clId="{18F3B2A4-BD42-4901-9EA6-AA3B6F723DDF}" dt="2022-10-06T19:08:04.460" v="2096" actId="165"/>
          <ac:grpSpMkLst>
            <pc:docMk/>
            <pc:sldMk cId="3974813365" sldId="265"/>
            <ac:grpSpMk id="114" creationId="{5045C942-3524-4A5C-AE4C-6E008E06B378}"/>
          </ac:grpSpMkLst>
        </pc:grpChg>
        <pc:picChg chg="add del mod">
          <ac:chgData name="Morales Morales, Yovi {PEP}" userId="df8ad6a8-a62c-4009-890d-5d695651d3a8" providerId="ADAL" clId="{18F3B2A4-BD42-4901-9EA6-AA3B6F723DDF}" dt="2022-10-06T03:44:54.717" v="1995" actId="478"/>
          <ac:picMkLst>
            <pc:docMk/>
            <pc:sldMk cId="3974813365" sldId="265"/>
            <ac:picMk id="4" creationId="{B1CCB155-AE99-481A-9707-1A072FF1E702}"/>
          </ac:picMkLst>
        </pc:picChg>
        <pc:picChg chg="add mod">
          <ac:chgData name="Morales Morales, Yovi {PEP}" userId="df8ad6a8-a62c-4009-890d-5d695651d3a8" providerId="ADAL" clId="{18F3B2A4-BD42-4901-9EA6-AA3B6F723DDF}" dt="2022-10-06T03:20:07.659" v="1798" actId="571"/>
          <ac:picMkLst>
            <pc:docMk/>
            <pc:sldMk cId="3974813365" sldId="265"/>
            <ac:picMk id="12" creationId="{56FEC9DF-9687-4760-AB38-31CE42C9421F}"/>
          </ac:picMkLst>
        </pc:picChg>
      </pc:sldChg>
      <pc:sldChg chg="new del">
        <pc:chgData name="Morales Morales, Yovi {PEP}" userId="df8ad6a8-a62c-4009-890d-5d695651d3a8" providerId="ADAL" clId="{18F3B2A4-BD42-4901-9EA6-AA3B6F723DDF}" dt="2022-10-05T14:50:02.189" v="1716" actId="680"/>
        <pc:sldMkLst>
          <pc:docMk/>
          <pc:sldMk cId="4260032051" sldId="265"/>
        </pc:sldMkLst>
      </pc:sldChg>
      <pc:sldChg chg="addSp delSp new mod">
        <pc:chgData name="Morales Morales, Yovi {PEP}" userId="df8ad6a8-a62c-4009-890d-5d695651d3a8" providerId="ADAL" clId="{18F3B2A4-BD42-4901-9EA6-AA3B6F723DDF}" dt="2022-10-06T20:04:40.224" v="2105" actId="22"/>
        <pc:sldMkLst>
          <pc:docMk/>
          <pc:sldMk cId="3934955359" sldId="266"/>
        </pc:sldMkLst>
        <pc:spChg chg="del">
          <ac:chgData name="Morales Morales, Yovi {PEP}" userId="df8ad6a8-a62c-4009-890d-5d695651d3a8" providerId="ADAL" clId="{18F3B2A4-BD42-4901-9EA6-AA3B6F723DDF}" dt="2022-10-06T20:04:39.735" v="2104" actId="478"/>
          <ac:spMkLst>
            <pc:docMk/>
            <pc:sldMk cId="3934955359" sldId="266"/>
            <ac:spMk id="2" creationId="{FC115DAA-49F1-47D3-9440-619A743F0FF7}"/>
          </ac:spMkLst>
        </pc:spChg>
        <pc:spChg chg="del">
          <ac:chgData name="Morales Morales, Yovi {PEP}" userId="df8ad6a8-a62c-4009-890d-5d695651d3a8" providerId="ADAL" clId="{18F3B2A4-BD42-4901-9EA6-AA3B6F723DDF}" dt="2022-10-06T20:04:39.735" v="2104" actId="478"/>
          <ac:spMkLst>
            <pc:docMk/>
            <pc:sldMk cId="3934955359" sldId="266"/>
            <ac:spMk id="3" creationId="{6C82D173-C67B-4B5C-88D9-C9B40F378278}"/>
          </ac:spMkLst>
        </pc:spChg>
        <pc:picChg chg="add">
          <ac:chgData name="Morales Morales, Yovi {PEP}" userId="df8ad6a8-a62c-4009-890d-5d695651d3a8" providerId="ADAL" clId="{18F3B2A4-BD42-4901-9EA6-AA3B6F723DDF}" dt="2022-10-06T20:04:40.224" v="2105" actId="22"/>
          <ac:picMkLst>
            <pc:docMk/>
            <pc:sldMk cId="3934955359" sldId="266"/>
            <ac:picMk id="5" creationId="{572A3FC2-D006-4814-8AEC-FCCB373DA81A}"/>
          </ac:picMkLst>
        </pc:picChg>
      </pc:sldChg>
      <pc:sldChg chg="addSp delSp modSp new mod">
        <pc:chgData name="Morales Morales, Yovi {PEP}" userId="df8ad6a8-a62c-4009-890d-5d695651d3a8" providerId="ADAL" clId="{18F3B2A4-BD42-4901-9EA6-AA3B6F723DDF}" dt="2022-10-06T23:46:32.722" v="2683" actId="14861"/>
        <pc:sldMkLst>
          <pc:docMk/>
          <pc:sldMk cId="774864603" sldId="267"/>
        </pc:sldMkLst>
        <pc:spChg chg="del">
          <ac:chgData name="Morales Morales, Yovi {PEP}" userId="df8ad6a8-a62c-4009-890d-5d695651d3a8" providerId="ADAL" clId="{18F3B2A4-BD42-4901-9EA6-AA3B6F723DDF}" dt="2022-10-06T23:45:13.130" v="2670" actId="478"/>
          <ac:spMkLst>
            <pc:docMk/>
            <pc:sldMk cId="774864603" sldId="267"/>
            <ac:spMk id="2" creationId="{C2612ADA-2DD4-48ED-B21E-939B2A7C59C4}"/>
          </ac:spMkLst>
        </pc:spChg>
        <pc:spChg chg="del">
          <ac:chgData name="Morales Morales, Yovi {PEP}" userId="df8ad6a8-a62c-4009-890d-5d695651d3a8" providerId="ADAL" clId="{18F3B2A4-BD42-4901-9EA6-AA3B6F723DDF}" dt="2022-10-06T23:45:13.130" v="2670" actId="478"/>
          <ac:spMkLst>
            <pc:docMk/>
            <pc:sldMk cId="774864603" sldId="267"/>
            <ac:spMk id="3" creationId="{228D1A82-762A-48C9-BD03-08D6C5B93138}"/>
          </ac:spMkLst>
        </pc:spChg>
        <pc:picChg chg="add mod">
          <ac:chgData name="Morales Morales, Yovi {PEP}" userId="df8ad6a8-a62c-4009-890d-5d695651d3a8" providerId="ADAL" clId="{18F3B2A4-BD42-4901-9EA6-AA3B6F723DDF}" dt="2022-10-06T23:46:32.722" v="2683" actId="14861"/>
          <ac:picMkLst>
            <pc:docMk/>
            <pc:sldMk cId="774864603" sldId="267"/>
            <ac:picMk id="5" creationId="{B2FE275C-1B51-45AD-A88F-EBA9E11EE63C}"/>
          </ac:picMkLst>
        </pc:picChg>
      </pc:sldChg>
      <pc:sldChg chg="addSp delSp modSp new mod">
        <pc:chgData name="Morales Morales, Yovi {PEP}" userId="df8ad6a8-a62c-4009-890d-5d695651d3a8" providerId="ADAL" clId="{18F3B2A4-BD42-4901-9EA6-AA3B6F723DDF}" dt="2022-10-07T04:30:04.204" v="3351" actId="22"/>
        <pc:sldMkLst>
          <pc:docMk/>
          <pc:sldMk cId="2325589871" sldId="268"/>
        </pc:sldMkLst>
        <pc:spChg chg="del">
          <ac:chgData name="Morales Morales, Yovi {PEP}" userId="df8ad6a8-a62c-4009-890d-5d695651d3a8" providerId="ADAL" clId="{18F3B2A4-BD42-4901-9EA6-AA3B6F723DDF}" dt="2022-10-07T04:18:09.185" v="3277" actId="478"/>
          <ac:spMkLst>
            <pc:docMk/>
            <pc:sldMk cId="2325589871" sldId="268"/>
            <ac:spMk id="2" creationId="{012954A5-99A8-4E8E-A60D-41FD623E507B}"/>
          </ac:spMkLst>
        </pc:spChg>
        <pc:spChg chg="del">
          <ac:chgData name="Morales Morales, Yovi {PEP}" userId="df8ad6a8-a62c-4009-890d-5d695651d3a8" providerId="ADAL" clId="{18F3B2A4-BD42-4901-9EA6-AA3B6F723DDF}" dt="2022-10-07T04:18:09.185" v="3277" actId="478"/>
          <ac:spMkLst>
            <pc:docMk/>
            <pc:sldMk cId="2325589871" sldId="268"/>
            <ac:spMk id="3" creationId="{BCE3FF27-5C70-40D6-A36E-3A23827AABCC}"/>
          </ac:spMkLst>
        </pc:spChg>
        <pc:spChg chg="add del">
          <ac:chgData name="Morales Morales, Yovi {PEP}" userId="df8ad6a8-a62c-4009-890d-5d695651d3a8" providerId="ADAL" clId="{18F3B2A4-BD42-4901-9EA6-AA3B6F723DDF}" dt="2022-10-07T04:18:13.335" v="3279" actId="478"/>
          <ac:spMkLst>
            <pc:docMk/>
            <pc:sldMk cId="2325589871" sldId="268"/>
            <ac:spMk id="5" creationId="{ED27AB59-701C-405A-A2D6-C14895646B44}"/>
          </ac:spMkLst>
        </pc:spChg>
        <pc:spChg chg="add del">
          <ac:chgData name="Morales Morales, Yovi {PEP}" userId="df8ad6a8-a62c-4009-890d-5d695651d3a8" providerId="ADAL" clId="{18F3B2A4-BD42-4901-9EA6-AA3B6F723DDF}" dt="2022-10-07T04:18:19.775" v="3281" actId="22"/>
          <ac:spMkLst>
            <pc:docMk/>
            <pc:sldMk cId="2325589871" sldId="268"/>
            <ac:spMk id="7" creationId="{78EB0A45-DF53-4D46-A3CD-AACDE5385876}"/>
          </ac:spMkLst>
        </pc:spChg>
        <pc:spChg chg="add del">
          <ac:chgData name="Morales Morales, Yovi {PEP}" userId="df8ad6a8-a62c-4009-890d-5d695651d3a8" providerId="ADAL" clId="{18F3B2A4-BD42-4901-9EA6-AA3B6F723DDF}" dt="2022-10-07T04:18:54.962" v="3283" actId="478"/>
          <ac:spMkLst>
            <pc:docMk/>
            <pc:sldMk cId="2325589871" sldId="268"/>
            <ac:spMk id="8" creationId="{A97EBC15-26C8-48EA-9A4B-8DF338001070}"/>
          </ac:spMkLst>
        </pc:spChg>
        <pc:spChg chg="add mod">
          <ac:chgData name="Morales Morales, Yovi {PEP}" userId="df8ad6a8-a62c-4009-890d-5d695651d3a8" providerId="ADAL" clId="{18F3B2A4-BD42-4901-9EA6-AA3B6F723DDF}" dt="2022-10-07T04:19:17.854" v="3286" actId="207"/>
          <ac:spMkLst>
            <pc:docMk/>
            <pc:sldMk cId="2325589871" sldId="268"/>
            <ac:spMk id="9" creationId="{2814E6B1-7739-4E39-B5E2-EF4F5B213235}"/>
          </ac:spMkLst>
        </pc:spChg>
        <pc:spChg chg="add del">
          <ac:chgData name="Morales Morales, Yovi {PEP}" userId="df8ad6a8-a62c-4009-890d-5d695651d3a8" providerId="ADAL" clId="{18F3B2A4-BD42-4901-9EA6-AA3B6F723DDF}" dt="2022-10-07T04:30:04.204" v="3351" actId="22"/>
          <ac:spMkLst>
            <pc:docMk/>
            <pc:sldMk cId="2325589871" sldId="268"/>
            <ac:spMk id="15" creationId="{7CEE3DE3-7867-4802-B1BC-4084220A7292}"/>
          </ac:spMkLst>
        </pc:spChg>
        <pc:picChg chg="add mod">
          <ac:chgData name="Morales Morales, Yovi {PEP}" userId="df8ad6a8-a62c-4009-890d-5d695651d3a8" providerId="ADAL" clId="{18F3B2A4-BD42-4901-9EA6-AA3B6F723DDF}" dt="2022-10-07T04:21:29.231" v="3295" actId="1076"/>
          <ac:picMkLst>
            <pc:docMk/>
            <pc:sldMk cId="2325589871" sldId="268"/>
            <ac:picMk id="1026" creationId="{C5E78E3E-7074-4921-A86D-DD19B9C595F9}"/>
          </ac:picMkLst>
        </pc:picChg>
        <pc:picChg chg="add mod">
          <ac:chgData name="Morales Morales, Yovi {PEP}" userId="df8ad6a8-a62c-4009-890d-5d695651d3a8" providerId="ADAL" clId="{18F3B2A4-BD42-4901-9EA6-AA3B6F723DDF}" dt="2022-10-07T04:22:09.634" v="3301" actId="1076"/>
          <ac:picMkLst>
            <pc:docMk/>
            <pc:sldMk cId="2325589871" sldId="268"/>
            <ac:picMk id="1028" creationId="{29BD68C3-2AA3-4F4E-960C-6CC1E57D6DF5}"/>
          </ac:picMkLst>
        </pc:picChg>
        <pc:picChg chg="add mod">
          <ac:chgData name="Morales Morales, Yovi {PEP}" userId="df8ad6a8-a62c-4009-890d-5d695651d3a8" providerId="ADAL" clId="{18F3B2A4-BD42-4901-9EA6-AA3B6F723DDF}" dt="2022-10-07T04:25:13.748" v="3323" actId="1076"/>
          <ac:picMkLst>
            <pc:docMk/>
            <pc:sldMk cId="2325589871" sldId="268"/>
            <ac:picMk id="1030" creationId="{7C2E330D-B47A-4684-A74F-50BF82A95F87}"/>
          </ac:picMkLst>
        </pc:picChg>
        <pc:picChg chg="add mod">
          <ac:chgData name="Morales Morales, Yovi {PEP}" userId="df8ad6a8-a62c-4009-890d-5d695651d3a8" providerId="ADAL" clId="{18F3B2A4-BD42-4901-9EA6-AA3B6F723DDF}" dt="2022-10-07T04:27:37.668" v="3349" actId="1076"/>
          <ac:picMkLst>
            <pc:docMk/>
            <pc:sldMk cId="2325589871" sldId="268"/>
            <ac:picMk id="1032" creationId="{6E9D40C9-9E32-4769-BF7D-52DD1E3733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68D4-C92B-4D83-812A-1F2CA5266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A7665-A802-4167-8538-D372E1C6D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76A2-7CC1-4602-BDCA-3D94EAE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21B-A8D2-49CC-9BAE-14D2BACA5DC1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FFA9-D1AD-493E-82FC-ECC05E29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A990E-2153-4DF4-B6CE-6AC3F38C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7127-641C-44F0-9BCC-BD84DFAC89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976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3E0C-0889-4F95-994F-5CFEF63D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768DE-D994-4941-84DA-80A135002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5D90-37E5-476D-A519-CD969605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21B-A8D2-49CC-9BAE-14D2BACA5DC1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39EF6-53A4-4513-A006-7B9E4718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1731C-77DA-41F1-B4A8-46B2CB34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7127-641C-44F0-9BCC-BD84DFAC89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76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3C41F-94B8-438E-A1BE-831D327C3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ACE36-68B1-4729-A773-F3778BE45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E324-85DB-47E9-AF76-DC60CEC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21B-A8D2-49CC-9BAE-14D2BACA5DC1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202D-0A31-44CF-90FB-6A8A787C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0D387-43C5-4695-9639-D54C3E1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7127-641C-44F0-9BCC-BD84DFAC89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567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14C9-89D8-43CB-8B6F-B3E9236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81BE-5965-40A5-A449-B24AC00D3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58DAA-D704-4410-8015-16FA474B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21B-A8D2-49CC-9BAE-14D2BACA5DC1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E4F8-40C3-403F-BFB1-DD1F31EB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7B19-79DF-43CC-94F9-895F69E4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7127-641C-44F0-9BCC-BD84DFAC89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55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9B5C-4826-407E-8360-1EBAD657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25078-6528-4497-8E0B-F684B031B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07D50-71D9-4B91-A8ED-548777C6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21B-A8D2-49CC-9BAE-14D2BACA5DC1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BDB4-6593-480C-8234-93E30903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8ED7D-74EB-493C-BA6F-34C9F861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7127-641C-44F0-9BCC-BD84DFAC89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69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BD02-833B-40B0-8F2F-080C6FEF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E760-C2D1-45CB-9900-3F14C9728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AF291-AA59-4C80-93A2-695A06481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161E6-5B98-4FAB-8A86-869ABDBE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21B-A8D2-49CC-9BAE-14D2BACA5DC1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91063-EBDD-46AE-A5C9-105B96C8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D6446-31D0-46DB-9620-0D6610E3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7127-641C-44F0-9BCC-BD84DFAC89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19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845F-9939-4AB5-BAC1-33872C2A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C1421-2E06-4525-8610-D0CF0419C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295D9-FAF9-4BB6-B333-94CB4A95B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2DFBC-7E36-4EE4-9869-11F7FB944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7E0F9-93D7-4600-91EC-FBC28FD01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34867-A103-4EA7-B774-75E155C2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21B-A8D2-49CC-9BAE-14D2BACA5DC1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030BF-8590-4023-830D-12815ED9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07153-AA78-4E9A-BCA8-60EB7D14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7127-641C-44F0-9BCC-BD84DFAC89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234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EF72-EE91-4D9E-AFF3-D38B96E6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5A5E9-4AD6-409E-9DD1-1ACB62C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21B-A8D2-49CC-9BAE-14D2BACA5DC1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3CFDF-09AD-469F-929A-160784A4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45451-0225-4548-9922-AC06736D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7127-641C-44F0-9BCC-BD84DFAC89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628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AECCD-4AB3-460F-AB8E-93BEDBBD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21B-A8D2-49CC-9BAE-14D2BACA5DC1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65A3A-A3F3-4EBA-BBBF-55E9CC5C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C9382-238E-463E-BFF0-992C92A1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7127-641C-44F0-9BCC-BD84DFAC89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44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629E-2829-468F-8987-B354C2B4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A6D5-9DCA-45D7-A614-4A7AC845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57305-E6FB-475B-B8C5-AC4037DA1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23BDC-5EEF-4C64-B9E1-57CEBFA2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21B-A8D2-49CC-9BAE-14D2BACA5DC1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860E2-2B6D-4D79-BFFD-4B33BB8C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1FD46-A73B-4D9D-A9FA-42C050E7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7127-641C-44F0-9BCC-BD84DFAC89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73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2B68-3DAF-4A61-A263-B82288B9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124EF-BF83-4B51-98B6-68BBD40C0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65C87-652C-4E0C-A983-9F121923F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279E0-01A9-4392-A680-3D18BEA9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21B-A8D2-49CC-9BAE-14D2BACA5DC1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7238-C78F-48BF-8CCF-D0EE1802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EE2B8-5604-4423-AB4C-31985876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7127-641C-44F0-9BCC-BD84DFAC89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22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01EF6-2AED-4369-A71C-33099F12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F4BFA-BD05-4393-9B4B-FC9BC4DB5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E2C2-A950-4AB2-93AF-5B5E0BC19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A21B-A8D2-49CC-9BAE-14D2BACA5DC1}" type="datetimeFigureOut">
              <a:rPr lang="es-MX" smtClean="0"/>
              <a:t>06/10/2022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47626-440C-45E4-93AD-8202DE2EA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795A-6254-4398-A734-B8BDC47FF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7127-641C-44F0-9BCC-BD84DFAC89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85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DAB0AF1-3CCF-431B-94BC-E2A5A8DD09E0}"/>
              </a:ext>
            </a:extLst>
          </p:cNvPr>
          <p:cNvSpPr/>
          <p:nvPr/>
        </p:nvSpPr>
        <p:spPr>
          <a:xfrm flipH="1">
            <a:off x="1209038" y="1185529"/>
            <a:ext cx="218798" cy="218798"/>
          </a:xfrm>
          <a:prstGeom prst="rect">
            <a:avLst/>
          </a:prstGeom>
          <a:solidFill>
            <a:srgbClr val="00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4E43D7-CD26-446C-881C-F10C74372901}"/>
              </a:ext>
            </a:extLst>
          </p:cNvPr>
          <p:cNvSpPr txBox="1"/>
          <p:nvPr/>
        </p:nvSpPr>
        <p:spPr>
          <a:xfrm>
            <a:off x="1427836" y="1110262"/>
            <a:ext cx="101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#004C90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F7076A-472B-4B23-8E55-1A59BBFBF691}"/>
              </a:ext>
            </a:extLst>
          </p:cNvPr>
          <p:cNvSpPr/>
          <p:nvPr/>
        </p:nvSpPr>
        <p:spPr>
          <a:xfrm flipH="1">
            <a:off x="1209038" y="1479594"/>
            <a:ext cx="218798" cy="218798"/>
          </a:xfrm>
          <a:prstGeom prst="rect">
            <a:avLst/>
          </a:prstGeom>
          <a:solidFill>
            <a:srgbClr val="0085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99A82-8FCC-481F-9C5E-87D62B14E5CD}"/>
              </a:ext>
            </a:extLst>
          </p:cNvPr>
          <p:cNvSpPr txBox="1"/>
          <p:nvPr/>
        </p:nvSpPr>
        <p:spPr>
          <a:xfrm>
            <a:off x="1427836" y="1404327"/>
            <a:ext cx="101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#0085CA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F64560-E308-458A-ADD2-442EC7A92D16}"/>
              </a:ext>
            </a:extLst>
          </p:cNvPr>
          <p:cNvSpPr/>
          <p:nvPr/>
        </p:nvSpPr>
        <p:spPr>
          <a:xfrm flipH="1">
            <a:off x="1209038" y="1773659"/>
            <a:ext cx="218798" cy="218798"/>
          </a:xfrm>
          <a:prstGeom prst="rect">
            <a:avLst/>
          </a:prstGeom>
          <a:solidFill>
            <a:srgbClr val="00A9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09A215-127D-45DD-B7DF-FCF7A6B9D009}"/>
              </a:ext>
            </a:extLst>
          </p:cNvPr>
          <p:cNvSpPr txBox="1"/>
          <p:nvPr/>
        </p:nvSpPr>
        <p:spPr>
          <a:xfrm>
            <a:off x="1427836" y="1698392"/>
            <a:ext cx="101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#00A9E0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235627-AD3E-49FB-A006-8870C4811DCD}"/>
              </a:ext>
            </a:extLst>
          </p:cNvPr>
          <p:cNvSpPr/>
          <p:nvPr/>
        </p:nvSpPr>
        <p:spPr>
          <a:xfrm flipH="1">
            <a:off x="1209038" y="2067724"/>
            <a:ext cx="218798" cy="21879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0D4C6C-4096-4A53-BEDD-2DD8E129C3D5}"/>
              </a:ext>
            </a:extLst>
          </p:cNvPr>
          <p:cNvSpPr txBox="1"/>
          <p:nvPr/>
        </p:nvSpPr>
        <p:spPr>
          <a:xfrm>
            <a:off x="1427836" y="1992457"/>
            <a:ext cx="101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#4472C4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6441E4-25EF-4256-9FE6-A482D783BFA2}"/>
              </a:ext>
            </a:extLst>
          </p:cNvPr>
          <p:cNvSpPr/>
          <p:nvPr/>
        </p:nvSpPr>
        <p:spPr>
          <a:xfrm flipH="1">
            <a:off x="1209038" y="2361789"/>
            <a:ext cx="218798" cy="218798"/>
          </a:xfrm>
          <a:prstGeom prst="rect">
            <a:avLst/>
          </a:prstGeom>
          <a:solidFill>
            <a:srgbClr val="0758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7F7E54-F370-4DDE-AD5C-CD848197156B}"/>
              </a:ext>
            </a:extLst>
          </p:cNvPr>
          <p:cNvSpPr txBox="1"/>
          <p:nvPr/>
        </p:nvSpPr>
        <p:spPr>
          <a:xfrm>
            <a:off x="1427835" y="2286522"/>
            <a:ext cx="102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#07589F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17FA78-1E5F-4A37-970F-329006DF6207}"/>
              </a:ext>
            </a:extLst>
          </p:cNvPr>
          <p:cNvSpPr/>
          <p:nvPr/>
        </p:nvSpPr>
        <p:spPr>
          <a:xfrm flipH="1">
            <a:off x="1209038" y="2655854"/>
            <a:ext cx="218798" cy="218798"/>
          </a:xfrm>
          <a:prstGeom prst="rect">
            <a:avLst/>
          </a:prstGeom>
          <a:solidFill>
            <a:srgbClr val="0A8F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D96003-6EC3-47DA-B13F-BDAA457A070E}"/>
              </a:ext>
            </a:extLst>
          </p:cNvPr>
          <p:cNvSpPr txBox="1"/>
          <p:nvPr/>
        </p:nvSpPr>
        <p:spPr>
          <a:xfrm>
            <a:off x="1427836" y="2580587"/>
            <a:ext cx="110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#0A8FD0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B18147-8A0F-4F2B-B537-78BAB117F54E}"/>
              </a:ext>
            </a:extLst>
          </p:cNvPr>
          <p:cNvSpPr/>
          <p:nvPr/>
        </p:nvSpPr>
        <p:spPr>
          <a:xfrm flipH="1">
            <a:off x="1209038" y="2949919"/>
            <a:ext cx="218798" cy="218798"/>
          </a:xfrm>
          <a:prstGeom prst="rect">
            <a:avLst/>
          </a:prstGeom>
          <a:solidFill>
            <a:srgbClr val="0A96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B6670B-4325-4DC3-B7B3-D58C775C4A4F}"/>
              </a:ext>
            </a:extLst>
          </p:cNvPr>
          <p:cNvSpPr txBox="1"/>
          <p:nvPr/>
        </p:nvSpPr>
        <p:spPr>
          <a:xfrm>
            <a:off x="1427835" y="2874652"/>
            <a:ext cx="110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#0A96D4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C77444-67B0-4608-A9F1-C8F8EA525E3C}"/>
              </a:ext>
            </a:extLst>
          </p:cNvPr>
          <p:cNvSpPr/>
          <p:nvPr/>
        </p:nvSpPr>
        <p:spPr>
          <a:xfrm flipH="1">
            <a:off x="1209038" y="3243984"/>
            <a:ext cx="218798" cy="218798"/>
          </a:xfrm>
          <a:prstGeom prst="rect">
            <a:avLst/>
          </a:prstGeom>
          <a:solidFill>
            <a:srgbClr val="78B4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EEABFE-5044-4E12-9475-11819D54E398}"/>
              </a:ext>
            </a:extLst>
          </p:cNvPr>
          <p:cNvSpPr txBox="1"/>
          <p:nvPr/>
        </p:nvSpPr>
        <p:spPr>
          <a:xfrm>
            <a:off x="1427836" y="3168717"/>
            <a:ext cx="102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#78B438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F993ED-0386-44A1-8C47-D9E5C049F95F}"/>
              </a:ext>
            </a:extLst>
          </p:cNvPr>
          <p:cNvSpPr/>
          <p:nvPr/>
        </p:nvSpPr>
        <p:spPr>
          <a:xfrm flipH="1">
            <a:off x="3137075" y="1185529"/>
            <a:ext cx="218798" cy="218798"/>
          </a:xfrm>
          <a:prstGeom prst="rect">
            <a:avLst/>
          </a:prstGeom>
          <a:solidFill>
            <a:srgbClr val="94C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1D6F73-6C9F-4772-8E5C-72ABE4F412B3}"/>
              </a:ext>
            </a:extLst>
          </p:cNvPr>
          <p:cNvSpPr txBox="1"/>
          <p:nvPr/>
        </p:nvSpPr>
        <p:spPr>
          <a:xfrm>
            <a:off x="3355873" y="1110262"/>
            <a:ext cx="123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#94CA50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E5E94D-5304-4C0E-80E2-5B89364F5871}"/>
              </a:ext>
            </a:extLst>
          </p:cNvPr>
          <p:cNvSpPr/>
          <p:nvPr/>
        </p:nvSpPr>
        <p:spPr>
          <a:xfrm flipH="1">
            <a:off x="3137075" y="1479594"/>
            <a:ext cx="218798" cy="218798"/>
          </a:xfrm>
          <a:prstGeom prst="rect">
            <a:avLst/>
          </a:prstGeom>
          <a:solidFill>
            <a:srgbClr val="83A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C020FE-C37E-4400-84A2-1951249179CD}"/>
              </a:ext>
            </a:extLst>
          </p:cNvPr>
          <p:cNvSpPr txBox="1"/>
          <p:nvPr/>
        </p:nvSpPr>
        <p:spPr>
          <a:xfrm>
            <a:off x="3355872" y="1404327"/>
            <a:ext cx="109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#83AA50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C936F0-0812-4C6C-A3AA-67E91C3ED6C2}"/>
              </a:ext>
            </a:extLst>
          </p:cNvPr>
          <p:cNvSpPr/>
          <p:nvPr/>
        </p:nvSpPr>
        <p:spPr>
          <a:xfrm flipH="1">
            <a:off x="3137075" y="1773659"/>
            <a:ext cx="218798" cy="218798"/>
          </a:xfrm>
          <a:prstGeom prst="rect">
            <a:avLst/>
          </a:prstGeom>
          <a:solidFill>
            <a:srgbClr val="7397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EB8A1-081D-4D92-A6B8-44CA7260EE49}"/>
              </a:ext>
            </a:extLst>
          </p:cNvPr>
          <p:cNvSpPr txBox="1"/>
          <p:nvPr/>
        </p:nvSpPr>
        <p:spPr>
          <a:xfrm>
            <a:off x="3355873" y="1698392"/>
            <a:ext cx="98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#73976F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A9C8C9-7DC4-40C1-B0EE-225925FF7CC9}"/>
              </a:ext>
            </a:extLst>
          </p:cNvPr>
          <p:cNvSpPr/>
          <p:nvPr/>
        </p:nvSpPr>
        <p:spPr>
          <a:xfrm flipH="1">
            <a:off x="3137075" y="2067724"/>
            <a:ext cx="218798" cy="218798"/>
          </a:xfrm>
          <a:prstGeom prst="rect">
            <a:avLst/>
          </a:prstGeom>
          <a:solidFill>
            <a:srgbClr val="EB5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3371FC-AD61-4424-976D-6DF9837EE63C}"/>
              </a:ext>
            </a:extLst>
          </p:cNvPr>
          <p:cNvSpPr txBox="1"/>
          <p:nvPr/>
        </p:nvSpPr>
        <p:spPr>
          <a:xfrm>
            <a:off x="3355873" y="1992457"/>
            <a:ext cx="109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#EB591E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156699-3240-4923-A9CA-31E2F96A5A1E}"/>
              </a:ext>
            </a:extLst>
          </p:cNvPr>
          <p:cNvSpPr/>
          <p:nvPr/>
        </p:nvSpPr>
        <p:spPr>
          <a:xfrm flipH="1">
            <a:off x="3137075" y="2361789"/>
            <a:ext cx="218798" cy="218798"/>
          </a:xfrm>
          <a:prstGeom prst="rect">
            <a:avLst/>
          </a:prstGeom>
          <a:solidFill>
            <a:srgbClr val="F68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43B663-D839-4FA0-AC72-118DFB189B80}"/>
              </a:ext>
            </a:extLst>
          </p:cNvPr>
          <p:cNvSpPr txBox="1"/>
          <p:nvPr/>
        </p:nvSpPr>
        <p:spPr>
          <a:xfrm>
            <a:off x="3355873" y="2286522"/>
            <a:ext cx="98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#F68F33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B0EC18-7792-4D59-8B6C-0537BE555D97}"/>
              </a:ext>
            </a:extLst>
          </p:cNvPr>
          <p:cNvSpPr/>
          <p:nvPr/>
        </p:nvSpPr>
        <p:spPr>
          <a:xfrm flipH="1">
            <a:off x="3137075" y="2655854"/>
            <a:ext cx="218798" cy="218798"/>
          </a:xfrm>
          <a:prstGeom prst="rect">
            <a:avLst/>
          </a:prstGeom>
          <a:solidFill>
            <a:srgbClr val="EC68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296014-2AD9-461E-8F7D-FD701900DB46}"/>
              </a:ext>
            </a:extLst>
          </p:cNvPr>
          <p:cNvSpPr txBox="1"/>
          <p:nvPr/>
        </p:nvSpPr>
        <p:spPr>
          <a:xfrm>
            <a:off x="3355873" y="2580587"/>
            <a:ext cx="109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#EC6824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00C988-0F03-429C-9967-855FB40EFE2B}"/>
              </a:ext>
            </a:extLst>
          </p:cNvPr>
          <p:cNvSpPr/>
          <p:nvPr/>
        </p:nvSpPr>
        <p:spPr>
          <a:xfrm flipH="1">
            <a:off x="3137075" y="2949919"/>
            <a:ext cx="218798" cy="218798"/>
          </a:xfrm>
          <a:prstGeom prst="rect">
            <a:avLst/>
          </a:prstGeom>
          <a:solidFill>
            <a:srgbClr val="FEC5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4DB68-52B9-4D3E-87C1-C900B59078EE}"/>
              </a:ext>
            </a:extLst>
          </p:cNvPr>
          <p:cNvSpPr txBox="1"/>
          <p:nvPr/>
        </p:nvSpPr>
        <p:spPr>
          <a:xfrm>
            <a:off x="3355873" y="2874652"/>
            <a:ext cx="98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#FEC54C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C999B0-3D7C-4042-AD95-69A982714F86}"/>
              </a:ext>
            </a:extLst>
          </p:cNvPr>
          <p:cNvSpPr/>
          <p:nvPr/>
        </p:nvSpPr>
        <p:spPr>
          <a:xfrm flipH="1">
            <a:off x="3137075" y="3212086"/>
            <a:ext cx="218798" cy="218798"/>
          </a:xfrm>
          <a:prstGeom prst="rect">
            <a:avLst/>
          </a:prstGeom>
          <a:solidFill>
            <a:srgbClr val="F7D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F25D33-A29C-4B25-AD56-84D5C55DD35E}"/>
              </a:ext>
            </a:extLst>
          </p:cNvPr>
          <p:cNvSpPr txBox="1"/>
          <p:nvPr/>
        </p:nvSpPr>
        <p:spPr>
          <a:xfrm>
            <a:off x="3355872" y="3168717"/>
            <a:ext cx="102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#F7DB32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27F1AE3-A5F5-4926-A063-DB1724F623AA}"/>
              </a:ext>
            </a:extLst>
          </p:cNvPr>
          <p:cNvSpPr/>
          <p:nvPr/>
        </p:nvSpPr>
        <p:spPr>
          <a:xfrm flipH="1">
            <a:off x="5025656" y="1479594"/>
            <a:ext cx="218798" cy="218798"/>
          </a:xfrm>
          <a:prstGeom prst="rect">
            <a:avLst/>
          </a:prstGeom>
          <a:solidFill>
            <a:srgbClr val="E7E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636274-8996-4D2F-A984-1B33817F4995}"/>
              </a:ext>
            </a:extLst>
          </p:cNvPr>
          <p:cNvSpPr txBox="1"/>
          <p:nvPr/>
        </p:nvSpPr>
        <p:spPr>
          <a:xfrm>
            <a:off x="5244454" y="1404327"/>
            <a:ext cx="123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#E7E7E7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173DEA-9D98-4733-953E-569D37890905}"/>
              </a:ext>
            </a:extLst>
          </p:cNvPr>
          <p:cNvSpPr/>
          <p:nvPr/>
        </p:nvSpPr>
        <p:spPr>
          <a:xfrm flipH="1">
            <a:off x="5025656" y="1773659"/>
            <a:ext cx="218798" cy="218798"/>
          </a:xfrm>
          <a:prstGeom prst="rect">
            <a:avLst/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D9FB53-43A0-4B86-8321-8975DA8CF4CF}"/>
              </a:ext>
            </a:extLst>
          </p:cNvPr>
          <p:cNvSpPr txBox="1"/>
          <p:nvPr/>
        </p:nvSpPr>
        <p:spPr>
          <a:xfrm>
            <a:off x="5244453" y="1698392"/>
            <a:ext cx="109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#F4F4F4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19E340-462E-40A6-B964-A277BD264779}"/>
              </a:ext>
            </a:extLst>
          </p:cNvPr>
          <p:cNvSpPr/>
          <p:nvPr/>
        </p:nvSpPr>
        <p:spPr>
          <a:xfrm flipH="1">
            <a:off x="5025656" y="2067724"/>
            <a:ext cx="218798" cy="21879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EB865B-68B0-48EF-B5CB-A85E6863C9A6}"/>
              </a:ext>
            </a:extLst>
          </p:cNvPr>
          <p:cNvSpPr txBox="1"/>
          <p:nvPr/>
        </p:nvSpPr>
        <p:spPr>
          <a:xfrm>
            <a:off x="5244454" y="1992457"/>
            <a:ext cx="98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#FFFFFF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4DC000-845D-49B0-B646-1DBFF0CEA148}"/>
              </a:ext>
            </a:extLst>
          </p:cNvPr>
          <p:cNvSpPr/>
          <p:nvPr/>
        </p:nvSpPr>
        <p:spPr>
          <a:xfrm flipH="1">
            <a:off x="5025655" y="1185529"/>
            <a:ext cx="218798" cy="218798"/>
          </a:xfrm>
          <a:prstGeom prst="rect">
            <a:avLst/>
          </a:prstGeom>
          <a:solidFill>
            <a:srgbClr val="918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B7995-7318-4375-BDDB-1D17E5AD18F5}"/>
              </a:ext>
            </a:extLst>
          </p:cNvPr>
          <p:cNvSpPr txBox="1"/>
          <p:nvPr/>
        </p:nvSpPr>
        <p:spPr>
          <a:xfrm>
            <a:off x="5244453" y="1110262"/>
            <a:ext cx="123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#918F8F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87D92AE-6D79-4E16-AFB2-18D03D81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2129" b="21988"/>
          <a:stretch/>
        </p:blipFill>
        <p:spPr>
          <a:xfrm>
            <a:off x="6622681" y="2186110"/>
            <a:ext cx="2390690" cy="241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9C5E85-643C-491F-9B81-C2D9832E6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9703" y="2701416"/>
            <a:ext cx="333422" cy="342948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20DF1C8-E2EB-4D18-B2C0-4C8995F84992}"/>
              </a:ext>
            </a:extLst>
          </p:cNvPr>
          <p:cNvSpPr/>
          <p:nvPr/>
        </p:nvSpPr>
        <p:spPr>
          <a:xfrm flipH="1">
            <a:off x="2226690" y="4488598"/>
            <a:ext cx="218798" cy="218798"/>
          </a:xfrm>
          <a:prstGeom prst="rect">
            <a:avLst/>
          </a:prstGeom>
          <a:solidFill>
            <a:srgbClr val="687CAD"/>
          </a:solidFill>
          <a:ln>
            <a:solidFill>
              <a:srgbClr val="E398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494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54FFABBA-F669-482E-892F-75DBD9820CD1}"/>
              </a:ext>
            </a:extLst>
          </p:cNvPr>
          <p:cNvSpPr/>
          <p:nvPr/>
        </p:nvSpPr>
        <p:spPr>
          <a:xfrm>
            <a:off x="4027082" y="1737654"/>
            <a:ext cx="4927600" cy="4927600"/>
          </a:xfrm>
          <a:prstGeom prst="ellipse">
            <a:avLst/>
          </a:prstGeom>
          <a:gradFill flip="none" rotWithShape="1">
            <a:gsLst>
              <a:gs pos="0">
                <a:srgbClr val="FEC54C"/>
              </a:gs>
              <a:gs pos="50000">
                <a:srgbClr val="90C74F"/>
              </a:gs>
              <a:gs pos="100000">
                <a:srgbClr val="78B43A"/>
              </a:gs>
            </a:gsLst>
            <a:lin ang="13500000" scaled="0"/>
            <a:tileRect/>
          </a:gradFill>
          <a:ln>
            <a:noFill/>
          </a:ln>
          <a:effectLst>
            <a:outerShdw blurRad="533400" dist="1524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A24D73-6260-4012-9C7F-D30169DE8194}"/>
              </a:ext>
            </a:extLst>
          </p:cNvPr>
          <p:cNvSpPr/>
          <p:nvPr/>
        </p:nvSpPr>
        <p:spPr>
          <a:xfrm>
            <a:off x="-629432" y="294075"/>
            <a:ext cx="4927600" cy="4927600"/>
          </a:xfrm>
          <a:prstGeom prst="ellipse">
            <a:avLst/>
          </a:prstGeom>
          <a:gradFill flip="none" rotWithShape="1">
            <a:gsLst>
              <a:gs pos="0">
                <a:srgbClr val="FEC54C"/>
              </a:gs>
              <a:gs pos="50000">
                <a:srgbClr val="90C74F"/>
              </a:gs>
              <a:gs pos="100000">
                <a:srgbClr val="78B43A"/>
              </a:gs>
            </a:gsLst>
            <a:lin ang="13500000" scaled="0"/>
            <a:tileRect/>
          </a:gradFill>
          <a:ln>
            <a:noFill/>
          </a:ln>
          <a:effectLst>
            <a:outerShdw blurRad="533400" dist="1524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B843AC-545C-4A98-B0DE-C1CDBB696D87}"/>
              </a:ext>
            </a:extLst>
          </p:cNvPr>
          <p:cNvGrpSpPr/>
          <p:nvPr/>
        </p:nvGrpSpPr>
        <p:grpSpPr>
          <a:xfrm>
            <a:off x="8169236" y="435585"/>
            <a:ext cx="7005344" cy="6242358"/>
            <a:chOff x="-1036092" y="1486053"/>
            <a:chExt cx="7005344" cy="62423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068154-DC86-4915-9B8D-934940FD3220}"/>
                </a:ext>
              </a:extLst>
            </p:cNvPr>
            <p:cNvGrpSpPr/>
            <p:nvPr/>
          </p:nvGrpSpPr>
          <p:grpSpPr>
            <a:xfrm>
              <a:off x="1373544" y="3351169"/>
              <a:ext cx="2188396" cy="2541062"/>
              <a:chOff x="4356762" y="3429000"/>
              <a:chExt cx="2188396" cy="254106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8E96B0B-5483-47F2-8B23-373160FAA390}"/>
                  </a:ext>
                </a:extLst>
              </p:cNvPr>
              <p:cNvGrpSpPr/>
              <p:nvPr/>
            </p:nvGrpSpPr>
            <p:grpSpPr>
              <a:xfrm>
                <a:off x="4356762" y="3429000"/>
                <a:ext cx="2188396" cy="2541062"/>
                <a:chOff x="1598319" y="3498349"/>
                <a:chExt cx="2188396" cy="2541062"/>
              </a:xfrm>
            </p:grpSpPr>
            <p:sp>
              <p:nvSpPr>
                <p:cNvPr id="47" name="Diamond 46">
                  <a:extLst>
                    <a:ext uri="{FF2B5EF4-FFF2-40B4-BE49-F238E27FC236}">
                      <a16:creationId xmlns:a16="http://schemas.microsoft.com/office/drawing/2014/main" id="{32EB5173-CFEB-4D6B-9037-41072540D23B}"/>
                    </a:ext>
                  </a:extLst>
                </p:cNvPr>
                <p:cNvSpPr/>
                <p:nvPr/>
              </p:nvSpPr>
              <p:spPr>
                <a:xfrm>
                  <a:off x="1598319" y="3498349"/>
                  <a:ext cx="2188396" cy="2541062"/>
                </a:xfrm>
                <a:prstGeom prst="diamond">
                  <a:avLst/>
                </a:prstGeom>
                <a:solidFill>
                  <a:srgbClr val="8FC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8" name="Diamond 47">
                  <a:extLst>
                    <a:ext uri="{FF2B5EF4-FFF2-40B4-BE49-F238E27FC236}">
                      <a16:creationId xmlns:a16="http://schemas.microsoft.com/office/drawing/2014/main" id="{06F04182-1F33-4D6E-A2F7-22C494AB4775}"/>
                    </a:ext>
                  </a:extLst>
                </p:cNvPr>
                <p:cNvSpPr/>
                <p:nvPr/>
              </p:nvSpPr>
              <p:spPr>
                <a:xfrm>
                  <a:off x="1851060" y="3787698"/>
                  <a:ext cx="1671264" cy="1952090"/>
                </a:xfrm>
                <a:prstGeom prst="diamond">
                  <a:avLst/>
                </a:prstGeom>
                <a:solidFill>
                  <a:srgbClr val="78B4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45" name="Diamond 44">
                <a:extLst>
                  <a:ext uri="{FF2B5EF4-FFF2-40B4-BE49-F238E27FC236}">
                    <a16:creationId xmlns:a16="http://schemas.microsoft.com/office/drawing/2014/main" id="{46484683-CC5D-4B27-BAD0-4FDE1B0868A3}"/>
                  </a:ext>
                </a:extLst>
              </p:cNvPr>
              <p:cNvSpPr/>
              <p:nvPr/>
            </p:nvSpPr>
            <p:spPr>
              <a:xfrm>
                <a:off x="4865886" y="4032839"/>
                <a:ext cx="1158497" cy="1323109"/>
              </a:xfrm>
              <a:prstGeom prst="diamond">
                <a:avLst/>
              </a:prstGeom>
              <a:solidFill>
                <a:srgbClr val="90C7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A488EA4-3A37-4227-906C-F2C35FA0BA36}"/>
                  </a:ext>
                </a:extLst>
              </p:cNvPr>
              <p:cNvSpPr/>
              <p:nvPr/>
            </p:nvSpPr>
            <p:spPr>
              <a:xfrm>
                <a:off x="5198049" y="4447308"/>
                <a:ext cx="494170" cy="494170"/>
              </a:xfrm>
              <a:prstGeom prst="ellipse">
                <a:avLst/>
              </a:prstGeom>
              <a:solidFill>
                <a:srgbClr val="78B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D6F5FB-1204-4835-9A4C-5252936F0412}"/>
                </a:ext>
              </a:extLst>
            </p:cNvPr>
            <p:cNvGrpSpPr/>
            <p:nvPr/>
          </p:nvGrpSpPr>
          <p:grpSpPr>
            <a:xfrm>
              <a:off x="2571156" y="1486053"/>
              <a:ext cx="2188396" cy="2541062"/>
              <a:chOff x="4356762" y="3429000"/>
              <a:chExt cx="2188396" cy="254106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57DC4A3-DC2F-4F00-9666-C45BA72CA3A6}"/>
                  </a:ext>
                </a:extLst>
              </p:cNvPr>
              <p:cNvGrpSpPr/>
              <p:nvPr/>
            </p:nvGrpSpPr>
            <p:grpSpPr>
              <a:xfrm>
                <a:off x="4356762" y="3429000"/>
                <a:ext cx="2188396" cy="2541062"/>
                <a:chOff x="1598319" y="3498349"/>
                <a:chExt cx="2188396" cy="2541062"/>
              </a:xfrm>
            </p:grpSpPr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F6BEA4FF-6BFD-4258-A003-58E7D1DAE6E5}"/>
                    </a:ext>
                  </a:extLst>
                </p:cNvPr>
                <p:cNvSpPr/>
                <p:nvPr/>
              </p:nvSpPr>
              <p:spPr>
                <a:xfrm>
                  <a:off x="1598319" y="3498349"/>
                  <a:ext cx="2188396" cy="2541062"/>
                </a:xfrm>
                <a:prstGeom prst="diamond">
                  <a:avLst/>
                </a:prstGeom>
                <a:solidFill>
                  <a:srgbClr val="8FC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0F2A5F83-7DE7-4BAB-BB8A-40EE1B59BA98}"/>
                    </a:ext>
                  </a:extLst>
                </p:cNvPr>
                <p:cNvSpPr/>
                <p:nvPr/>
              </p:nvSpPr>
              <p:spPr>
                <a:xfrm>
                  <a:off x="1851060" y="3787698"/>
                  <a:ext cx="1671264" cy="1952090"/>
                </a:xfrm>
                <a:prstGeom prst="diamond">
                  <a:avLst/>
                </a:prstGeom>
                <a:solidFill>
                  <a:srgbClr val="78B4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40" name="Diamond 39">
                <a:extLst>
                  <a:ext uri="{FF2B5EF4-FFF2-40B4-BE49-F238E27FC236}">
                    <a16:creationId xmlns:a16="http://schemas.microsoft.com/office/drawing/2014/main" id="{03027181-8D41-472A-8831-0CFD9D87D424}"/>
                  </a:ext>
                </a:extLst>
              </p:cNvPr>
              <p:cNvSpPr/>
              <p:nvPr/>
            </p:nvSpPr>
            <p:spPr>
              <a:xfrm>
                <a:off x="4865886" y="4032839"/>
                <a:ext cx="1158497" cy="1323109"/>
              </a:xfrm>
              <a:prstGeom prst="diamond">
                <a:avLst/>
              </a:prstGeom>
              <a:solidFill>
                <a:srgbClr val="90C7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0B5E9B1-E121-437C-B06F-0C6CE5837BFA}"/>
                  </a:ext>
                </a:extLst>
              </p:cNvPr>
              <p:cNvSpPr/>
              <p:nvPr/>
            </p:nvSpPr>
            <p:spPr>
              <a:xfrm>
                <a:off x="5198049" y="4447308"/>
                <a:ext cx="494170" cy="494170"/>
              </a:xfrm>
              <a:prstGeom prst="ellipse">
                <a:avLst/>
              </a:prstGeom>
              <a:solidFill>
                <a:srgbClr val="78B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312AA0-DDFD-48E3-A7D2-241D2E8993BF}"/>
                </a:ext>
              </a:extLst>
            </p:cNvPr>
            <p:cNvGrpSpPr/>
            <p:nvPr/>
          </p:nvGrpSpPr>
          <p:grpSpPr>
            <a:xfrm>
              <a:off x="178692" y="1486053"/>
              <a:ext cx="2188396" cy="2541062"/>
              <a:chOff x="4356762" y="3429000"/>
              <a:chExt cx="2188396" cy="254106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2A2D362-AC47-4D21-A736-93EE1FF838ED}"/>
                  </a:ext>
                </a:extLst>
              </p:cNvPr>
              <p:cNvGrpSpPr/>
              <p:nvPr/>
            </p:nvGrpSpPr>
            <p:grpSpPr>
              <a:xfrm>
                <a:off x="4356762" y="3429000"/>
                <a:ext cx="2188396" cy="2541062"/>
                <a:chOff x="1598319" y="3498349"/>
                <a:chExt cx="2188396" cy="2541062"/>
              </a:xfrm>
            </p:grpSpPr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75762177-E6AB-4E91-88AA-CA3E83C1F0C8}"/>
                    </a:ext>
                  </a:extLst>
                </p:cNvPr>
                <p:cNvSpPr/>
                <p:nvPr/>
              </p:nvSpPr>
              <p:spPr>
                <a:xfrm>
                  <a:off x="1598319" y="3498349"/>
                  <a:ext cx="2188396" cy="2541062"/>
                </a:xfrm>
                <a:prstGeom prst="diamond">
                  <a:avLst/>
                </a:prstGeom>
                <a:solidFill>
                  <a:srgbClr val="8FC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A3ECECA0-E019-40A6-A1DD-2902544940D7}"/>
                    </a:ext>
                  </a:extLst>
                </p:cNvPr>
                <p:cNvSpPr/>
                <p:nvPr/>
              </p:nvSpPr>
              <p:spPr>
                <a:xfrm>
                  <a:off x="1851060" y="3787698"/>
                  <a:ext cx="1671264" cy="1952090"/>
                </a:xfrm>
                <a:prstGeom prst="diamond">
                  <a:avLst/>
                </a:prstGeom>
                <a:solidFill>
                  <a:srgbClr val="78B4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35" name="Diamond 34">
                <a:extLst>
                  <a:ext uri="{FF2B5EF4-FFF2-40B4-BE49-F238E27FC236}">
                    <a16:creationId xmlns:a16="http://schemas.microsoft.com/office/drawing/2014/main" id="{3D6826F6-B983-4954-8A0B-C7E4934C2440}"/>
                  </a:ext>
                </a:extLst>
              </p:cNvPr>
              <p:cNvSpPr/>
              <p:nvPr/>
            </p:nvSpPr>
            <p:spPr>
              <a:xfrm>
                <a:off x="4865886" y="4032839"/>
                <a:ext cx="1158497" cy="1323109"/>
              </a:xfrm>
              <a:prstGeom prst="diamond">
                <a:avLst/>
              </a:prstGeom>
              <a:solidFill>
                <a:srgbClr val="90C7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9DEBE7B-8544-4481-A164-EC01B409B765}"/>
                  </a:ext>
                </a:extLst>
              </p:cNvPr>
              <p:cNvSpPr/>
              <p:nvPr/>
            </p:nvSpPr>
            <p:spPr>
              <a:xfrm>
                <a:off x="5198049" y="4447308"/>
                <a:ext cx="494170" cy="494170"/>
              </a:xfrm>
              <a:prstGeom prst="ellipse">
                <a:avLst/>
              </a:prstGeom>
              <a:solidFill>
                <a:srgbClr val="78B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A0E3B1C-A3E0-4D52-BAB2-5887E9E174C8}"/>
                </a:ext>
              </a:extLst>
            </p:cNvPr>
            <p:cNvGrpSpPr/>
            <p:nvPr/>
          </p:nvGrpSpPr>
          <p:grpSpPr>
            <a:xfrm>
              <a:off x="3780856" y="3351551"/>
              <a:ext cx="2188396" cy="2541062"/>
              <a:chOff x="4356762" y="3429000"/>
              <a:chExt cx="2188396" cy="2541062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AF02FB0-860B-475B-86E4-ABBF45C4F169}"/>
                  </a:ext>
                </a:extLst>
              </p:cNvPr>
              <p:cNvGrpSpPr/>
              <p:nvPr/>
            </p:nvGrpSpPr>
            <p:grpSpPr>
              <a:xfrm>
                <a:off x="4356762" y="3429000"/>
                <a:ext cx="2188396" cy="2541062"/>
                <a:chOff x="1598319" y="3498349"/>
                <a:chExt cx="2188396" cy="2541062"/>
              </a:xfrm>
            </p:grpSpPr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0AA2C9F7-9547-4883-A0B1-699B93E8BECC}"/>
                    </a:ext>
                  </a:extLst>
                </p:cNvPr>
                <p:cNvSpPr/>
                <p:nvPr/>
              </p:nvSpPr>
              <p:spPr>
                <a:xfrm>
                  <a:off x="1598319" y="3498349"/>
                  <a:ext cx="2188396" cy="2541062"/>
                </a:xfrm>
                <a:prstGeom prst="diamond">
                  <a:avLst/>
                </a:prstGeom>
                <a:solidFill>
                  <a:srgbClr val="8FC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9ECA1DE4-98D1-4B1B-993E-8A8B8A967F9F}"/>
                    </a:ext>
                  </a:extLst>
                </p:cNvPr>
                <p:cNvSpPr/>
                <p:nvPr/>
              </p:nvSpPr>
              <p:spPr>
                <a:xfrm>
                  <a:off x="1851060" y="3787698"/>
                  <a:ext cx="1671264" cy="1952090"/>
                </a:xfrm>
                <a:prstGeom prst="diamond">
                  <a:avLst/>
                </a:prstGeom>
                <a:solidFill>
                  <a:srgbClr val="78B4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30" name="Diamond 29">
                <a:extLst>
                  <a:ext uri="{FF2B5EF4-FFF2-40B4-BE49-F238E27FC236}">
                    <a16:creationId xmlns:a16="http://schemas.microsoft.com/office/drawing/2014/main" id="{95C905C2-9FCD-4F2C-AA5E-E934425C6C51}"/>
                  </a:ext>
                </a:extLst>
              </p:cNvPr>
              <p:cNvSpPr/>
              <p:nvPr/>
            </p:nvSpPr>
            <p:spPr>
              <a:xfrm>
                <a:off x="4865886" y="4032839"/>
                <a:ext cx="1158497" cy="1323109"/>
              </a:xfrm>
              <a:prstGeom prst="diamond">
                <a:avLst/>
              </a:prstGeom>
              <a:solidFill>
                <a:srgbClr val="90C7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BB5FFFA-7247-49B8-B7EB-268BD5A1242A}"/>
                  </a:ext>
                </a:extLst>
              </p:cNvPr>
              <p:cNvSpPr/>
              <p:nvPr/>
            </p:nvSpPr>
            <p:spPr>
              <a:xfrm>
                <a:off x="5198049" y="4447308"/>
                <a:ext cx="494170" cy="494170"/>
              </a:xfrm>
              <a:prstGeom prst="ellipse">
                <a:avLst/>
              </a:prstGeom>
              <a:solidFill>
                <a:srgbClr val="78B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F91089-DCD5-4513-A705-EB6B683A94EC}"/>
                </a:ext>
              </a:extLst>
            </p:cNvPr>
            <p:cNvGrpSpPr/>
            <p:nvPr/>
          </p:nvGrpSpPr>
          <p:grpSpPr>
            <a:xfrm>
              <a:off x="-1036092" y="3351169"/>
              <a:ext cx="2188396" cy="2541062"/>
              <a:chOff x="4356762" y="3429000"/>
              <a:chExt cx="2188396" cy="254106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6A7D30F-AF63-4B5B-9654-566F3A19356F}"/>
                  </a:ext>
                </a:extLst>
              </p:cNvPr>
              <p:cNvGrpSpPr/>
              <p:nvPr/>
            </p:nvGrpSpPr>
            <p:grpSpPr>
              <a:xfrm>
                <a:off x="4356762" y="3429000"/>
                <a:ext cx="2188396" cy="2541062"/>
                <a:chOff x="1598319" y="3498349"/>
                <a:chExt cx="2188396" cy="2541062"/>
              </a:xfrm>
            </p:grpSpPr>
            <p:sp>
              <p:nvSpPr>
                <p:cNvPr id="27" name="Diamond 26">
                  <a:extLst>
                    <a:ext uri="{FF2B5EF4-FFF2-40B4-BE49-F238E27FC236}">
                      <a16:creationId xmlns:a16="http://schemas.microsoft.com/office/drawing/2014/main" id="{92B58F63-CAEF-42E7-9A8C-B46F0D7F785B}"/>
                    </a:ext>
                  </a:extLst>
                </p:cNvPr>
                <p:cNvSpPr/>
                <p:nvPr/>
              </p:nvSpPr>
              <p:spPr>
                <a:xfrm>
                  <a:off x="1598319" y="3498349"/>
                  <a:ext cx="2188396" cy="2541062"/>
                </a:xfrm>
                <a:prstGeom prst="diamond">
                  <a:avLst/>
                </a:prstGeom>
                <a:solidFill>
                  <a:srgbClr val="8FC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8" name="Diamond 27">
                  <a:extLst>
                    <a:ext uri="{FF2B5EF4-FFF2-40B4-BE49-F238E27FC236}">
                      <a16:creationId xmlns:a16="http://schemas.microsoft.com/office/drawing/2014/main" id="{53BAA5E1-9B0D-4F73-B479-CFBD5E6BEC61}"/>
                    </a:ext>
                  </a:extLst>
                </p:cNvPr>
                <p:cNvSpPr/>
                <p:nvPr/>
              </p:nvSpPr>
              <p:spPr>
                <a:xfrm>
                  <a:off x="1851060" y="3787698"/>
                  <a:ext cx="1671264" cy="1952090"/>
                </a:xfrm>
                <a:prstGeom prst="diamond">
                  <a:avLst/>
                </a:prstGeom>
                <a:solidFill>
                  <a:srgbClr val="78B4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25" name="Diamond 24">
                <a:extLst>
                  <a:ext uri="{FF2B5EF4-FFF2-40B4-BE49-F238E27FC236}">
                    <a16:creationId xmlns:a16="http://schemas.microsoft.com/office/drawing/2014/main" id="{270B950F-C012-4968-BFCD-4CE0F796A6D8}"/>
                  </a:ext>
                </a:extLst>
              </p:cNvPr>
              <p:cNvSpPr/>
              <p:nvPr/>
            </p:nvSpPr>
            <p:spPr>
              <a:xfrm>
                <a:off x="4865886" y="4032839"/>
                <a:ext cx="1158497" cy="1323109"/>
              </a:xfrm>
              <a:prstGeom prst="diamond">
                <a:avLst/>
              </a:prstGeom>
              <a:solidFill>
                <a:srgbClr val="90C7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6FCE50D-4657-4550-8673-0E017B1C6B9B}"/>
                  </a:ext>
                </a:extLst>
              </p:cNvPr>
              <p:cNvSpPr/>
              <p:nvPr/>
            </p:nvSpPr>
            <p:spPr>
              <a:xfrm>
                <a:off x="5198049" y="4447308"/>
                <a:ext cx="494170" cy="494170"/>
              </a:xfrm>
              <a:prstGeom prst="ellipse">
                <a:avLst/>
              </a:prstGeom>
              <a:solidFill>
                <a:srgbClr val="78B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6EB44A-EFBB-4F87-BF95-1E1C6F57A8FA}"/>
                </a:ext>
              </a:extLst>
            </p:cNvPr>
            <p:cNvGrpSpPr/>
            <p:nvPr/>
          </p:nvGrpSpPr>
          <p:grpSpPr>
            <a:xfrm>
              <a:off x="2568833" y="5187349"/>
              <a:ext cx="2188396" cy="2541062"/>
              <a:chOff x="4356762" y="3429000"/>
              <a:chExt cx="2188396" cy="254106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9203138-E0F5-44DD-B9F8-FFC950AADDBB}"/>
                  </a:ext>
                </a:extLst>
              </p:cNvPr>
              <p:cNvGrpSpPr/>
              <p:nvPr/>
            </p:nvGrpSpPr>
            <p:grpSpPr>
              <a:xfrm>
                <a:off x="4356762" y="3429000"/>
                <a:ext cx="2188396" cy="2541062"/>
                <a:chOff x="1598319" y="3498349"/>
                <a:chExt cx="2188396" cy="2541062"/>
              </a:xfrm>
            </p:grpSpPr>
            <p:sp>
              <p:nvSpPr>
                <p:cNvPr id="22" name="Diamond 21">
                  <a:extLst>
                    <a:ext uri="{FF2B5EF4-FFF2-40B4-BE49-F238E27FC236}">
                      <a16:creationId xmlns:a16="http://schemas.microsoft.com/office/drawing/2014/main" id="{335E0798-BC8F-43AC-873E-B3D49B048BFE}"/>
                    </a:ext>
                  </a:extLst>
                </p:cNvPr>
                <p:cNvSpPr/>
                <p:nvPr/>
              </p:nvSpPr>
              <p:spPr>
                <a:xfrm>
                  <a:off x="1598319" y="3498349"/>
                  <a:ext cx="2188396" cy="2541062"/>
                </a:xfrm>
                <a:prstGeom prst="diamond">
                  <a:avLst/>
                </a:prstGeom>
                <a:solidFill>
                  <a:srgbClr val="8FC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3" name="Diamond 22">
                  <a:extLst>
                    <a:ext uri="{FF2B5EF4-FFF2-40B4-BE49-F238E27FC236}">
                      <a16:creationId xmlns:a16="http://schemas.microsoft.com/office/drawing/2014/main" id="{1A32622D-14B0-4ABE-B27A-27634429A2A0}"/>
                    </a:ext>
                  </a:extLst>
                </p:cNvPr>
                <p:cNvSpPr/>
                <p:nvPr/>
              </p:nvSpPr>
              <p:spPr>
                <a:xfrm>
                  <a:off x="1851060" y="3787698"/>
                  <a:ext cx="1671264" cy="1952090"/>
                </a:xfrm>
                <a:prstGeom prst="diamond">
                  <a:avLst/>
                </a:prstGeom>
                <a:solidFill>
                  <a:srgbClr val="78B4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20" name="Diamond 19">
                <a:extLst>
                  <a:ext uri="{FF2B5EF4-FFF2-40B4-BE49-F238E27FC236}">
                    <a16:creationId xmlns:a16="http://schemas.microsoft.com/office/drawing/2014/main" id="{17B41284-CC68-4592-BDFA-BCCD5EFA3561}"/>
                  </a:ext>
                </a:extLst>
              </p:cNvPr>
              <p:cNvSpPr/>
              <p:nvPr/>
            </p:nvSpPr>
            <p:spPr>
              <a:xfrm>
                <a:off x="4865886" y="4032839"/>
                <a:ext cx="1158497" cy="1323109"/>
              </a:xfrm>
              <a:prstGeom prst="diamond">
                <a:avLst/>
              </a:prstGeom>
              <a:solidFill>
                <a:srgbClr val="90C7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44099C4-4630-47DC-935D-1DC45771FB5E}"/>
                  </a:ext>
                </a:extLst>
              </p:cNvPr>
              <p:cNvSpPr/>
              <p:nvPr/>
            </p:nvSpPr>
            <p:spPr>
              <a:xfrm>
                <a:off x="5198049" y="4447308"/>
                <a:ext cx="494170" cy="494170"/>
              </a:xfrm>
              <a:prstGeom prst="ellipse">
                <a:avLst/>
              </a:prstGeom>
              <a:solidFill>
                <a:srgbClr val="78B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3D2785-0D3B-4F0F-8B25-970E25DCC89E}"/>
                </a:ext>
              </a:extLst>
            </p:cNvPr>
            <p:cNvGrpSpPr/>
            <p:nvPr/>
          </p:nvGrpSpPr>
          <p:grpSpPr>
            <a:xfrm>
              <a:off x="152649" y="5187349"/>
              <a:ext cx="2188396" cy="2541062"/>
              <a:chOff x="4356762" y="3429000"/>
              <a:chExt cx="2188396" cy="254106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6B6139B-FAD2-40AE-84CE-1C31408FC928}"/>
                  </a:ext>
                </a:extLst>
              </p:cNvPr>
              <p:cNvGrpSpPr/>
              <p:nvPr/>
            </p:nvGrpSpPr>
            <p:grpSpPr>
              <a:xfrm>
                <a:off x="4356762" y="3429000"/>
                <a:ext cx="2188396" cy="2541062"/>
                <a:chOff x="1598319" y="3498349"/>
                <a:chExt cx="2188396" cy="2541062"/>
              </a:xfrm>
            </p:grpSpPr>
            <p:sp>
              <p:nvSpPr>
                <p:cNvPr id="17" name="Diamond 16">
                  <a:extLst>
                    <a:ext uri="{FF2B5EF4-FFF2-40B4-BE49-F238E27FC236}">
                      <a16:creationId xmlns:a16="http://schemas.microsoft.com/office/drawing/2014/main" id="{A16E1661-C051-423C-9561-B22A20E48A30}"/>
                    </a:ext>
                  </a:extLst>
                </p:cNvPr>
                <p:cNvSpPr/>
                <p:nvPr/>
              </p:nvSpPr>
              <p:spPr>
                <a:xfrm>
                  <a:off x="1598319" y="3498349"/>
                  <a:ext cx="2188396" cy="2541062"/>
                </a:xfrm>
                <a:prstGeom prst="diamond">
                  <a:avLst/>
                </a:prstGeom>
                <a:solidFill>
                  <a:srgbClr val="8FC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8" name="Diamond 17">
                  <a:extLst>
                    <a:ext uri="{FF2B5EF4-FFF2-40B4-BE49-F238E27FC236}">
                      <a16:creationId xmlns:a16="http://schemas.microsoft.com/office/drawing/2014/main" id="{E589F4C3-4D44-4BBD-BD37-23A96A452A3D}"/>
                    </a:ext>
                  </a:extLst>
                </p:cNvPr>
                <p:cNvSpPr/>
                <p:nvPr/>
              </p:nvSpPr>
              <p:spPr>
                <a:xfrm>
                  <a:off x="1851060" y="3787698"/>
                  <a:ext cx="1671264" cy="1952090"/>
                </a:xfrm>
                <a:prstGeom prst="diamond">
                  <a:avLst/>
                </a:prstGeom>
                <a:solidFill>
                  <a:srgbClr val="78B4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79216B0D-FCA1-404B-A7C2-B3ED2E65D710}"/>
                  </a:ext>
                </a:extLst>
              </p:cNvPr>
              <p:cNvSpPr/>
              <p:nvPr/>
            </p:nvSpPr>
            <p:spPr>
              <a:xfrm>
                <a:off x="4865886" y="4032839"/>
                <a:ext cx="1158497" cy="1323109"/>
              </a:xfrm>
              <a:prstGeom prst="diamond">
                <a:avLst/>
              </a:prstGeom>
              <a:solidFill>
                <a:srgbClr val="90C7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8A991A8-6BFE-47F3-A008-CAC6CF42612C}"/>
                  </a:ext>
                </a:extLst>
              </p:cNvPr>
              <p:cNvSpPr/>
              <p:nvPr/>
            </p:nvSpPr>
            <p:spPr>
              <a:xfrm>
                <a:off x="5198049" y="4447308"/>
                <a:ext cx="494170" cy="494170"/>
              </a:xfrm>
              <a:prstGeom prst="ellipse">
                <a:avLst/>
              </a:prstGeom>
              <a:solidFill>
                <a:srgbClr val="78B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A3710A07-1C4C-419A-ACF3-469A56C28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294" y="1429498"/>
            <a:ext cx="476316" cy="57158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0AFAEDDE-C16F-4B8D-9953-A2B6552A3C68}"/>
              </a:ext>
            </a:extLst>
          </p:cNvPr>
          <p:cNvSpPr/>
          <p:nvPr/>
        </p:nvSpPr>
        <p:spPr>
          <a:xfrm>
            <a:off x="4026317" y="1737654"/>
            <a:ext cx="4927600" cy="4927600"/>
          </a:xfrm>
          <a:prstGeom prst="ellipse">
            <a:avLst/>
          </a:prstGeom>
          <a:gradFill flip="none" rotWithShape="1">
            <a:gsLst>
              <a:gs pos="0">
                <a:srgbClr val="EB591E"/>
              </a:gs>
              <a:gs pos="58000">
                <a:srgbClr val="F7DB32"/>
              </a:gs>
              <a:gs pos="100000">
                <a:srgbClr val="FEC54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533400" dist="1524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BA2E180-A0FB-4DD2-90E6-B75B1C21C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343" y="-882899"/>
            <a:ext cx="4601217" cy="2257740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2613245E-4C82-4B4B-AE83-F8F1422C6220}"/>
              </a:ext>
            </a:extLst>
          </p:cNvPr>
          <p:cNvSpPr/>
          <p:nvPr/>
        </p:nvSpPr>
        <p:spPr>
          <a:xfrm>
            <a:off x="-629432" y="294075"/>
            <a:ext cx="4927600" cy="4927600"/>
          </a:xfrm>
          <a:prstGeom prst="ellipse">
            <a:avLst/>
          </a:prstGeom>
          <a:gradFill flip="none" rotWithShape="1">
            <a:gsLst>
              <a:gs pos="0">
                <a:srgbClr val="FEC54C"/>
              </a:gs>
              <a:gs pos="50000">
                <a:srgbClr val="90C74F"/>
              </a:gs>
              <a:gs pos="100000">
                <a:srgbClr val="78B43A"/>
              </a:gs>
            </a:gsLst>
            <a:lin ang="13500000" scaled="0"/>
            <a:tileRect/>
          </a:gradFill>
          <a:ln>
            <a:noFill/>
          </a:ln>
          <a:effectLst>
            <a:innerShdw blurRad="533400" dist="1524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49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2814E6B1-7739-4E39-B5E2-EF4F5B213235}"/>
              </a:ext>
            </a:extLst>
          </p:cNvPr>
          <p:cNvSpPr/>
          <p:nvPr/>
        </p:nvSpPr>
        <p:spPr>
          <a:xfrm>
            <a:off x="1843087" y="1385887"/>
            <a:ext cx="942976" cy="942976"/>
          </a:xfrm>
          <a:prstGeom prst="ellips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ownload Yammer Logo in SVG Vector or PNG File Format - Logo.wine">
            <a:extLst>
              <a:ext uri="{FF2B5EF4-FFF2-40B4-BE49-F238E27FC236}">
                <a16:creationId xmlns:a16="http://schemas.microsoft.com/office/drawing/2014/main" id="{C5E78E3E-7074-4921-A86D-DD19B9C59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4" t="16621" r="28529" b="17260"/>
          <a:stretch/>
        </p:blipFill>
        <p:spPr bwMode="auto">
          <a:xfrm>
            <a:off x="1994881" y="1536796"/>
            <a:ext cx="639387" cy="64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rcle, logo, media, network, social, whatsapp icon - Free download">
            <a:extLst>
              <a:ext uri="{FF2B5EF4-FFF2-40B4-BE49-F238E27FC236}">
                <a16:creationId xmlns:a16="http://schemas.microsoft.com/office/drawing/2014/main" id="{29BD68C3-2AA3-4F4E-960C-6CC1E57D6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57" y="1385887"/>
            <a:ext cx="942976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C2E330D-B47A-4684-A74F-50BF82A95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27" y="1385887"/>
            <a:ext cx="942976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am:Technion Israel/Experiments - 2016.igem.org">
            <a:extLst>
              <a:ext uri="{FF2B5EF4-FFF2-40B4-BE49-F238E27FC236}">
                <a16:creationId xmlns:a16="http://schemas.microsoft.com/office/drawing/2014/main" id="{6E9D40C9-9E32-4769-BF7D-52DD1E373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t="1325" r="857" b="1327"/>
          <a:stretch/>
        </p:blipFill>
        <p:spPr bwMode="auto">
          <a:xfrm>
            <a:off x="5127397" y="1385887"/>
            <a:ext cx="942976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58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A3FC2-D006-4814-8AEC-FCCB373D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1195075"/>
            <a:ext cx="8907118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5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DACC7F-1D6B-444B-B7BB-D2E3FC9D3AAC}"/>
              </a:ext>
            </a:extLst>
          </p:cNvPr>
          <p:cNvSpPr/>
          <p:nvPr/>
        </p:nvSpPr>
        <p:spPr>
          <a:xfrm>
            <a:off x="4879936" y="307057"/>
            <a:ext cx="7005344" cy="6243886"/>
          </a:xfrm>
          <a:prstGeom prst="rect">
            <a:avLst/>
          </a:prstGeom>
          <a:solidFill>
            <a:srgbClr val="76B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CF5F691-436A-4764-BCD1-843EB8858F05}"/>
              </a:ext>
            </a:extLst>
          </p:cNvPr>
          <p:cNvGrpSpPr/>
          <p:nvPr/>
        </p:nvGrpSpPr>
        <p:grpSpPr>
          <a:xfrm>
            <a:off x="4879936" y="308585"/>
            <a:ext cx="7005344" cy="6242358"/>
            <a:chOff x="-1036092" y="1486053"/>
            <a:chExt cx="7005344" cy="62423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18E6A04-D159-464B-B4E6-1BCC4B09CDA6}"/>
                </a:ext>
              </a:extLst>
            </p:cNvPr>
            <p:cNvGrpSpPr/>
            <p:nvPr/>
          </p:nvGrpSpPr>
          <p:grpSpPr>
            <a:xfrm>
              <a:off x="1373544" y="3351169"/>
              <a:ext cx="2188396" cy="2541062"/>
              <a:chOff x="4356762" y="3429000"/>
              <a:chExt cx="2188396" cy="254106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2BEF83C-3862-4984-A738-B634AF008A2B}"/>
                  </a:ext>
                </a:extLst>
              </p:cNvPr>
              <p:cNvGrpSpPr/>
              <p:nvPr/>
            </p:nvGrpSpPr>
            <p:grpSpPr>
              <a:xfrm>
                <a:off x="4356762" y="3429000"/>
                <a:ext cx="2188396" cy="2541062"/>
                <a:chOff x="1598319" y="3498349"/>
                <a:chExt cx="2188396" cy="2541062"/>
              </a:xfrm>
            </p:grpSpPr>
            <p:sp>
              <p:nvSpPr>
                <p:cNvPr id="7" name="Diamond 6">
                  <a:extLst>
                    <a:ext uri="{FF2B5EF4-FFF2-40B4-BE49-F238E27FC236}">
                      <a16:creationId xmlns:a16="http://schemas.microsoft.com/office/drawing/2014/main" id="{6E507EFE-FDE5-4C52-A61A-573130EDF3DD}"/>
                    </a:ext>
                  </a:extLst>
                </p:cNvPr>
                <p:cNvSpPr/>
                <p:nvPr/>
              </p:nvSpPr>
              <p:spPr>
                <a:xfrm>
                  <a:off x="1598319" y="3498349"/>
                  <a:ext cx="2188396" cy="2541062"/>
                </a:xfrm>
                <a:prstGeom prst="diamond">
                  <a:avLst/>
                </a:prstGeom>
                <a:solidFill>
                  <a:srgbClr val="8FC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" name="Diamond 7">
                  <a:extLst>
                    <a:ext uri="{FF2B5EF4-FFF2-40B4-BE49-F238E27FC236}">
                      <a16:creationId xmlns:a16="http://schemas.microsoft.com/office/drawing/2014/main" id="{21007F26-A44F-42A2-B40F-7F170FDF3DFA}"/>
                    </a:ext>
                  </a:extLst>
                </p:cNvPr>
                <p:cNvSpPr/>
                <p:nvPr/>
              </p:nvSpPr>
              <p:spPr>
                <a:xfrm>
                  <a:off x="1851060" y="3787698"/>
                  <a:ext cx="1671264" cy="1952090"/>
                </a:xfrm>
                <a:prstGeom prst="diamond">
                  <a:avLst/>
                </a:prstGeom>
                <a:solidFill>
                  <a:srgbClr val="78B4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813094CB-C17F-4910-8F3F-F512B5774A54}"/>
                  </a:ext>
                </a:extLst>
              </p:cNvPr>
              <p:cNvSpPr/>
              <p:nvPr/>
            </p:nvSpPr>
            <p:spPr>
              <a:xfrm>
                <a:off x="4865886" y="4032839"/>
                <a:ext cx="1158497" cy="1323109"/>
              </a:xfrm>
              <a:prstGeom prst="diamond">
                <a:avLst/>
              </a:prstGeom>
              <a:solidFill>
                <a:srgbClr val="90C7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3F60B44-42E5-43E2-91EC-A21E2DCE254D}"/>
                  </a:ext>
                </a:extLst>
              </p:cNvPr>
              <p:cNvSpPr/>
              <p:nvPr/>
            </p:nvSpPr>
            <p:spPr>
              <a:xfrm>
                <a:off x="5198049" y="4447308"/>
                <a:ext cx="494170" cy="494170"/>
              </a:xfrm>
              <a:prstGeom prst="ellipse">
                <a:avLst/>
              </a:prstGeom>
              <a:solidFill>
                <a:srgbClr val="78B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7D9195-D004-49AA-86F7-CEE27DA27648}"/>
                </a:ext>
              </a:extLst>
            </p:cNvPr>
            <p:cNvGrpSpPr/>
            <p:nvPr/>
          </p:nvGrpSpPr>
          <p:grpSpPr>
            <a:xfrm>
              <a:off x="2571156" y="1486053"/>
              <a:ext cx="2188396" cy="2541062"/>
              <a:chOff x="4356762" y="3429000"/>
              <a:chExt cx="2188396" cy="254106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17FD8F0-4C0B-4273-B346-BEDE845F2E80}"/>
                  </a:ext>
                </a:extLst>
              </p:cNvPr>
              <p:cNvGrpSpPr/>
              <p:nvPr/>
            </p:nvGrpSpPr>
            <p:grpSpPr>
              <a:xfrm>
                <a:off x="4356762" y="3429000"/>
                <a:ext cx="2188396" cy="2541062"/>
                <a:chOff x="1598319" y="3498349"/>
                <a:chExt cx="2188396" cy="2541062"/>
              </a:xfrm>
            </p:grpSpPr>
            <p:sp>
              <p:nvSpPr>
                <p:cNvPr id="15" name="Diamond 14">
                  <a:extLst>
                    <a:ext uri="{FF2B5EF4-FFF2-40B4-BE49-F238E27FC236}">
                      <a16:creationId xmlns:a16="http://schemas.microsoft.com/office/drawing/2014/main" id="{555608ED-111E-450C-B609-EDB5D0DD3F6B}"/>
                    </a:ext>
                  </a:extLst>
                </p:cNvPr>
                <p:cNvSpPr/>
                <p:nvPr/>
              </p:nvSpPr>
              <p:spPr>
                <a:xfrm>
                  <a:off x="1598319" y="3498349"/>
                  <a:ext cx="2188396" cy="2541062"/>
                </a:xfrm>
                <a:prstGeom prst="diamond">
                  <a:avLst/>
                </a:prstGeom>
                <a:solidFill>
                  <a:srgbClr val="8FC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6" name="Diamond 15">
                  <a:extLst>
                    <a:ext uri="{FF2B5EF4-FFF2-40B4-BE49-F238E27FC236}">
                      <a16:creationId xmlns:a16="http://schemas.microsoft.com/office/drawing/2014/main" id="{EE639C0A-4620-4785-ADBD-57044D9D67B3}"/>
                    </a:ext>
                  </a:extLst>
                </p:cNvPr>
                <p:cNvSpPr/>
                <p:nvPr/>
              </p:nvSpPr>
              <p:spPr>
                <a:xfrm>
                  <a:off x="1851060" y="3787698"/>
                  <a:ext cx="1671264" cy="1952090"/>
                </a:xfrm>
                <a:prstGeom prst="diamond">
                  <a:avLst/>
                </a:prstGeom>
                <a:solidFill>
                  <a:srgbClr val="78B4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F99C5AC6-4247-4A04-A1E9-9451CD823D79}"/>
                  </a:ext>
                </a:extLst>
              </p:cNvPr>
              <p:cNvSpPr/>
              <p:nvPr/>
            </p:nvSpPr>
            <p:spPr>
              <a:xfrm>
                <a:off x="4865886" y="4032839"/>
                <a:ext cx="1158497" cy="1323109"/>
              </a:xfrm>
              <a:prstGeom prst="diamond">
                <a:avLst/>
              </a:prstGeom>
              <a:solidFill>
                <a:srgbClr val="90C7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E170B1E-576D-44F9-9F8F-D02FB54834D8}"/>
                  </a:ext>
                </a:extLst>
              </p:cNvPr>
              <p:cNvSpPr/>
              <p:nvPr/>
            </p:nvSpPr>
            <p:spPr>
              <a:xfrm>
                <a:off x="5198049" y="4447308"/>
                <a:ext cx="494170" cy="494170"/>
              </a:xfrm>
              <a:prstGeom prst="ellipse">
                <a:avLst/>
              </a:prstGeom>
              <a:solidFill>
                <a:srgbClr val="78B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3555D9B-E7E9-4036-887E-1EED0BF16576}"/>
                </a:ext>
              </a:extLst>
            </p:cNvPr>
            <p:cNvGrpSpPr/>
            <p:nvPr/>
          </p:nvGrpSpPr>
          <p:grpSpPr>
            <a:xfrm>
              <a:off x="178692" y="1486053"/>
              <a:ext cx="2188396" cy="2541062"/>
              <a:chOff x="4356762" y="3429000"/>
              <a:chExt cx="2188396" cy="254106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66F7454-D2D7-4351-81DC-C061BA65EAF7}"/>
                  </a:ext>
                </a:extLst>
              </p:cNvPr>
              <p:cNvGrpSpPr/>
              <p:nvPr/>
            </p:nvGrpSpPr>
            <p:grpSpPr>
              <a:xfrm>
                <a:off x="4356762" y="3429000"/>
                <a:ext cx="2188396" cy="2541062"/>
                <a:chOff x="1598319" y="3498349"/>
                <a:chExt cx="2188396" cy="2541062"/>
              </a:xfrm>
            </p:grpSpPr>
            <p:sp>
              <p:nvSpPr>
                <p:cNvPr id="21" name="Diamond 20">
                  <a:extLst>
                    <a:ext uri="{FF2B5EF4-FFF2-40B4-BE49-F238E27FC236}">
                      <a16:creationId xmlns:a16="http://schemas.microsoft.com/office/drawing/2014/main" id="{11499F9A-72F2-47E6-9226-F0517E075772}"/>
                    </a:ext>
                  </a:extLst>
                </p:cNvPr>
                <p:cNvSpPr/>
                <p:nvPr/>
              </p:nvSpPr>
              <p:spPr>
                <a:xfrm>
                  <a:off x="1598319" y="3498349"/>
                  <a:ext cx="2188396" cy="2541062"/>
                </a:xfrm>
                <a:prstGeom prst="diamond">
                  <a:avLst/>
                </a:prstGeom>
                <a:solidFill>
                  <a:srgbClr val="8FC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2" name="Diamond 21">
                  <a:extLst>
                    <a:ext uri="{FF2B5EF4-FFF2-40B4-BE49-F238E27FC236}">
                      <a16:creationId xmlns:a16="http://schemas.microsoft.com/office/drawing/2014/main" id="{CC230E70-C9F0-4A61-A60B-9AEDBD1A6C12}"/>
                    </a:ext>
                  </a:extLst>
                </p:cNvPr>
                <p:cNvSpPr/>
                <p:nvPr/>
              </p:nvSpPr>
              <p:spPr>
                <a:xfrm>
                  <a:off x="1851060" y="3787698"/>
                  <a:ext cx="1671264" cy="1952090"/>
                </a:xfrm>
                <a:prstGeom prst="diamond">
                  <a:avLst/>
                </a:prstGeom>
                <a:solidFill>
                  <a:srgbClr val="78B4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19" name="Diamond 18">
                <a:extLst>
                  <a:ext uri="{FF2B5EF4-FFF2-40B4-BE49-F238E27FC236}">
                    <a16:creationId xmlns:a16="http://schemas.microsoft.com/office/drawing/2014/main" id="{E7C92F94-C469-4B3C-87B5-E24C96591F88}"/>
                  </a:ext>
                </a:extLst>
              </p:cNvPr>
              <p:cNvSpPr/>
              <p:nvPr/>
            </p:nvSpPr>
            <p:spPr>
              <a:xfrm>
                <a:off x="4865886" y="4032839"/>
                <a:ext cx="1158497" cy="1323109"/>
              </a:xfrm>
              <a:prstGeom prst="diamond">
                <a:avLst/>
              </a:prstGeom>
              <a:solidFill>
                <a:srgbClr val="90C7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F1AC50-093D-4019-BD5A-B9EB1142D100}"/>
                  </a:ext>
                </a:extLst>
              </p:cNvPr>
              <p:cNvSpPr/>
              <p:nvPr/>
            </p:nvSpPr>
            <p:spPr>
              <a:xfrm>
                <a:off x="5198049" y="4447308"/>
                <a:ext cx="494170" cy="494170"/>
              </a:xfrm>
              <a:prstGeom prst="ellipse">
                <a:avLst/>
              </a:prstGeom>
              <a:solidFill>
                <a:srgbClr val="78B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EE2AA7B-3421-4521-844E-497AB18D52C0}"/>
                </a:ext>
              </a:extLst>
            </p:cNvPr>
            <p:cNvGrpSpPr/>
            <p:nvPr/>
          </p:nvGrpSpPr>
          <p:grpSpPr>
            <a:xfrm>
              <a:off x="3780856" y="3351551"/>
              <a:ext cx="2188396" cy="2541062"/>
              <a:chOff x="4356762" y="3429000"/>
              <a:chExt cx="2188396" cy="254106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26B7394-EEA5-4CDE-86B7-25CB43E2D120}"/>
                  </a:ext>
                </a:extLst>
              </p:cNvPr>
              <p:cNvGrpSpPr/>
              <p:nvPr/>
            </p:nvGrpSpPr>
            <p:grpSpPr>
              <a:xfrm>
                <a:off x="4356762" y="3429000"/>
                <a:ext cx="2188396" cy="2541062"/>
                <a:chOff x="1598319" y="3498349"/>
                <a:chExt cx="2188396" cy="2541062"/>
              </a:xfrm>
            </p:grpSpPr>
            <p:sp>
              <p:nvSpPr>
                <p:cNvPr id="27" name="Diamond 26">
                  <a:extLst>
                    <a:ext uri="{FF2B5EF4-FFF2-40B4-BE49-F238E27FC236}">
                      <a16:creationId xmlns:a16="http://schemas.microsoft.com/office/drawing/2014/main" id="{2FB7BFD9-E645-434C-AE20-426152C0945A}"/>
                    </a:ext>
                  </a:extLst>
                </p:cNvPr>
                <p:cNvSpPr/>
                <p:nvPr/>
              </p:nvSpPr>
              <p:spPr>
                <a:xfrm>
                  <a:off x="1598319" y="3498349"/>
                  <a:ext cx="2188396" cy="2541062"/>
                </a:xfrm>
                <a:prstGeom prst="diamond">
                  <a:avLst/>
                </a:prstGeom>
                <a:solidFill>
                  <a:srgbClr val="8FC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8" name="Diamond 27">
                  <a:extLst>
                    <a:ext uri="{FF2B5EF4-FFF2-40B4-BE49-F238E27FC236}">
                      <a16:creationId xmlns:a16="http://schemas.microsoft.com/office/drawing/2014/main" id="{EA6CB341-53F1-4856-9796-9B38CCF3125D}"/>
                    </a:ext>
                  </a:extLst>
                </p:cNvPr>
                <p:cNvSpPr/>
                <p:nvPr/>
              </p:nvSpPr>
              <p:spPr>
                <a:xfrm>
                  <a:off x="1851060" y="3787698"/>
                  <a:ext cx="1671264" cy="1952090"/>
                </a:xfrm>
                <a:prstGeom prst="diamond">
                  <a:avLst/>
                </a:prstGeom>
                <a:solidFill>
                  <a:srgbClr val="78B4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25" name="Diamond 24">
                <a:extLst>
                  <a:ext uri="{FF2B5EF4-FFF2-40B4-BE49-F238E27FC236}">
                    <a16:creationId xmlns:a16="http://schemas.microsoft.com/office/drawing/2014/main" id="{E4170806-E56F-42FC-BBA1-055DBB077D3E}"/>
                  </a:ext>
                </a:extLst>
              </p:cNvPr>
              <p:cNvSpPr/>
              <p:nvPr/>
            </p:nvSpPr>
            <p:spPr>
              <a:xfrm>
                <a:off x="4865886" y="4032839"/>
                <a:ext cx="1158497" cy="1323109"/>
              </a:xfrm>
              <a:prstGeom prst="diamond">
                <a:avLst/>
              </a:prstGeom>
              <a:solidFill>
                <a:srgbClr val="90C7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A8C9345-0F80-4F69-BCDC-0BC6C3D88DDC}"/>
                  </a:ext>
                </a:extLst>
              </p:cNvPr>
              <p:cNvSpPr/>
              <p:nvPr/>
            </p:nvSpPr>
            <p:spPr>
              <a:xfrm>
                <a:off x="5198049" y="4447308"/>
                <a:ext cx="494170" cy="494170"/>
              </a:xfrm>
              <a:prstGeom prst="ellipse">
                <a:avLst/>
              </a:prstGeom>
              <a:solidFill>
                <a:srgbClr val="78B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471E2CC-305D-4A9E-B95F-77F4B3ED8BFC}"/>
                </a:ext>
              </a:extLst>
            </p:cNvPr>
            <p:cNvGrpSpPr/>
            <p:nvPr/>
          </p:nvGrpSpPr>
          <p:grpSpPr>
            <a:xfrm>
              <a:off x="-1036092" y="3351169"/>
              <a:ext cx="2188396" cy="2541062"/>
              <a:chOff x="4356762" y="3429000"/>
              <a:chExt cx="2188396" cy="254106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6DCA39E-79A1-44CF-B294-4D1407FDB619}"/>
                  </a:ext>
                </a:extLst>
              </p:cNvPr>
              <p:cNvGrpSpPr/>
              <p:nvPr/>
            </p:nvGrpSpPr>
            <p:grpSpPr>
              <a:xfrm>
                <a:off x="4356762" y="3429000"/>
                <a:ext cx="2188396" cy="2541062"/>
                <a:chOff x="1598319" y="3498349"/>
                <a:chExt cx="2188396" cy="2541062"/>
              </a:xfrm>
            </p:grpSpPr>
            <p:sp>
              <p:nvSpPr>
                <p:cNvPr id="33" name="Diamond 32">
                  <a:extLst>
                    <a:ext uri="{FF2B5EF4-FFF2-40B4-BE49-F238E27FC236}">
                      <a16:creationId xmlns:a16="http://schemas.microsoft.com/office/drawing/2014/main" id="{8D51536F-2428-4246-8845-59EA5A8CAEB2}"/>
                    </a:ext>
                  </a:extLst>
                </p:cNvPr>
                <p:cNvSpPr/>
                <p:nvPr/>
              </p:nvSpPr>
              <p:spPr>
                <a:xfrm>
                  <a:off x="1598319" y="3498349"/>
                  <a:ext cx="2188396" cy="2541062"/>
                </a:xfrm>
                <a:prstGeom prst="diamond">
                  <a:avLst/>
                </a:prstGeom>
                <a:solidFill>
                  <a:srgbClr val="8FC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0BE87AED-B765-47C9-A3FF-9FD51E94135A}"/>
                    </a:ext>
                  </a:extLst>
                </p:cNvPr>
                <p:cNvSpPr/>
                <p:nvPr/>
              </p:nvSpPr>
              <p:spPr>
                <a:xfrm>
                  <a:off x="1851060" y="3787698"/>
                  <a:ext cx="1671264" cy="1952090"/>
                </a:xfrm>
                <a:prstGeom prst="diamond">
                  <a:avLst/>
                </a:prstGeom>
                <a:solidFill>
                  <a:srgbClr val="78B4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31" name="Diamond 30">
                <a:extLst>
                  <a:ext uri="{FF2B5EF4-FFF2-40B4-BE49-F238E27FC236}">
                    <a16:creationId xmlns:a16="http://schemas.microsoft.com/office/drawing/2014/main" id="{70617144-6D92-41A6-8D90-3FF9E0294512}"/>
                  </a:ext>
                </a:extLst>
              </p:cNvPr>
              <p:cNvSpPr/>
              <p:nvPr/>
            </p:nvSpPr>
            <p:spPr>
              <a:xfrm>
                <a:off x="4865886" y="4032839"/>
                <a:ext cx="1158497" cy="1323109"/>
              </a:xfrm>
              <a:prstGeom prst="diamond">
                <a:avLst/>
              </a:prstGeom>
              <a:solidFill>
                <a:srgbClr val="90C7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B3D28FA-775E-4540-9ED8-DDA2F2475D21}"/>
                  </a:ext>
                </a:extLst>
              </p:cNvPr>
              <p:cNvSpPr/>
              <p:nvPr/>
            </p:nvSpPr>
            <p:spPr>
              <a:xfrm>
                <a:off x="5198049" y="4447308"/>
                <a:ext cx="494170" cy="494170"/>
              </a:xfrm>
              <a:prstGeom prst="ellipse">
                <a:avLst/>
              </a:prstGeom>
              <a:solidFill>
                <a:srgbClr val="78B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F0CFFC-C058-45D8-B286-E5FFC09887F5}"/>
                </a:ext>
              </a:extLst>
            </p:cNvPr>
            <p:cNvGrpSpPr/>
            <p:nvPr/>
          </p:nvGrpSpPr>
          <p:grpSpPr>
            <a:xfrm>
              <a:off x="2568833" y="5187349"/>
              <a:ext cx="2188396" cy="2541062"/>
              <a:chOff x="4356762" y="3429000"/>
              <a:chExt cx="2188396" cy="254106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25C1A60-9921-4408-AC61-23239C62A5F3}"/>
                  </a:ext>
                </a:extLst>
              </p:cNvPr>
              <p:cNvGrpSpPr/>
              <p:nvPr/>
            </p:nvGrpSpPr>
            <p:grpSpPr>
              <a:xfrm>
                <a:off x="4356762" y="3429000"/>
                <a:ext cx="2188396" cy="2541062"/>
                <a:chOff x="1598319" y="3498349"/>
                <a:chExt cx="2188396" cy="2541062"/>
              </a:xfrm>
            </p:grpSpPr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C8014453-0197-468C-9A08-5F0D51D92F35}"/>
                    </a:ext>
                  </a:extLst>
                </p:cNvPr>
                <p:cNvSpPr/>
                <p:nvPr/>
              </p:nvSpPr>
              <p:spPr>
                <a:xfrm>
                  <a:off x="1598319" y="3498349"/>
                  <a:ext cx="2188396" cy="2541062"/>
                </a:xfrm>
                <a:prstGeom prst="diamond">
                  <a:avLst/>
                </a:prstGeom>
                <a:solidFill>
                  <a:srgbClr val="8FC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B735302A-91E8-4965-BB27-ACEB3B5C895F}"/>
                    </a:ext>
                  </a:extLst>
                </p:cNvPr>
                <p:cNvSpPr/>
                <p:nvPr/>
              </p:nvSpPr>
              <p:spPr>
                <a:xfrm>
                  <a:off x="1851060" y="3787698"/>
                  <a:ext cx="1671264" cy="1952090"/>
                </a:xfrm>
                <a:prstGeom prst="diamond">
                  <a:avLst/>
                </a:prstGeom>
                <a:solidFill>
                  <a:srgbClr val="78B4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37" name="Diamond 36">
                <a:extLst>
                  <a:ext uri="{FF2B5EF4-FFF2-40B4-BE49-F238E27FC236}">
                    <a16:creationId xmlns:a16="http://schemas.microsoft.com/office/drawing/2014/main" id="{66B287A7-21E0-457C-8825-F67D79E60F88}"/>
                  </a:ext>
                </a:extLst>
              </p:cNvPr>
              <p:cNvSpPr/>
              <p:nvPr/>
            </p:nvSpPr>
            <p:spPr>
              <a:xfrm>
                <a:off x="4865886" y="4032839"/>
                <a:ext cx="1158497" cy="1323109"/>
              </a:xfrm>
              <a:prstGeom prst="diamond">
                <a:avLst/>
              </a:prstGeom>
              <a:solidFill>
                <a:srgbClr val="90C7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49AC374-4025-4BF9-8757-8502BE45314B}"/>
                  </a:ext>
                </a:extLst>
              </p:cNvPr>
              <p:cNvSpPr/>
              <p:nvPr/>
            </p:nvSpPr>
            <p:spPr>
              <a:xfrm>
                <a:off x="5198049" y="4447308"/>
                <a:ext cx="494170" cy="494170"/>
              </a:xfrm>
              <a:prstGeom prst="ellipse">
                <a:avLst/>
              </a:prstGeom>
              <a:solidFill>
                <a:srgbClr val="78B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AAE0207-F295-4D37-BEB2-7D8086C49CF1}"/>
                </a:ext>
              </a:extLst>
            </p:cNvPr>
            <p:cNvGrpSpPr/>
            <p:nvPr/>
          </p:nvGrpSpPr>
          <p:grpSpPr>
            <a:xfrm>
              <a:off x="152649" y="5187349"/>
              <a:ext cx="2188396" cy="2541062"/>
              <a:chOff x="4356762" y="3429000"/>
              <a:chExt cx="2188396" cy="2541062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D135129-89E8-406B-A865-6A7D22C668BA}"/>
                  </a:ext>
                </a:extLst>
              </p:cNvPr>
              <p:cNvGrpSpPr/>
              <p:nvPr/>
            </p:nvGrpSpPr>
            <p:grpSpPr>
              <a:xfrm>
                <a:off x="4356762" y="3429000"/>
                <a:ext cx="2188396" cy="2541062"/>
                <a:chOff x="1598319" y="3498349"/>
                <a:chExt cx="2188396" cy="2541062"/>
              </a:xfrm>
            </p:grpSpPr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F1C9ACDD-9A85-4B31-AAFE-6759CD4A0FCD}"/>
                    </a:ext>
                  </a:extLst>
                </p:cNvPr>
                <p:cNvSpPr/>
                <p:nvPr/>
              </p:nvSpPr>
              <p:spPr>
                <a:xfrm>
                  <a:off x="1598319" y="3498349"/>
                  <a:ext cx="2188396" cy="2541062"/>
                </a:xfrm>
                <a:prstGeom prst="diamond">
                  <a:avLst/>
                </a:prstGeom>
                <a:solidFill>
                  <a:srgbClr val="8FC4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6" name="Diamond 45">
                  <a:extLst>
                    <a:ext uri="{FF2B5EF4-FFF2-40B4-BE49-F238E27FC236}">
                      <a16:creationId xmlns:a16="http://schemas.microsoft.com/office/drawing/2014/main" id="{99ED8C95-9E29-4A98-A291-1D869B74E99D}"/>
                    </a:ext>
                  </a:extLst>
                </p:cNvPr>
                <p:cNvSpPr/>
                <p:nvPr/>
              </p:nvSpPr>
              <p:spPr>
                <a:xfrm>
                  <a:off x="1851060" y="3787698"/>
                  <a:ext cx="1671264" cy="1952090"/>
                </a:xfrm>
                <a:prstGeom prst="diamond">
                  <a:avLst/>
                </a:prstGeom>
                <a:solidFill>
                  <a:srgbClr val="78B43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43" name="Diamond 42">
                <a:extLst>
                  <a:ext uri="{FF2B5EF4-FFF2-40B4-BE49-F238E27FC236}">
                    <a16:creationId xmlns:a16="http://schemas.microsoft.com/office/drawing/2014/main" id="{0FE495ED-A4AA-42AF-BE92-D8F59C1FCE72}"/>
                  </a:ext>
                </a:extLst>
              </p:cNvPr>
              <p:cNvSpPr/>
              <p:nvPr/>
            </p:nvSpPr>
            <p:spPr>
              <a:xfrm>
                <a:off x="4865886" y="4032839"/>
                <a:ext cx="1158497" cy="1323109"/>
              </a:xfrm>
              <a:prstGeom prst="diamond">
                <a:avLst/>
              </a:prstGeom>
              <a:solidFill>
                <a:srgbClr val="90C7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FE64218-5104-4FBD-843D-DA030C6FB291}"/>
                  </a:ext>
                </a:extLst>
              </p:cNvPr>
              <p:cNvSpPr/>
              <p:nvPr/>
            </p:nvSpPr>
            <p:spPr>
              <a:xfrm>
                <a:off x="5198049" y="4447308"/>
                <a:ext cx="494170" cy="494170"/>
              </a:xfrm>
              <a:prstGeom prst="ellipse">
                <a:avLst/>
              </a:prstGeom>
              <a:solidFill>
                <a:srgbClr val="78B4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868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DACC7F-1D6B-444B-B7BB-D2E3FC9D3AAC}"/>
              </a:ext>
            </a:extLst>
          </p:cNvPr>
          <p:cNvSpPr/>
          <p:nvPr/>
        </p:nvSpPr>
        <p:spPr>
          <a:xfrm>
            <a:off x="4879936" y="307057"/>
            <a:ext cx="7005344" cy="6243886"/>
          </a:xfrm>
          <a:prstGeom prst="rect">
            <a:avLst/>
          </a:prstGeom>
          <a:solidFill>
            <a:srgbClr val="0B8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B89D59B-30E9-4E7D-8E39-7E1F0F64983C}"/>
              </a:ext>
            </a:extLst>
          </p:cNvPr>
          <p:cNvGrpSpPr/>
          <p:nvPr/>
        </p:nvGrpSpPr>
        <p:grpSpPr>
          <a:xfrm>
            <a:off x="4879936" y="308585"/>
            <a:ext cx="7005344" cy="6240831"/>
            <a:chOff x="4879936" y="308585"/>
            <a:chExt cx="7005344" cy="6240831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6E507EFE-FDE5-4C52-A61A-573130EDF3DD}"/>
                </a:ext>
              </a:extLst>
            </p:cNvPr>
            <p:cNvSpPr/>
            <p:nvPr/>
          </p:nvSpPr>
          <p:spPr>
            <a:xfrm>
              <a:off x="7289572" y="2173701"/>
              <a:ext cx="2188396" cy="2541062"/>
            </a:xfrm>
            <a:prstGeom prst="diamond">
              <a:avLst/>
            </a:prstGeom>
            <a:solidFill>
              <a:srgbClr val="0B9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21007F26-A44F-42A2-B40F-7F170FDF3DFA}"/>
                </a:ext>
              </a:extLst>
            </p:cNvPr>
            <p:cNvSpPr/>
            <p:nvPr/>
          </p:nvSpPr>
          <p:spPr>
            <a:xfrm>
              <a:off x="7542313" y="2463050"/>
              <a:ext cx="1671264" cy="1952090"/>
            </a:xfrm>
            <a:prstGeom prst="diamond">
              <a:avLst/>
            </a:prstGeom>
            <a:solidFill>
              <a:srgbClr val="0A8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13094CB-C17F-4910-8F3F-F512B5774A54}"/>
                </a:ext>
              </a:extLst>
            </p:cNvPr>
            <p:cNvSpPr/>
            <p:nvPr/>
          </p:nvSpPr>
          <p:spPr>
            <a:xfrm>
              <a:off x="7798696" y="2777540"/>
              <a:ext cx="1158497" cy="1323109"/>
            </a:xfrm>
            <a:prstGeom prst="diamond">
              <a:avLst/>
            </a:prstGeom>
            <a:solidFill>
              <a:srgbClr val="0A9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3F60B44-42E5-43E2-91EC-A21E2DCE254D}"/>
                </a:ext>
              </a:extLst>
            </p:cNvPr>
            <p:cNvSpPr/>
            <p:nvPr/>
          </p:nvSpPr>
          <p:spPr>
            <a:xfrm>
              <a:off x="8130859" y="3192009"/>
              <a:ext cx="494170" cy="494170"/>
            </a:xfrm>
            <a:prstGeom prst="ellipse">
              <a:avLst/>
            </a:prstGeom>
            <a:solidFill>
              <a:srgbClr val="0B8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D5FFAD0-7260-4837-BCDE-FE9B3A3A410E}"/>
                </a:ext>
              </a:extLst>
            </p:cNvPr>
            <p:cNvGrpSpPr/>
            <p:nvPr/>
          </p:nvGrpSpPr>
          <p:grpSpPr>
            <a:xfrm>
              <a:off x="8487184" y="308585"/>
              <a:ext cx="2188396" cy="2541062"/>
              <a:chOff x="8487184" y="308585"/>
              <a:chExt cx="2188396" cy="2541062"/>
            </a:xfrm>
          </p:grpSpPr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555608ED-111E-450C-B609-EDB5D0DD3F6B}"/>
                  </a:ext>
                </a:extLst>
              </p:cNvPr>
              <p:cNvSpPr/>
              <p:nvPr/>
            </p:nvSpPr>
            <p:spPr>
              <a:xfrm>
                <a:off x="8487184" y="308585"/>
                <a:ext cx="2188396" cy="2541062"/>
              </a:xfrm>
              <a:prstGeom prst="diamond">
                <a:avLst/>
              </a:prstGeom>
              <a:solidFill>
                <a:srgbClr val="0C96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" name="Diamond 15">
                <a:extLst>
                  <a:ext uri="{FF2B5EF4-FFF2-40B4-BE49-F238E27FC236}">
                    <a16:creationId xmlns:a16="http://schemas.microsoft.com/office/drawing/2014/main" id="{EE639C0A-4620-4785-ADBD-57044D9D67B3}"/>
                  </a:ext>
                </a:extLst>
              </p:cNvPr>
              <p:cNvSpPr/>
              <p:nvPr/>
            </p:nvSpPr>
            <p:spPr>
              <a:xfrm>
                <a:off x="8739925" y="597934"/>
                <a:ext cx="1671264" cy="1952090"/>
              </a:xfrm>
              <a:prstGeom prst="diamond">
                <a:avLst/>
              </a:prstGeom>
              <a:solidFill>
                <a:srgbClr val="0A8F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F99C5AC6-4247-4A04-A1E9-9451CD823D79}"/>
                  </a:ext>
                </a:extLst>
              </p:cNvPr>
              <p:cNvSpPr/>
              <p:nvPr/>
            </p:nvSpPr>
            <p:spPr>
              <a:xfrm>
                <a:off x="8996308" y="912424"/>
                <a:ext cx="1158497" cy="1323109"/>
              </a:xfrm>
              <a:prstGeom prst="diamond">
                <a:avLst/>
              </a:prstGeom>
              <a:solidFill>
                <a:srgbClr val="0A96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E170B1E-576D-44F9-9F8F-D02FB54834D8}"/>
                  </a:ext>
                </a:extLst>
              </p:cNvPr>
              <p:cNvSpPr/>
              <p:nvPr/>
            </p:nvSpPr>
            <p:spPr>
              <a:xfrm>
                <a:off x="9328471" y="1326893"/>
                <a:ext cx="494170" cy="494170"/>
              </a:xfrm>
              <a:prstGeom prst="ellipse">
                <a:avLst/>
              </a:prstGeom>
              <a:solidFill>
                <a:srgbClr val="0B8F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103CAB6-215A-42E3-A8CE-658E1D25D4FC}"/>
                </a:ext>
              </a:extLst>
            </p:cNvPr>
            <p:cNvGrpSpPr/>
            <p:nvPr/>
          </p:nvGrpSpPr>
          <p:grpSpPr>
            <a:xfrm>
              <a:off x="6094720" y="308585"/>
              <a:ext cx="2188396" cy="2541062"/>
              <a:chOff x="6094720" y="308585"/>
              <a:chExt cx="2188396" cy="2541062"/>
            </a:xfrm>
          </p:grpSpPr>
          <p:sp>
            <p:nvSpPr>
              <p:cNvPr id="21" name="Diamond 20">
                <a:extLst>
                  <a:ext uri="{FF2B5EF4-FFF2-40B4-BE49-F238E27FC236}">
                    <a16:creationId xmlns:a16="http://schemas.microsoft.com/office/drawing/2014/main" id="{11499F9A-72F2-47E6-9226-F0517E075772}"/>
                  </a:ext>
                </a:extLst>
              </p:cNvPr>
              <p:cNvSpPr/>
              <p:nvPr/>
            </p:nvSpPr>
            <p:spPr>
              <a:xfrm>
                <a:off x="6094720" y="308585"/>
                <a:ext cx="2188396" cy="2541062"/>
              </a:xfrm>
              <a:prstGeom prst="diamond">
                <a:avLst/>
              </a:prstGeom>
              <a:solidFill>
                <a:srgbClr val="0B9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CC230E70-C9F0-4A61-A60B-9AEDBD1A6C12}"/>
                  </a:ext>
                </a:extLst>
              </p:cNvPr>
              <p:cNvSpPr/>
              <p:nvPr/>
            </p:nvSpPr>
            <p:spPr>
              <a:xfrm>
                <a:off x="6347461" y="597934"/>
                <a:ext cx="1671264" cy="1952090"/>
              </a:xfrm>
              <a:prstGeom prst="diamond">
                <a:avLst/>
              </a:prstGeom>
              <a:solidFill>
                <a:srgbClr val="0A8D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9" name="Diamond 18">
                <a:extLst>
                  <a:ext uri="{FF2B5EF4-FFF2-40B4-BE49-F238E27FC236}">
                    <a16:creationId xmlns:a16="http://schemas.microsoft.com/office/drawing/2014/main" id="{E7C92F94-C469-4B3C-87B5-E24C96591F88}"/>
                  </a:ext>
                </a:extLst>
              </p:cNvPr>
              <p:cNvSpPr/>
              <p:nvPr/>
            </p:nvSpPr>
            <p:spPr>
              <a:xfrm>
                <a:off x="6603844" y="912424"/>
                <a:ext cx="1158497" cy="1323109"/>
              </a:xfrm>
              <a:prstGeom prst="diamond">
                <a:avLst/>
              </a:prstGeom>
              <a:solidFill>
                <a:srgbClr val="0A94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F1AC50-093D-4019-BD5A-B9EB1142D100}"/>
                  </a:ext>
                </a:extLst>
              </p:cNvPr>
              <p:cNvSpPr/>
              <p:nvPr/>
            </p:nvSpPr>
            <p:spPr>
              <a:xfrm>
                <a:off x="6936007" y="1326893"/>
                <a:ext cx="494170" cy="494170"/>
              </a:xfrm>
              <a:prstGeom prst="ellipse">
                <a:avLst/>
              </a:prstGeom>
              <a:solidFill>
                <a:srgbClr val="0A8D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62DA075-E5F1-4BCA-884A-538A976BB2FF}"/>
                </a:ext>
              </a:extLst>
            </p:cNvPr>
            <p:cNvGrpSpPr/>
            <p:nvPr/>
          </p:nvGrpSpPr>
          <p:grpSpPr>
            <a:xfrm>
              <a:off x="9696884" y="2174083"/>
              <a:ext cx="2188396" cy="2541062"/>
              <a:chOff x="9696884" y="2174083"/>
              <a:chExt cx="2188396" cy="2541062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2FB7BFD9-E645-434C-AE20-426152C0945A}"/>
                  </a:ext>
                </a:extLst>
              </p:cNvPr>
              <p:cNvSpPr/>
              <p:nvPr/>
            </p:nvSpPr>
            <p:spPr>
              <a:xfrm>
                <a:off x="9696884" y="2174083"/>
                <a:ext cx="2188396" cy="2541062"/>
              </a:xfrm>
              <a:prstGeom prst="diamond">
                <a:avLst/>
              </a:prstGeom>
              <a:solidFill>
                <a:srgbClr val="0B9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8" name="Diamond 27">
                <a:extLst>
                  <a:ext uri="{FF2B5EF4-FFF2-40B4-BE49-F238E27FC236}">
                    <a16:creationId xmlns:a16="http://schemas.microsoft.com/office/drawing/2014/main" id="{EA6CB341-53F1-4856-9796-9B38CCF3125D}"/>
                  </a:ext>
                </a:extLst>
              </p:cNvPr>
              <p:cNvSpPr/>
              <p:nvPr/>
            </p:nvSpPr>
            <p:spPr>
              <a:xfrm>
                <a:off x="9946667" y="2463050"/>
                <a:ext cx="1671264" cy="1952090"/>
              </a:xfrm>
              <a:prstGeom prst="diamond">
                <a:avLst/>
              </a:prstGeom>
              <a:solidFill>
                <a:srgbClr val="0B8F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5" name="Diamond 24">
                <a:extLst>
                  <a:ext uri="{FF2B5EF4-FFF2-40B4-BE49-F238E27FC236}">
                    <a16:creationId xmlns:a16="http://schemas.microsoft.com/office/drawing/2014/main" id="{E4170806-E56F-42FC-BBA1-055DBB077D3E}"/>
                  </a:ext>
                </a:extLst>
              </p:cNvPr>
              <p:cNvSpPr/>
              <p:nvPr/>
            </p:nvSpPr>
            <p:spPr>
              <a:xfrm>
                <a:off x="10206008" y="2777922"/>
                <a:ext cx="1158497" cy="1323109"/>
              </a:xfrm>
              <a:prstGeom prst="diamond">
                <a:avLst/>
              </a:prstGeom>
              <a:solidFill>
                <a:srgbClr val="0C96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A8C9345-0F80-4F69-BCDC-0BC6C3D88DDC}"/>
                  </a:ext>
                </a:extLst>
              </p:cNvPr>
              <p:cNvSpPr/>
              <p:nvPr/>
            </p:nvSpPr>
            <p:spPr>
              <a:xfrm>
                <a:off x="10538171" y="3192391"/>
                <a:ext cx="494170" cy="494170"/>
              </a:xfrm>
              <a:prstGeom prst="ellipse">
                <a:avLst/>
              </a:prstGeom>
              <a:solidFill>
                <a:srgbClr val="0A8D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378626B-9605-48F2-B304-AA0D24C504FC}"/>
                </a:ext>
              </a:extLst>
            </p:cNvPr>
            <p:cNvGrpSpPr/>
            <p:nvPr/>
          </p:nvGrpSpPr>
          <p:grpSpPr>
            <a:xfrm>
              <a:off x="4879936" y="2173701"/>
              <a:ext cx="2188396" cy="2541062"/>
              <a:chOff x="4879936" y="2173701"/>
              <a:chExt cx="2188396" cy="2541062"/>
            </a:xfrm>
          </p:grpSpPr>
          <p:sp>
            <p:nvSpPr>
              <p:cNvPr id="33" name="Diamond 32">
                <a:extLst>
                  <a:ext uri="{FF2B5EF4-FFF2-40B4-BE49-F238E27FC236}">
                    <a16:creationId xmlns:a16="http://schemas.microsoft.com/office/drawing/2014/main" id="{8D51536F-2428-4246-8845-59EA5A8CAEB2}"/>
                  </a:ext>
                </a:extLst>
              </p:cNvPr>
              <p:cNvSpPr/>
              <p:nvPr/>
            </p:nvSpPr>
            <p:spPr>
              <a:xfrm>
                <a:off x="4879936" y="2173701"/>
                <a:ext cx="2188396" cy="2541062"/>
              </a:xfrm>
              <a:prstGeom prst="diamond">
                <a:avLst/>
              </a:prstGeom>
              <a:solidFill>
                <a:srgbClr val="0B9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" name="Diamond 33">
                <a:extLst>
                  <a:ext uri="{FF2B5EF4-FFF2-40B4-BE49-F238E27FC236}">
                    <a16:creationId xmlns:a16="http://schemas.microsoft.com/office/drawing/2014/main" id="{0BE87AED-B765-47C9-A3FF-9FD51E94135A}"/>
                  </a:ext>
                </a:extLst>
              </p:cNvPr>
              <p:cNvSpPr/>
              <p:nvPr/>
            </p:nvSpPr>
            <p:spPr>
              <a:xfrm>
                <a:off x="5132676" y="2463050"/>
                <a:ext cx="1671264" cy="1952090"/>
              </a:xfrm>
              <a:prstGeom prst="diamond">
                <a:avLst/>
              </a:prstGeom>
              <a:solidFill>
                <a:srgbClr val="0A8E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1" name="Diamond 30">
                <a:extLst>
                  <a:ext uri="{FF2B5EF4-FFF2-40B4-BE49-F238E27FC236}">
                    <a16:creationId xmlns:a16="http://schemas.microsoft.com/office/drawing/2014/main" id="{70617144-6D92-41A6-8D90-3FF9E0294512}"/>
                  </a:ext>
                </a:extLst>
              </p:cNvPr>
              <p:cNvSpPr/>
              <p:nvPr/>
            </p:nvSpPr>
            <p:spPr>
              <a:xfrm>
                <a:off x="5389059" y="2777540"/>
                <a:ext cx="1158497" cy="1323109"/>
              </a:xfrm>
              <a:prstGeom prst="diamond">
                <a:avLst/>
              </a:prstGeom>
              <a:solidFill>
                <a:srgbClr val="0A96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B3D28FA-775E-4540-9ED8-DDA2F2475D21}"/>
                  </a:ext>
                </a:extLst>
              </p:cNvPr>
              <p:cNvSpPr/>
              <p:nvPr/>
            </p:nvSpPr>
            <p:spPr>
              <a:xfrm>
                <a:off x="5721223" y="3192009"/>
                <a:ext cx="494170" cy="494170"/>
              </a:xfrm>
              <a:prstGeom prst="ellipse">
                <a:avLst/>
              </a:prstGeom>
              <a:solidFill>
                <a:srgbClr val="0B8E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D252897-771E-41F3-B6C2-D2260B2C03B8}"/>
                </a:ext>
              </a:extLst>
            </p:cNvPr>
            <p:cNvGrpSpPr/>
            <p:nvPr/>
          </p:nvGrpSpPr>
          <p:grpSpPr>
            <a:xfrm>
              <a:off x="8483695" y="4008354"/>
              <a:ext cx="2188396" cy="2541062"/>
              <a:chOff x="8483695" y="4008354"/>
              <a:chExt cx="2188396" cy="2541062"/>
            </a:xfrm>
          </p:grpSpPr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C8014453-0197-468C-9A08-5F0D51D92F35}"/>
                  </a:ext>
                </a:extLst>
              </p:cNvPr>
              <p:cNvSpPr/>
              <p:nvPr/>
            </p:nvSpPr>
            <p:spPr>
              <a:xfrm>
                <a:off x="8483695" y="4008354"/>
                <a:ext cx="2188396" cy="2541062"/>
              </a:xfrm>
              <a:prstGeom prst="diamond">
                <a:avLst/>
              </a:prstGeom>
              <a:solidFill>
                <a:srgbClr val="0B9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Diamond 39">
                <a:extLst>
                  <a:ext uri="{FF2B5EF4-FFF2-40B4-BE49-F238E27FC236}">
                    <a16:creationId xmlns:a16="http://schemas.microsoft.com/office/drawing/2014/main" id="{B735302A-91E8-4965-BB27-ACEB3B5C895F}"/>
                  </a:ext>
                </a:extLst>
              </p:cNvPr>
              <p:cNvSpPr/>
              <p:nvPr/>
            </p:nvSpPr>
            <p:spPr>
              <a:xfrm>
                <a:off x="8736436" y="4297703"/>
                <a:ext cx="1671264" cy="1952090"/>
              </a:xfrm>
              <a:prstGeom prst="diamond">
                <a:avLst/>
              </a:prstGeom>
              <a:solidFill>
                <a:srgbClr val="0B90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7" name="Diamond 36">
                <a:extLst>
                  <a:ext uri="{FF2B5EF4-FFF2-40B4-BE49-F238E27FC236}">
                    <a16:creationId xmlns:a16="http://schemas.microsoft.com/office/drawing/2014/main" id="{66B287A7-21E0-457C-8825-F67D79E60F88}"/>
                  </a:ext>
                </a:extLst>
              </p:cNvPr>
              <p:cNvSpPr/>
              <p:nvPr/>
            </p:nvSpPr>
            <p:spPr>
              <a:xfrm>
                <a:off x="8993985" y="4613720"/>
                <a:ext cx="1158497" cy="1323109"/>
              </a:xfrm>
              <a:prstGeom prst="diamond">
                <a:avLst/>
              </a:prstGeom>
              <a:solidFill>
                <a:srgbClr val="0C96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49AC374-4025-4BF9-8757-8502BE45314B}"/>
                  </a:ext>
                </a:extLst>
              </p:cNvPr>
              <p:cNvSpPr/>
              <p:nvPr/>
            </p:nvSpPr>
            <p:spPr>
              <a:xfrm>
                <a:off x="9326148" y="5028189"/>
                <a:ext cx="494170" cy="494170"/>
              </a:xfrm>
              <a:prstGeom prst="ellipse">
                <a:avLst/>
              </a:prstGeom>
              <a:solidFill>
                <a:srgbClr val="0C8D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7FDA4DC-E3F1-4A49-A470-299AC1520555}"/>
                </a:ext>
              </a:extLst>
            </p:cNvPr>
            <p:cNvGrpSpPr/>
            <p:nvPr/>
          </p:nvGrpSpPr>
          <p:grpSpPr>
            <a:xfrm>
              <a:off x="6067183" y="4008354"/>
              <a:ext cx="2188396" cy="2541062"/>
              <a:chOff x="6067183" y="4008354"/>
              <a:chExt cx="2188396" cy="2541062"/>
            </a:xfrm>
          </p:grpSpPr>
          <p:sp>
            <p:nvSpPr>
              <p:cNvPr id="45" name="Diamond 44">
                <a:extLst>
                  <a:ext uri="{FF2B5EF4-FFF2-40B4-BE49-F238E27FC236}">
                    <a16:creationId xmlns:a16="http://schemas.microsoft.com/office/drawing/2014/main" id="{F1C9ACDD-9A85-4B31-AAFE-6759CD4A0FCD}"/>
                  </a:ext>
                </a:extLst>
              </p:cNvPr>
              <p:cNvSpPr/>
              <p:nvPr/>
            </p:nvSpPr>
            <p:spPr>
              <a:xfrm>
                <a:off x="6067183" y="4008354"/>
                <a:ext cx="2188396" cy="2541062"/>
              </a:xfrm>
              <a:prstGeom prst="diamond">
                <a:avLst/>
              </a:prstGeom>
              <a:solidFill>
                <a:srgbClr val="0A96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" name="Diamond 45">
                <a:extLst>
                  <a:ext uri="{FF2B5EF4-FFF2-40B4-BE49-F238E27FC236}">
                    <a16:creationId xmlns:a16="http://schemas.microsoft.com/office/drawing/2014/main" id="{99ED8C95-9E29-4A98-A291-1D869B74E99D}"/>
                  </a:ext>
                </a:extLst>
              </p:cNvPr>
              <p:cNvSpPr/>
              <p:nvPr/>
            </p:nvSpPr>
            <p:spPr>
              <a:xfrm>
                <a:off x="6319924" y="4297703"/>
                <a:ext cx="1671264" cy="1952090"/>
              </a:xfrm>
              <a:prstGeom prst="diamond">
                <a:avLst/>
              </a:prstGeom>
              <a:solidFill>
                <a:srgbClr val="0A8F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3" name="Diamond 42">
                <a:extLst>
                  <a:ext uri="{FF2B5EF4-FFF2-40B4-BE49-F238E27FC236}">
                    <a16:creationId xmlns:a16="http://schemas.microsoft.com/office/drawing/2014/main" id="{0FE495ED-A4AA-42AF-BE92-D8F59C1FCE72}"/>
                  </a:ext>
                </a:extLst>
              </p:cNvPr>
              <p:cNvSpPr/>
              <p:nvPr/>
            </p:nvSpPr>
            <p:spPr>
              <a:xfrm>
                <a:off x="6576307" y="4613720"/>
                <a:ext cx="1158497" cy="1323109"/>
              </a:xfrm>
              <a:prstGeom prst="diamond">
                <a:avLst/>
              </a:prstGeom>
              <a:solidFill>
                <a:srgbClr val="0A96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FE64218-5104-4FBD-843D-DA030C6FB291}"/>
                  </a:ext>
                </a:extLst>
              </p:cNvPr>
              <p:cNvSpPr/>
              <p:nvPr/>
            </p:nvSpPr>
            <p:spPr>
              <a:xfrm>
                <a:off x="6909964" y="5028189"/>
                <a:ext cx="494170" cy="494170"/>
              </a:xfrm>
              <a:prstGeom prst="ellipse">
                <a:avLst/>
              </a:prstGeom>
              <a:solidFill>
                <a:srgbClr val="0A8D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921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DACC7F-1D6B-444B-B7BB-D2E3FC9D3AAC}"/>
              </a:ext>
            </a:extLst>
          </p:cNvPr>
          <p:cNvSpPr/>
          <p:nvPr/>
        </p:nvSpPr>
        <p:spPr>
          <a:xfrm>
            <a:off x="4879936" y="307057"/>
            <a:ext cx="7005344" cy="6243886"/>
          </a:xfrm>
          <a:prstGeom prst="rect">
            <a:avLst/>
          </a:prstGeom>
          <a:solidFill>
            <a:srgbClr val="0B8C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E507EFE-FDE5-4C52-A61A-573130EDF3DD}"/>
              </a:ext>
            </a:extLst>
          </p:cNvPr>
          <p:cNvSpPr/>
          <p:nvPr/>
        </p:nvSpPr>
        <p:spPr>
          <a:xfrm>
            <a:off x="7289572" y="2173701"/>
            <a:ext cx="2188396" cy="2541062"/>
          </a:xfrm>
          <a:prstGeom prst="diamond">
            <a:avLst/>
          </a:prstGeom>
          <a:solidFill>
            <a:srgbClr val="0B95D4"/>
          </a:solidFill>
          <a:ln>
            <a:noFill/>
          </a:ln>
          <a:effectLst>
            <a:outerShdw blurRad="114300" dist="152400" dir="8100000" sx="104000" sy="104000" algn="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21007F26-A44F-42A2-B40F-7F170FDF3DFA}"/>
              </a:ext>
            </a:extLst>
          </p:cNvPr>
          <p:cNvSpPr/>
          <p:nvPr/>
        </p:nvSpPr>
        <p:spPr>
          <a:xfrm>
            <a:off x="7542313" y="2463050"/>
            <a:ext cx="1671264" cy="1952090"/>
          </a:xfrm>
          <a:prstGeom prst="diamond">
            <a:avLst/>
          </a:prstGeom>
          <a:solidFill>
            <a:srgbClr val="0A8FD1"/>
          </a:solidFill>
          <a:ln>
            <a:noFill/>
          </a:ln>
          <a:effectLst>
            <a:innerShdw blurRad="114300" dist="152400" dir="189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813094CB-C17F-4910-8F3F-F512B5774A54}"/>
              </a:ext>
            </a:extLst>
          </p:cNvPr>
          <p:cNvSpPr/>
          <p:nvPr/>
        </p:nvSpPr>
        <p:spPr>
          <a:xfrm>
            <a:off x="7798696" y="2777540"/>
            <a:ext cx="1158497" cy="1323109"/>
          </a:xfrm>
          <a:prstGeom prst="diamond">
            <a:avLst/>
          </a:prstGeom>
          <a:solidFill>
            <a:srgbClr val="0A96D4"/>
          </a:solidFill>
          <a:ln>
            <a:noFill/>
          </a:ln>
          <a:effectLst>
            <a:outerShdw blurRad="114300" dist="152400" dir="8100000" sx="104000" sy="104000" algn="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F60B44-42E5-43E2-91EC-A21E2DCE254D}"/>
              </a:ext>
            </a:extLst>
          </p:cNvPr>
          <p:cNvSpPr/>
          <p:nvPr/>
        </p:nvSpPr>
        <p:spPr>
          <a:xfrm>
            <a:off x="8130859" y="3199564"/>
            <a:ext cx="494170" cy="494170"/>
          </a:xfrm>
          <a:prstGeom prst="ellipse">
            <a:avLst/>
          </a:prstGeom>
          <a:solidFill>
            <a:srgbClr val="0B8FD0"/>
          </a:solidFill>
          <a:ln>
            <a:noFill/>
          </a:ln>
          <a:effectLst>
            <a:innerShdw blurRad="114300" dist="152400" dir="189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55608ED-111E-450C-B609-EDB5D0DD3F6B}"/>
              </a:ext>
            </a:extLst>
          </p:cNvPr>
          <p:cNvSpPr/>
          <p:nvPr/>
        </p:nvSpPr>
        <p:spPr>
          <a:xfrm>
            <a:off x="8487184" y="308585"/>
            <a:ext cx="2188396" cy="2541062"/>
          </a:xfrm>
          <a:prstGeom prst="diamond">
            <a:avLst/>
          </a:prstGeom>
          <a:solidFill>
            <a:srgbClr val="0C96D4"/>
          </a:solidFill>
          <a:ln>
            <a:noFill/>
          </a:ln>
          <a:effectLst>
            <a:outerShdw blurRad="114300" dist="152400" dir="8100000" sx="104000" sy="104000" algn="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E639C0A-4620-4785-ADBD-57044D9D67B3}"/>
              </a:ext>
            </a:extLst>
          </p:cNvPr>
          <p:cNvSpPr/>
          <p:nvPr/>
        </p:nvSpPr>
        <p:spPr>
          <a:xfrm>
            <a:off x="8739925" y="590605"/>
            <a:ext cx="1671264" cy="1952090"/>
          </a:xfrm>
          <a:prstGeom prst="diamond">
            <a:avLst/>
          </a:prstGeom>
          <a:solidFill>
            <a:srgbClr val="0A8FD1"/>
          </a:solidFill>
          <a:ln>
            <a:noFill/>
          </a:ln>
          <a:effectLst>
            <a:innerShdw blurRad="114300" dist="152400" dir="189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F99C5AC6-4247-4A04-A1E9-9451CD823D79}"/>
              </a:ext>
            </a:extLst>
          </p:cNvPr>
          <p:cNvSpPr/>
          <p:nvPr/>
        </p:nvSpPr>
        <p:spPr>
          <a:xfrm>
            <a:off x="8993985" y="905095"/>
            <a:ext cx="1158497" cy="1323109"/>
          </a:xfrm>
          <a:prstGeom prst="diamond">
            <a:avLst/>
          </a:prstGeom>
          <a:solidFill>
            <a:srgbClr val="0A96D4"/>
          </a:solidFill>
          <a:ln>
            <a:noFill/>
          </a:ln>
          <a:effectLst>
            <a:outerShdw blurRad="114300" dist="152400" dir="8100000" sx="104000" sy="104000" algn="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170B1E-576D-44F9-9F8F-D02FB54834D8}"/>
              </a:ext>
            </a:extLst>
          </p:cNvPr>
          <p:cNvSpPr/>
          <p:nvPr/>
        </p:nvSpPr>
        <p:spPr>
          <a:xfrm>
            <a:off x="9328471" y="1334448"/>
            <a:ext cx="494170" cy="494170"/>
          </a:xfrm>
          <a:prstGeom prst="ellipse">
            <a:avLst/>
          </a:prstGeom>
          <a:solidFill>
            <a:srgbClr val="0B8FD0"/>
          </a:solidFill>
          <a:ln>
            <a:noFill/>
          </a:ln>
          <a:effectLst>
            <a:innerShdw blurRad="114300" dist="152400" dir="189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11499F9A-72F2-47E6-9226-F0517E075772}"/>
              </a:ext>
            </a:extLst>
          </p:cNvPr>
          <p:cNvSpPr/>
          <p:nvPr/>
        </p:nvSpPr>
        <p:spPr>
          <a:xfrm>
            <a:off x="6094720" y="308585"/>
            <a:ext cx="2188396" cy="2541062"/>
          </a:xfrm>
          <a:prstGeom prst="diamond">
            <a:avLst/>
          </a:prstGeom>
          <a:solidFill>
            <a:srgbClr val="0B97D5"/>
          </a:solidFill>
          <a:ln>
            <a:noFill/>
          </a:ln>
          <a:effectLst>
            <a:outerShdw blurRad="114300" dist="152400" dir="8100000" sx="104000" sy="104000" algn="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CC230E70-C9F0-4A61-A60B-9AEDBD1A6C12}"/>
              </a:ext>
            </a:extLst>
          </p:cNvPr>
          <p:cNvSpPr/>
          <p:nvPr/>
        </p:nvSpPr>
        <p:spPr>
          <a:xfrm>
            <a:off x="6348322" y="590605"/>
            <a:ext cx="1671264" cy="1952090"/>
          </a:xfrm>
          <a:prstGeom prst="diamond">
            <a:avLst/>
          </a:prstGeom>
          <a:solidFill>
            <a:srgbClr val="0A8DD1"/>
          </a:solidFill>
          <a:ln>
            <a:noFill/>
          </a:ln>
          <a:effectLst>
            <a:innerShdw blurRad="114300" dist="152400" dir="189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E7C92F94-C469-4B3C-87B5-E24C96591F88}"/>
              </a:ext>
            </a:extLst>
          </p:cNvPr>
          <p:cNvSpPr/>
          <p:nvPr/>
        </p:nvSpPr>
        <p:spPr>
          <a:xfrm>
            <a:off x="6603844" y="912424"/>
            <a:ext cx="1158497" cy="1323109"/>
          </a:xfrm>
          <a:prstGeom prst="diamond">
            <a:avLst/>
          </a:prstGeom>
          <a:solidFill>
            <a:srgbClr val="0A94D3"/>
          </a:solidFill>
          <a:ln>
            <a:noFill/>
          </a:ln>
          <a:effectLst>
            <a:outerShdw blurRad="114300" dist="152400" dir="8100000" sx="104000" sy="104000" algn="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F1AC50-093D-4019-BD5A-B9EB1142D100}"/>
              </a:ext>
            </a:extLst>
          </p:cNvPr>
          <p:cNvSpPr/>
          <p:nvPr/>
        </p:nvSpPr>
        <p:spPr>
          <a:xfrm>
            <a:off x="6936007" y="1334448"/>
            <a:ext cx="494170" cy="494170"/>
          </a:xfrm>
          <a:prstGeom prst="ellipse">
            <a:avLst/>
          </a:prstGeom>
          <a:solidFill>
            <a:srgbClr val="0A8DD1"/>
          </a:solidFill>
          <a:ln>
            <a:noFill/>
          </a:ln>
          <a:effectLst>
            <a:innerShdw blurRad="114300" dist="152400" dir="189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2FB7BFD9-E645-434C-AE20-426152C0945A}"/>
              </a:ext>
            </a:extLst>
          </p:cNvPr>
          <p:cNvSpPr/>
          <p:nvPr/>
        </p:nvSpPr>
        <p:spPr>
          <a:xfrm>
            <a:off x="9696884" y="2173701"/>
            <a:ext cx="2188396" cy="2541062"/>
          </a:xfrm>
          <a:prstGeom prst="diamond">
            <a:avLst/>
          </a:prstGeom>
          <a:solidFill>
            <a:srgbClr val="0B97D5"/>
          </a:solidFill>
          <a:ln>
            <a:noFill/>
          </a:ln>
          <a:effectLst>
            <a:outerShdw blurRad="114300" dist="152400" dir="8100000" sx="104000" sy="104000" algn="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EA6CB341-53F1-4856-9796-9B38CCF3125D}"/>
              </a:ext>
            </a:extLst>
          </p:cNvPr>
          <p:cNvSpPr/>
          <p:nvPr/>
        </p:nvSpPr>
        <p:spPr>
          <a:xfrm>
            <a:off x="9946667" y="2463050"/>
            <a:ext cx="1671264" cy="1952090"/>
          </a:xfrm>
          <a:prstGeom prst="diamond">
            <a:avLst/>
          </a:prstGeom>
          <a:solidFill>
            <a:srgbClr val="0B8FD0"/>
          </a:solidFill>
          <a:ln>
            <a:noFill/>
          </a:ln>
          <a:effectLst>
            <a:innerShdw blurRad="114300" dist="152400" dir="189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4170806-E56F-42FC-BBA1-055DBB077D3E}"/>
              </a:ext>
            </a:extLst>
          </p:cNvPr>
          <p:cNvSpPr/>
          <p:nvPr/>
        </p:nvSpPr>
        <p:spPr>
          <a:xfrm>
            <a:off x="10203050" y="2777540"/>
            <a:ext cx="1158497" cy="1323109"/>
          </a:xfrm>
          <a:prstGeom prst="diamond">
            <a:avLst/>
          </a:prstGeom>
          <a:solidFill>
            <a:srgbClr val="0C96D4"/>
          </a:solidFill>
          <a:ln>
            <a:noFill/>
          </a:ln>
          <a:effectLst>
            <a:outerShdw blurRad="114300" dist="152400" dir="8100000" sx="104000" sy="104000" algn="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A8C9345-0F80-4F69-BCDC-0BC6C3D88DDC}"/>
              </a:ext>
            </a:extLst>
          </p:cNvPr>
          <p:cNvSpPr/>
          <p:nvPr/>
        </p:nvSpPr>
        <p:spPr>
          <a:xfrm>
            <a:off x="10538171" y="3192391"/>
            <a:ext cx="494170" cy="494170"/>
          </a:xfrm>
          <a:prstGeom prst="ellipse">
            <a:avLst/>
          </a:prstGeom>
          <a:solidFill>
            <a:srgbClr val="0A8DD1"/>
          </a:solidFill>
          <a:ln>
            <a:noFill/>
          </a:ln>
          <a:effectLst>
            <a:innerShdw blurRad="114300" dist="152400" dir="189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8D51536F-2428-4246-8845-59EA5A8CAEB2}"/>
              </a:ext>
            </a:extLst>
          </p:cNvPr>
          <p:cNvSpPr/>
          <p:nvPr/>
        </p:nvSpPr>
        <p:spPr>
          <a:xfrm>
            <a:off x="4879936" y="2173701"/>
            <a:ext cx="2188396" cy="2541062"/>
          </a:xfrm>
          <a:prstGeom prst="diamond">
            <a:avLst/>
          </a:prstGeom>
          <a:solidFill>
            <a:srgbClr val="0B97D5"/>
          </a:solidFill>
          <a:ln>
            <a:noFill/>
          </a:ln>
          <a:effectLst>
            <a:outerShdw blurRad="114300" dist="152400" dir="8100000" sx="104000" sy="104000" algn="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0BE87AED-B765-47C9-A3FF-9FD51E94135A}"/>
              </a:ext>
            </a:extLst>
          </p:cNvPr>
          <p:cNvSpPr/>
          <p:nvPr/>
        </p:nvSpPr>
        <p:spPr>
          <a:xfrm>
            <a:off x="5133908" y="2457387"/>
            <a:ext cx="1671264" cy="1952090"/>
          </a:xfrm>
          <a:prstGeom prst="diamond">
            <a:avLst/>
          </a:prstGeom>
          <a:solidFill>
            <a:srgbClr val="0A8ED0"/>
          </a:solidFill>
          <a:ln>
            <a:noFill/>
          </a:ln>
          <a:effectLst>
            <a:innerShdw blurRad="114300" dist="152400" dir="189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70617144-6D92-41A6-8D90-3FF9E0294512}"/>
              </a:ext>
            </a:extLst>
          </p:cNvPr>
          <p:cNvSpPr/>
          <p:nvPr/>
        </p:nvSpPr>
        <p:spPr>
          <a:xfrm>
            <a:off x="5389059" y="2777540"/>
            <a:ext cx="1158497" cy="1323109"/>
          </a:xfrm>
          <a:prstGeom prst="diamond">
            <a:avLst/>
          </a:prstGeom>
          <a:solidFill>
            <a:srgbClr val="0A96D4"/>
          </a:solidFill>
          <a:ln>
            <a:noFill/>
          </a:ln>
          <a:effectLst>
            <a:outerShdw blurRad="114300" dist="152400" dir="8100000" sx="104000" sy="104000" algn="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3D28FA-775E-4540-9ED8-DDA2F2475D21}"/>
              </a:ext>
            </a:extLst>
          </p:cNvPr>
          <p:cNvSpPr/>
          <p:nvPr/>
        </p:nvSpPr>
        <p:spPr>
          <a:xfrm>
            <a:off x="5721223" y="3199564"/>
            <a:ext cx="494170" cy="494170"/>
          </a:xfrm>
          <a:prstGeom prst="ellipse">
            <a:avLst/>
          </a:prstGeom>
          <a:solidFill>
            <a:srgbClr val="0B8ED2"/>
          </a:solidFill>
          <a:ln>
            <a:noFill/>
          </a:ln>
          <a:effectLst>
            <a:innerShdw blurRad="114300" dist="152400" dir="189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C8014453-0197-468C-9A08-5F0D51D92F35}"/>
              </a:ext>
            </a:extLst>
          </p:cNvPr>
          <p:cNvSpPr/>
          <p:nvPr/>
        </p:nvSpPr>
        <p:spPr>
          <a:xfrm>
            <a:off x="8483695" y="4008354"/>
            <a:ext cx="2188396" cy="2541062"/>
          </a:xfrm>
          <a:prstGeom prst="diamond">
            <a:avLst/>
          </a:prstGeom>
          <a:solidFill>
            <a:srgbClr val="0B97D5"/>
          </a:solidFill>
          <a:ln>
            <a:noFill/>
          </a:ln>
          <a:effectLst>
            <a:outerShdw blurRad="114300" dist="152400" dir="8100000" sx="104000" sy="104000" algn="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B735302A-91E8-4965-BB27-ACEB3B5C895F}"/>
              </a:ext>
            </a:extLst>
          </p:cNvPr>
          <p:cNvSpPr/>
          <p:nvPr/>
        </p:nvSpPr>
        <p:spPr>
          <a:xfrm>
            <a:off x="8736436" y="4297703"/>
            <a:ext cx="1671264" cy="1952090"/>
          </a:xfrm>
          <a:prstGeom prst="diamond">
            <a:avLst/>
          </a:prstGeom>
          <a:solidFill>
            <a:srgbClr val="0B90D1"/>
          </a:solidFill>
          <a:ln>
            <a:noFill/>
          </a:ln>
          <a:effectLst>
            <a:innerShdw blurRad="114300" dist="152400" dir="189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6B287A7-21E0-457C-8825-F67D79E60F88}"/>
              </a:ext>
            </a:extLst>
          </p:cNvPr>
          <p:cNvSpPr/>
          <p:nvPr/>
        </p:nvSpPr>
        <p:spPr>
          <a:xfrm>
            <a:off x="8993985" y="4613720"/>
            <a:ext cx="1158497" cy="1323109"/>
          </a:xfrm>
          <a:prstGeom prst="diamond">
            <a:avLst/>
          </a:prstGeom>
          <a:solidFill>
            <a:srgbClr val="0C96D4"/>
          </a:solidFill>
          <a:ln>
            <a:noFill/>
          </a:ln>
          <a:effectLst>
            <a:outerShdw blurRad="114300" dist="152400" dir="8100000" sx="104000" sy="104000" algn="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9AC374-4025-4BF9-8757-8502BE45314B}"/>
              </a:ext>
            </a:extLst>
          </p:cNvPr>
          <p:cNvSpPr/>
          <p:nvPr/>
        </p:nvSpPr>
        <p:spPr>
          <a:xfrm>
            <a:off x="9326148" y="5032373"/>
            <a:ext cx="494170" cy="494170"/>
          </a:xfrm>
          <a:prstGeom prst="ellipse">
            <a:avLst/>
          </a:prstGeom>
          <a:solidFill>
            <a:srgbClr val="0C8DD1"/>
          </a:solidFill>
          <a:ln>
            <a:noFill/>
          </a:ln>
          <a:effectLst>
            <a:innerShdw blurRad="114300" dist="152400" dir="189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F1C9ACDD-9A85-4B31-AAFE-6759CD4A0FCD}"/>
              </a:ext>
            </a:extLst>
          </p:cNvPr>
          <p:cNvSpPr/>
          <p:nvPr/>
        </p:nvSpPr>
        <p:spPr>
          <a:xfrm>
            <a:off x="6067183" y="4008354"/>
            <a:ext cx="2188396" cy="2541062"/>
          </a:xfrm>
          <a:prstGeom prst="diamond">
            <a:avLst/>
          </a:prstGeom>
          <a:solidFill>
            <a:srgbClr val="0A96D4"/>
          </a:solidFill>
          <a:ln>
            <a:noFill/>
          </a:ln>
          <a:effectLst>
            <a:outerShdw blurRad="114300" dist="152400" dir="8100000" sx="104000" sy="104000" algn="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99ED8C95-9E29-4A98-A291-1D869B74E99D}"/>
              </a:ext>
            </a:extLst>
          </p:cNvPr>
          <p:cNvSpPr/>
          <p:nvPr/>
        </p:nvSpPr>
        <p:spPr>
          <a:xfrm>
            <a:off x="6319924" y="4297703"/>
            <a:ext cx="1671264" cy="1952090"/>
          </a:xfrm>
          <a:prstGeom prst="diamond">
            <a:avLst/>
          </a:prstGeom>
          <a:solidFill>
            <a:srgbClr val="0A8FD0"/>
          </a:solidFill>
          <a:ln>
            <a:noFill/>
          </a:ln>
          <a:effectLst>
            <a:innerShdw blurRad="114300" dist="152400" dir="189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0FE495ED-A4AA-42AF-BE92-D8F59C1FCE72}"/>
              </a:ext>
            </a:extLst>
          </p:cNvPr>
          <p:cNvSpPr/>
          <p:nvPr/>
        </p:nvSpPr>
        <p:spPr>
          <a:xfrm>
            <a:off x="6576307" y="4613720"/>
            <a:ext cx="1158497" cy="1323109"/>
          </a:xfrm>
          <a:prstGeom prst="diamond">
            <a:avLst/>
          </a:prstGeom>
          <a:solidFill>
            <a:srgbClr val="0A96D4"/>
          </a:solidFill>
          <a:ln>
            <a:noFill/>
          </a:ln>
          <a:effectLst>
            <a:outerShdw blurRad="114300" dist="152400" dir="8100000" sx="104000" sy="104000" algn="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FE64218-5104-4FBD-843D-DA030C6FB291}"/>
              </a:ext>
            </a:extLst>
          </p:cNvPr>
          <p:cNvSpPr/>
          <p:nvPr/>
        </p:nvSpPr>
        <p:spPr>
          <a:xfrm>
            <a:off x="6909964" y="5032373"/>
            <a:ext cx="494170" cy="494170"/>
          </a:xfrm>
          <a:prstGeom prst="ellipse">
            <a:avLst/>
          </a:prstGeom>
          <a:solidFill>
            <a:srgbClr val="0A8DD1"/>
          </a:solidFill>
          <a:ln>
            <a:noFill/>
          </a:ln>
          <a:effectLst>
            <a:innerShdw blurRad="114300" dist="152400" dir="189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02E671ED-760A-4222-856F-0446D4BC7B0D}"/>
              </a:ext>
            </a:extLst>
          </p:cNvPr>
          <p:cNvSpPr/>
          <p:nvPr/>
        </p:nvSpPr>
        <p:spPr>
          <a:xfrm>
            <a:off x="3646246" y="296118"/>
            <a:ext cx="2188396" cy="2541062"/>
          </a:xfrm>
          <a:prstGeom prst="diamond">
            <a:avLst/>
          </a:prstGeom>
          <a:solidFill>
            <a:srgbClr val="0C96D4"/>
          </a:solidFill>
          <a:ln>
            <a:noFill/>
          </a:ln>
          <a:effectLst>
            <a:outerShdw blurRad="114300" dist="152400" dir="8100000" sx="104000" sy="104000" algn="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1BFAF0CA-DFDE-4DD2-8E02-DCD6D55113B1}"/>
              </a:ext>
            </a:extLst>
          </p:cNvPr>
          <p:cNvSpPr/>
          <p:nvPr/>
        </p:nvSpPr>
        <p:spPr>
          <a:xfrm>
            <a:off x="3898987" y="578138"/>
            <a:ext cx="1671264" cy="1952090"/>
          </a:xfrm>
          <a:prstGeom prst="diamond">
            <a:avLst/>
          </a:prstGeom>
          <a:solidFill>
            <a:srgbClr val="0A8FD1"/>
          </a:solidFill>
          <a:ln>
            <a:noFill/>
          </a:ln>
          <a:effectLst>
            <a:innerShdw blurRad="114300" dist="152400" dir="189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2FCCF8D2-D677-431B-8D0D-691DBDA9F995}"/>
              </a:ext>
            </a:extLst>
          </p:cNvPr>
          <p:cNvSpPr/>
          <p:nvPr/>
        </p:nvSpPr>
        <p:spPr>
          <a:xfrm>
            <a:off x="4153047" y="892628"/>
            <a:ext cx="1158497" cy="1323109"/>
          </a:xfrm>
          <a:prstGeom prst="diamond">
            <a:avLst/>
          </a:prstGeom>
          <a:solidFill>
            <a:srgbClr val="0A96D4"/>
          </a:solidFill>
          <a:ln>
            <a:noFill/>
          </a:ln>
          <a:effectLst>
            <a:outerShdw blurRad="114300" dist="152400" dir="8100000" sx="104000" sy="104000" algn="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C4D0797-9BCC-49B1-A576-498311DAB0A6}"/>
              </a:ext>
            </a:extLst>
          </p:cNvPr>
          <p:cNvSpPr/>
          <p:nvPr/>
        </p:nvSpPr>
        <p:spPr>
          <a:xfrm>
            <a:off x="4487533" y="1321981"/>
            <a:ext cx="494170" cy="494170"/>
          </a:xfrm>
          <a:prstGeom prst="ellipse">
            <a:avLst/>
          </a:prstGeom>
          <a:solidFill>
            <a:srgbClr val="0B8FD0"/>
          </a:solidFill>
          <a:ln>
            <a:noFill/>
          </a:ln>
          <a:effectLst>
            <a:innerShdw blurRad="114300" dist="152400" dir="189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91C224-8687-4FAA-953B-FD0D8B961578}"/>
              </a:ext>
            </a:extLst>
          </p:cNvPr>
          <p:cNvGrpSpPr/>
          <p:nvPr/>
        </p:nvGrpSpPr>
        <p:grpSpPr>
          <a:xfrm>
            <a:off x="7295343" y="-1498798"/>
            <a:ext cx="2188396" cy="2541062"/>
            <a:chOff x="7272400" y="-1433579"/>
            <a:chExt cx="2188396" cy="2541062"/>
          </a:xfrm>
        </p:grpSpPr>
        <p:sp>
          <p:nvSpPr>
            <p:cNvPr id="68" name="Diamond 67">
              <a:extLst>
                <a:ext uri="{FF2B5EF4-FFF2-40B4-BE49-F238E27FC236}">
                  <a16:creationId xmlns:a16="http://schemas.microsoft.com/office/drawing/2014/main" id="{BA579E06-66E1-4DAE-BA76-9C343D21AAD8}"/>
                </a:ext>
              </a:extLst>
            </p:cNvPr>
            <p:cNvSpPr/>
            <p:nvPr/>
          </p:nvSpPr>
          <p:spPr>
            <a:xfrm>
              <a:off x="7272400" y="-1433579"/>
              <a:ext cx="2188396" cy="2541062"/>
            </a:xfrm>
            <a:prstGeom prst="diamond">
              <a:avLst/>
            </a:prstGeom>
            <a:solidFill>
              <a:srgbClr val="0C96D4"/>
            </a:solidFill>
            <a:ln>
              <a:noFill/>
            </a:ln>
            <a:effectLst>
              <a:outerShdw blurRad="114300" dist="152400" dir="8100000" sx="104000" sy="104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9D7F3F31-41C6-4644-966A-41826734BC8E}"/>
                </a:ext>
              </a:extLst>
            </p:cNvPr>
            <p:cNvSpPr/>
            <p:nvPr/>
          </p:nvSpPr>
          <p:spPr>
            <a:xfrm>
              <a:off x="7525141" y="-1151559"/>
              <a:ext cx="1671264" cy="1952090"/>
            </a:xfrm>
            <a:prstGeom prst="diamond">
              <a:avLst/>
            </a:prstGeom>
            <a:solidFill>
              <a:srgbClr val="0A8FD1"/>
            </a:solidFill>
            <a:ln>
              <a:noFill/>
            </a:ln>
            <a:effectLst>
              <a:innerShdw blurRad="114300" dist="152400" dir="189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70" name="Diamond 69">
              <a:extLst>
                <a:ext uri="{FF2B5EF4-FFF2-40B4-BE49-F238E27FC236}">
                  <a16:creationId xmlns:a16="http://schemas.microsoft.com/office/drawing/2014/main" id="{C80DEEBF-F695-44CE-A864-A828CED66B96}"/>
                </a:ext>
              </a:extLst>
            </p:cNvPr>
            <p:cNvSpPr/>
            <p:nvPr/>
          </p:nvSpPr>
          <p:spPr>
            <a:xfrm>
              <a:off x="7779201" y="-837069"/>
              <a:ext cx="1158497" cy="1323109"/>
            </a:xfrm>
            <a:prstGeom prst="diamond">
              <a:avLst/>
            </a:prstGeom>
            <a:solidFill>
              <a:srgbClr val="0A96D4"/>
            </a:solidFill>
            <a:ln>
              <a:noFill/>
            </a:ln>
            <a:effectLst>
              <a:outerShdw blurRad="114300" dist="152400" dir="8100000" sx="104000" sy="104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A7C8640-CB0E-463E-A90F-22F0EB5F63E0}"/>
                </a:ext>
              </a:extLst>
            </p:cNvPr>
            <p:cNvSpPr/>
            <p:nvPr/>
          </p:nvSpPr>
          <p:spPr>
            <a:xfrm>
              <a:off x="8113687" y="-407716"/>
              <a:ext cx="494170" cy="494170"/>
            </a:xfrm>
            <a:prstGeom prst="ellipse">
              <a:avLst/>
            </a:prstGeom>
            <a:solidFill>
              <a:srgbClr val="0B8FD0"/>
            </a:solidFill>
            <a:ln>
              <a:noFill/>
            </a:ln>
            <a:effectLst>
              <a:innerShdw blurRad="114300" dist="152400" dir="189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7268246-0ACB-4E3F-9028-F5CD401060A4}"/>
              </a:ext>
            </a:extLst>
          </p:cNvPr>
          <p:cNvGrpSpPr/>
          <p:nvPr/>
        </p:nvGrpSpPr>
        <p:grpSpPr>
          <a:xfrm>
            <a:off x="4867878" y="-1498608"/>
            <a:ext cx="2188396" cy="2541062"/>
            <a:chOff x="7272400" y="-1433579"/>
            <a:chExt cx="2188396" cy="2541062"/>
          </a:xfrm>
        </p:grpSpPr>
        <p:sp>
          <p:nvSpPr>
            <p:cNvPr id="77" name="Diamond 76">
              <a:extLst>
                <a:ext uri="{FF2B5EF4-FFF2-40B4-BE49-F238E27FC236}">
                  <a16:creationId xmlns:a16="http://schemas.microsoft.com/office/drawing/2014/main" id="{D15954DB-D3C8-402B-967C-A5569F816818}"/>
                </a:ext>
              </a:extLst>
            </p:cNvPr>
            <p:cNvSpPr/>
            <p:nvPr/>
          </p:nvSpPr>
          <p:spPr>
            <a:xfrm>
              <a:off x="7272400" y="-1433579"/>
              <a:ext cx="2188396" cy="2541062"/>
            </a:xfrm>
            <a:prstGeom prst="diamond">
              <a:avLst/>
            </a:prstGeom>
            <a:solidFill>
              <a:srgbClr val="0C96D4"/>
            </a:solidFill>
            <a:ln>
              <a:noFill/>
            </a:ln>
            <a:effectLst>
              <a:outerShdw blurRad="114300" dist="152400" dir="8100000" sx="104000" sy="104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380F41AE-B796-4109-B284-260530E202C0}"/>
                </a:ext>
              </a:extLst>
            </p:cNvPr>
            <p:cNvSpPr/>
            <p:nvPr/>
          </p:nvSpPr>
          <p:spPr>
            <a:xfrm>
              <a:off x="7525141" y="-1151559"/>
              <a:ext cx="1671264" cy="1952090"/>
            </a:xfrm>
            <a:prstGeom prst="diamond">
              <a:avLst/>
            </a:prstGeom>
            <a:solidFill>
              <a:srgbClr val="0A8FD1"/>
            </a:solidFill>
            <a:ln>
              <a:noFill/>
            </a:ln>
            <a:effectLst>
              <a:innerShdw blurRad="114300" dist="152400" dir="189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79" name="Diamond 78">
              <a:extLst>
                <a:ext uri="{FF2B5EF4-FFF2-40B4-BE49-F238E27FC236}">
                  <a16:creationId xmlns:a16="http://schemas.microsoft.com/office/drawing/2014/main" id="{DE26901B-EF52-4AEC-9029-87765D1044B9}"/>
                </a:ext>
              </a:extLst>
            </p:cNvPr>
            <p:cNvSpPr/>
            <p:nvPr/>
          </p:nvSpPr>
          <p:spPr>
            <a:xfrm>
              <a:off x="7779201" y="-837069"/>
              <a:ext cx="1158497" cy="1323109"/>
            </a:xfrm>
            <a:prstGeom prst="diamond">
              <a:avLst/>
            </a:prstGeom>
            <a:solidFill>
              <a:srgbClr val="0A96D4"/>
            </a:solidFill>
            <a:ln>
              <a:noFill/>
            </a:ln>
            <a:effectLst>
              <a:outerShdw blurRad="114300" dist="152400" dir="8100000" sx="104000" sy="104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23C073A-E436-4B65-A38B-077F7EE892AE}"/>
                </a:ext>
              </a:extLst>
            </p:cNvPr>
            <p:cNvSpPr/>
            <p:nvPr/>
          </p:nvSpPr>
          <p:spPr>
            <a:xfrm>
              <a:off x="8113687" y="-407716"/>
              <a:ext cx="494170" cy="494170"/>
            </a:xfrm>
            <a:prstGeom prst="ellipse">
              <a:avLst/>
            </a:prstGeom>
            <a:solidFill>
              <a:srgbClr val="0B8FD0"/>
            </a:solidFill>
            <a:ln>
              <a:noFill/>
            </a:ln>
            <a:effectLst>
              <a:innerShdw blurRad="114300" dist="152400" dir="189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1" name="Diamond 80">
            <a:extLst>
              <a:ext uri="{FF2B5EF4-FFF2-40B4-BE49-F238E27FC236}">
                <a16:creationId xmlns:a16="http://schemas.microsoft.com/office/drawing/2014/main" id="{4BE95A7E-9F38-483E-ADDC-798742464B24}"/>
              </a:ext>
            </a:extLst>
          </p:cNvPr>
          <p:cNvSpPr/>
          <p:nvPr/>
        </p:nvSpPr>
        <p:spPr>
          <a:xfrm>
            <a:off x="9690507" y="-1498798"/>
            <a:ext cx="2188396" cy="2541062"/>
          </a:xfrm>
          <a:prstGeom prst="diamond">
            <a:avLst/>
          </a:prstGeom>
          <a:solidFill>
            <a:srgbClr val="0C96D4"/>
          </a:solidFill>
          <a:ln>
            <a:noFill/>
          </a:ln>
          <a:effectLst>
            <a:outerShdw blurRad="114300" dist="152400" dir="8100000" sx="104000" sy="104000" algn="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3044037E-2187-4AD6-8D7B-FF5D95879B3E}"/>
              </a:ext>
            </a:extLst>
          </p:cNvPr>
          <p:cNvSpPr/>
          <p:nvPr/>
        </p:nvSpPr>
        <p:spPr>
          <a:xfrm>
            <a:off x="9943248" y="-1216778"/>
            <a:ext cx="1671264" cy="1952090"/>
          </a:xfrm>
          <a:prstGeom prst="diamond">
            <a:avLst/>
          </a:prstGeom>
          <a:solidFill>
            <a:srgbClr val="0A8FD1"/>
          </a:solidFill>
          <a:ln>
            <a:noFill/>
          </a:ln>
          <a:effectLst>
            <a:innerShdw blurRad="114300" dist="152400" dir="189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707144C4-461D-4256-BAE9-43CEE868B0C9}"/>
              </a:ext>
            </a:extLst>
          </p:cNvPr>
          <p:cNvSpPr/>
          <p:nvPr/>
        </p:nvSpPr>
        <p:spPr>
          <a:xfrm>
            <a:off x="10197308" y="-902288"/>
            <a:ext cx="1158497" cy="1323109"/>
          </a:xfrm>
          <a:prstGeom prst="diamond">
            <a:avLst/>
          </a:prstGeom>
          <a:solidFill>
            <a:srgbClr val="0A96D4"/>
          </a:solidFill>
          <a:ln>
            <a:noFill/>
          </a:ln>
          <a:effectLst>
            <a:outerShdw blurRad="114300" dist="152400" dir="8100000" sx="104000" sy="104000" algn="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83AC821-C49E-4B45-A7EB-CC4E58954BCE}"/>
              </a:ext>
            </a:extLst>
          </p:cNvPr>
          <p:cNvSpPr/>
          <p:nvPr/>
        </p:nvSpPr>
        <p:spPr>
          <a:xfrm>
            <a:off x="10531794" y="-472935"/>
            <a:ext cx="494170" cy="494170"/>
          </a:xfrm>
          <a:prstGeom prst="ellipse">
            <a:avLst/>
          </a:prstGeom>
          <a:solidFill>
            <a:srgbClr val="0B8FD0"/>
          </a:solidFill>
          <a:ln>
            <a:noFill/>
          </a:ln>
          <a:effectLst>
            <a:innerShdw blurRad="114300" dist="152400" dir="189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BD9F6-49A8-448D-A342-3EF795ED03B6}"/>
              </a:ext>
            </a:extLst>
          </p:cNvPr>
          <p:cNvGrpSpPr/>
          <p:nvPr/>
        </p:nvGrpSpPr>
        <p:grpSpPr>
          <a:xfrm>
            <a:off x="10900207" y="366318"/>
            <a:ext cx="2188396" cy="2541062"/>
            <a:chOff x="10900207" y="366318"/>
            <a:chExt cx="2188396" cy="2541062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35B2842A-E8F2-4AFC-A288-2D168F83AF50}"/>
                </a:ext>
              </a:extLst>
            </p:cNvPr>
            <p:cNvSpPr/>
            <p:nvPr/>
          </p:nvSpPr>
          <p:spPr>
            <a:xfrm>
              <a:off x="10900207" y="366318"/>
              <a:ext cx="2188396" cy="2541062"/>
            </a:xfrm>
            <a:prstGeom prst="diamond">
              <a:avLst/>
            </a:prstGeom>
            <a:solidFill>
              <a:srgbClr val="0B97D5"/>
            </a:solidFill>
            <a:ln>
              <a:noFill/>
            </a:ln>
            <a:effectLst>
              <a:outerShdw blurRad="114300" dist="152400" dir="8100000" sx="104000" sy="104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Diamond 85">
              <a:extLst>
                <a:ext uri="{FF2B5EF4-FFF2-40B4-BE49-F238E27FC236}">
                  <a16:creationId xmlns:a16="http://schemas.microsoft.com/office/drawing/2014/main" id="{88BC50DB-A7AC-4B14-939E-AA9AD8C7F853}"/>
                </a:ext>
              </a:extLst>
            </p:cNvPr>
            <p:cNvSpPr/>
            <p:nvPr/>
          </p:nvSpPr>
          <p:spPr>
            <a:xfrm>
              <a:off x="11149990" y="655667"/>
              <a:ext cx="1671264" cy="1952090"/>
            </a:xfrm>
            <a:prstGeom prst="diamond">
              <a:avLst/>
            </a:prstGeom>
            <a:solidFill>
              <a:srgbClr val="0B8FD0"/>
            </a:solidFill>
            <a:ln>
              <a:noFill/>
            </a:ln>
            <a:effectLst>
              <a:innerShdw blurRad="114300" dist="152400" dir="189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7" name="Diamond 86">
              <a:extLst>
                <a:ext uri="{FF2B5EF4-FFF2-40B4-BE49-F238E27FC236}">
                  <a16:creationId xmlns:a16="http://schemas.microsoft.com/office/drawing/2014/main" id="{02BFAC86-CB3A-4EBE-8C34-C7289EE732A4}"/>
                </a:ext>
              </a:extLst>
            </p:cNvPr>
            <p:cNvSpPr/>
            <p:nvPr/>
          </p:nvSpPr>
          <p:spPr>
            <a:xfrm>
              <a:off x="11406373" y="970157"/>
              <a:ext cx="1158497" cy="1323109"/>
            </a:xfrm>
            <a:prstGeom prst="diamond">
              <a:avLst/>
            </a:prstGeom>
            <a:solidFill>
              <a:srgbClr val="0C96D4"/>
            </a:solidFill>
            <a:ln>
              <a:noFill/>
            </a:ln>
            <a:effectLst>
              <a:outerShdw blurRad="114300" dist="152400" dir="8100000" sx="104000" sy="104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A56F923-4F8B-435E-B657-1327202667A5}"/>
                </a:ext>
              </a:extLst>
            </p:cNvPr>
            <p:cNvSpPr/>
            <p:nvPr/>
          </p:nvSpPr>
          <p:spPr>
            <a:xfrm>
              <a:off x="11741494" y="1385008"/>
              <a:ext cx="494170" cy="494170"/>
            </a:xfrm>
            <a:prstGeom prst="ellipse">
              <a:avLst/>
            </a:prstGeom>
            <a:solidFill>
              <a:srgbClr val="0A8DD1"/>
            </a:solidFill>
            <a:ln>
              <a:noFill/>
            </a:ln>
            <a:effectLst>
              <a:innerShdw blurRad="114300" dist="152400" dir="189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DC9DBD-3098-448A-A1CB-764E4C62CBD4}"/>
              </a:ext>
            </a:extLst>
          </p:cNvPr>
          <p:cNvGrpSpPr/>
          <p:nvPr/>
        </p:nvGrpSpPr>
        <p:grpSpPr>
          <a:xfrm>
            <a:off x="3674467" y="4042683"/>
            <a:ext cx="3398096" cy="4406178"/>
            <a:chOff x="9602761" y="-1508842"/>
            <a:chExt cx="3398096" cy="4406178"/>
          </a:xfrm>
        </p:grpSpPr>
        <p:sp>
          <p:nvSpPr>
            <p:cNvPr id="90" name="Diamond 89">
              <a:extLst>
                <a:ext uri="{FF2B5EF4-FFF2-40B4-BE49-F238E27FC236}">
                  <a16:creationId xmlns:a16="http://schemas.microsoft.com/office/drawing/2014/main" id="{39E21E20-8FBB-4BDC-82A5-D3D385C04870}"/>
                </a:ext>
              </a:extLst>
            </p:cNvPr>
            <p:cNvSpPr/>
            <p:nvPr/>
          </p:nvSpPr>
          <p:spPr>
            <a:xfrm>
              <a:off x="9602761" y="-1508842"/>
              <a:ext cx="2188396" cy="2541062"/>
            </a:xfrm>
            <a:prstGeom prst="diamond">
              <a:avLst/>
            </a:prstGeom>
            <a:solidFill>
              <a:srgbClr val="0C96D4"/>
            </a:solidFill>
            <a:ln>
              <a:noFill/>
            </a:ln>
            <a:effectLst>
              <a:outerShdw blurRad="114300" dist="152400" dir="8100000" sx="104000" sy="104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id="{FD394F33-4C57-4070-B652-FD4C41332D94}"/>
                </a:ext>
              </a:extLst>
            </p:cNvPr>
            <p:cNvSpPr/>
            <p:nvPr/>
          </p:nvSpPr>
          <p:spPr>
            <a:xfrm>
              <a:off x="9855502" y="-1226822"/>
              <a:ext cx="1671264" cy="1952090"/>
            </a:xfrm>
            <a:prstGeom prst="diamond">
              <a:avLst/>
            </a:prstGeom>
            <a:solidFill>
              <a:srgbClr val="0A8FD1"/>
            </a:solidFill>
            <a:ln>
              <a:noFill/>
            </a:ln>
            <a:effectLst>
              <a:innerShdw blurRad="114300" dist="152400" dir="189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E9409AC5-5404-448A-8279-D15AB1314E41}"/>
                </a:ext>
              </a:extLst>
            </p:cNvPr>
            <p:cNvSpPr/>
            <p:nvPr/>
          </p:nvSpPr>
          <p:spPr>
            <a:xfrm>
              <a:off x="10109562" y="-912332"/>
              <a:ext cx="1158497" cy="1323109"/>
            </a:xfrm>
            <a:prstGeom prst="diamond">
              <a:avLst/>
            </a:prstGeom>
            <a:solidFill>
              <a:srgbClr val="0A96D4"/>
            </a:solidFill>
            <a:ln>
              <a:noFill/>
            </a:ln>
            <a:effectLst>
              <a:outerShdw blurRad="114300" dist="152400" dir="8100000" sx="104000" sy="104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D1C95AC-AC0B-4292-A261-5CAC08823688}"/>
                </a:ext>
              </a:extLst>
            </p:cNvPr>
            <p:cNvSpPr/>
            <p:nvPr/>
          </p:nvSpPr>
          <p:spPr>
            <a:xfrm>
              <a:off x="10444048" y="-482979"/>
              <a:ext cx="494170" cy="494170"/>
            </a:xfrm>
            <a:prstGeom prst="ellipse">
              <a:avLst/>
            </a:prstGeom>
            <a:solidFill>
              <a:srgbClr val="0B8FD0"/>
            </a:solidFill>
            <a:ln>
              <a:noFill/>
            </a:ln>
            <a:effectLst>
              <a:innerShdw blurRad="114300" dist="152400" dir="189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4" name="Diamond 93">
              <a:extLst>
                <a:ext uri="{FF2B5EF4-FFF2-40B4-BE49-F238E27FC236}">
                  <a16:creationId xmlns:a16="http://schemas.microsoft.com/office/drawing/2014/main" id="{F0E64F0E-5113-47BB-9F20-2CC5084222D2}"/>
                </a:ext>
              </a:extLst>
            </p:cNvPr>
            <p:cNvSpPr/>
            <p:nvPr/>
          </p:nvSpPr>
          <p:spPr>
            <a:xfrm>
              <a:off x="10812461" y="356274"/>
              <a:ext cx="2188396" cy="2541062"/>
            </a:xfrm>
            <a:prstGeom prst="diamond">
              <a:avLst/>
            </a:prstGeom>
            <a:solidFill>
              <a:srgbClr val="0B97D5"/>
            </a:solidFill>
            <a:ln>
              <a:noFill/>
            </a:ln>
            <a:effectLst>
              <a:outerShdw blurRad="114300" dist="152400" dir="8100000" sx="104000" sy="104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5" name="Diamond 94">
              <a:extLst>
                <a:ext uri="{FF2B5EF4-FFF2-40B4-BE49-F238E27FC236}">
                  <a16:creationId xmlns:a16="http://schemas.microsoft.com/office/drawing/2014/main" id="{2189B64C-2A1B-464B-ABCF-3F6B9748EA76}"/>
                </a:ext>
              </a:extLst>
            </p:cNvPr>
            <p:cNvSpPr/>
            <p:nvPr/>
          </p:nvSpPr>
          <p:spPr>
            <a:xfrm>
              <a:off x="11062244" y="645623"/>
              <a:ext cx="1671264" cy="1952090"/>
            </a:xfrm>
            <a:prstGeom prst="diamond">
              <a:avLst/>
            </a:prstGeom>
            <a:solidFill>
              <a:srgbClr val="0B8FD0"/>
            </a:solidFill>
            <a:ln>
              <a:noFill/>
            </a:ln>
            <a:effectLst>
              <a:innerShdw blurRad="114300" dist="152400" dir="189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96" name="Diamond 95">
              <a:extLst>
                <a:ext uri="{FF2B5EF4-FFF2-40B4-BE49-F238E27FC236}">
                  <a16:creationId xmlns:a16="http://schemas.microsoft.com/office/drawing/2014/main" id="{8ADAB355-16C1-4A09-BBC8-5256511918D6}"/>
                </a:ext>
              </a:extLst>
            </p:cNvPr>
            <p:cNvSpPr/>
            <p:nvPr/>
          </p:nvSpPr>
          <p:spPr>
            <a:xfrm>
              <a:off x="11318627" y="960113"/>
              <a:ext cx="1158497" cy="1323109"/>
            </a:xfrm>
            <a:prstGeom prst="diamond">
              <a:avLst/>
            </a:prstGeom>
            <a:solidFill>
              <a:srgbClr val="0C96D4"/>
            </a:solidFill>
            <a:ln>
              <a:noFill/>
            </a:ln>
            <a:effectLst>
              <a:outerShdw blurRad="114300" dist="152400" dir="8100000" sx="104000" sy="104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0F7D1FF-739D-43CB-BBB0-A985F1C8B94F}"/>
                </a:ext>
              </a:extLst>
            </p:cNvPr>
            <p:cNvSpPr/>
            <p:nvPr/>
          </p:nvSpPr>
          <p:spPr>
            <a:xfrm>
              <a:off x="11653748" y="1374964"/>
              <a:ext cx="494170" cy="494170"/>
            </a:xfrm>
            <a:prstGeom prst="ellipse">
              <a:avLst/>
            </a:prstGeom>
            <a:solidFill>
              <a:srgbClr val="0A8DD1"/>
            </a:solidFill>
            <a:ln>
              <a:noFill/>
            </a:ln>
            <a:effectLst>
              <a:innerShdw blurRad="114300" dist="152400" dir="189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2F6CCBF-9501-4AE8-BC48-6DDD8F66D6E2}"/>
              </a:ext>
            </a:extLst>
          </p:cNvPr>
          <p:cNvSpPr/>
          <p:nvPr/>
        </p:nvSpPr>
        <p:spPr>
          <a:xfrm>
            <a:off x="821417" y="961658"/>
            <a:ext cx="261582" cy="6117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A3175A8-AF8A-426E-B9C4-8266B2152099}"/>
              </a:ext>
            </a:extLst>
          </p:cNvPr>
          <p:cNvGrpSpPr/>
          <p:nvPr/>
        </p:nvGrpSpPr>
        <p:grpSpPr>
          <a:xfrm>
            <a:off x="10900207" y="4008354"/>
            <a:ext cx="2188396" cy="2541062"/>
            <a:chOff x="7272400" y="-1433579"/>
            <a:chExt cx="2188396" cy="2541062"/>
          </a:xfrm>
        </p:grpSpPr>
        <p:sp>
          <p:nvSpPr>
            <p:cNvPr id="99" name="Diamond 98">
              <a:extLst>
                <a:ext uri="{FF2B5EF4-FFF2-40B4-BE49-F238E27FC236}">
                  <a16:creationId xmlns:a16="http://schemas.microsoft.com/office/drawing/2014/main" id="{38C939D8-94C2-40E0-BB68-526C0FA1E37B}"/>
                </a:ext>
              </a:extLst>
            </p:cNvPr>
            <p:cNvSpPr/>
            <p:nvPr/>
          </p:nvSpPr>
          <p:spPr>
            <a:xfrm>
              <a:off x="7272400" y="-1433579"/>
              <a:ext cx="2188396" cy="2541062"/>
            </a:xfrm>
            <a:prstGeom prst="diamond">
              <a:avLst/>
            </a:prstGeom>
            <a:solidFill>
              <a:srgbClr val="0C96D4"/>
            </a:solidFill>
            <a:ln>
              <a:noFill/>
            </a:ln>
            <a:effectLst>
              <a:outerShdw blurRad="114300" dist="152400" dir="8100000" sx="104000" sy="104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1FB1F6A6-EC35-4F24-8A40-77666C9CB887}"/>
                </a:ext>
              </a:extLst>
            </p:cNvPr>
            <p:cNvSpPr/>
            <p:nvPr/>
          </p:nvSpPr>
          <p:spPr>
            <a:xfrm>
              <a:off x="7525141" y="-1151559"/>
              <a:ext cx="1671264" cy="1952090"/>
            </a:xfrm>
            <a:prstGeom prst="diamond">
              <a:avLst/>
            </a:prstGeom>
            <a:solidFill>
              <a:srgbClr val="0A8FD1"/>
            </a:solidFill>
            <a:ln>
              <a:noFill/>
            </a:ln>
            <a:effectLst>
              <a:innerShdw blurRad="114300" dist="152400" dir="189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01" name="Diamond 100">
              <a:extLst>
                <a:ext uri="{FF2B5EF4-FFF2-40B4-BE49-F238E27FC236}">
                  <a16:creationId xmlns:a16="http://schemas.microsoft.com/office/drawing/2014/main" id="{DAF0E093-38B6-41F3-AEA2-F7440B72BE68}"/>
                </a:ext>
              </a:extLst>
            </p:cNvPr>
            <p:cNvSpPr/>
            <p:nvPr/>
          </p:nvSpPr>
          <p:spPr>
            <a:xfrm>
              <a:off x="7779201" y="-837069"/>
              <a:ext cx="1158497" cy="1323109"/>
            </a:xfrm>
            <a:prstGeom prst="diamond">
              <a:avLst/>
            </a:prstGeom>
            <a:solidFill>
              <a:srgbClr val="0A96D4"/>
            </a:solidFill>
            <a:ln>
              <a:noFill/>
            </a:ln>
            <a:effectLst>
              <a:outerShdw blurRad="114300" dist="152400" dir="8100000" sx="104000" sy="104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E538791-F75A-44AF-866B-A4264AF9DCF0}"/>
                </a:ext>
              </a:extLst>
            </p:cNvPr>
            <p:cNvSpPr/>
            <p:nvPr/>
          </p:nvSpPr>
          <p:spPr>
            <a:xfrm>
              <a:off x="8113687" y="-407716"/>
              <a:ext cx="494170" cy="494170"/>
            </a:xfrm>
            <a:prstGeom prst="ellipse">
              <a:avLst/>
            </a:prstGeom>
            <a:solidFill>
              <a:srgbClr val="0B8FD0"/>
            </a:solidFill>
            <a:ln>
              <a:noFill/>
            </a:ln>
            <a:effectLst>
              <a:innerShdw blurRad="114300" dist="152400" dir="189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8E011EE-85C4-4D27-816C-1E8F0050C335}"/>
              </a:ext>
            </a:extLst>
          </p:cNvPr>
          <p:cNvGrpSpPr/>
          <p:nvPr/>
        </p:nvGrpSpPr>
        <p:grpSpPr>
          <a:xfrm>
            <a:off x="7275719" y="5902661"/>
            <a:ext cx="4580860" cy="2541062"/>
            <a:chOff x="6247120" y="460985"/>
            <a:chExt cx="4580860" cy="2541062"/>
          </a:xfrm>
        </p:grpSpPr>
        <p:sp>
          <p:nvSpPr>
            <p:cNvPr id="109" name="Diamond 108">
              <a:extLst>
                <a:ext uri="{FF2B5EF4-FFF2-40B4-BE49-F238E27FC236}">
                  <a16:creationId xmlns:a16="http://schemas.microsoft.com/office/drawing/2014/main" id="{2E502710-51C1-4234-9500-3C1292FE8B74}"/>
                </a:ext>
              </a:extLst>
            </p:cNvPr>
            <p:cNvSpPr/>
            <p:nvPr/>
          </p:nvSpPr>
          <p:spPr>
            <a:xfrm>
              <a:off x="8639584" y="460985"/>
              <a:ext cx="2188396" cy="2541062"/>
            </a:xfrm>
            <a:prstGeom prst="diamond">
              <a:avLst/>
            </a:prstGeom>
            <a:solidFill>
              <a:srgbClr val="0C96D4"/>
            </a:solidFill>
            <a:ln>
              <a:noFill/>
            </a:ln>
            <a:effectLst>
              <a:outerShdw blurRad="114300" dist="152400" dir="8100000" sx="104000" sy="104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0" name="Diamond 109">
              <a:extLst>
                <a:ext uri="{FF2B5EF4-FFF2-40B4-BE49-F238E27FC236}">
                  <a16:creationId xmlns:a16="http://schemas.microsoft.com/office/drawing/2014/main" id="{03FCDBA8-ECF8-49CE-8A37-135F8808B36A}"/>
                </a:ext>
              </a:extLst>
            </p:cNvPr>
            <p:cNvSpPr/>
            <p:nvPr/>
          </p:nvSpPr>
          <p:spPr>
            <a:xfrm>
              <a:off x="8892325" y="743005"/>
              <a:ext cx="1671264" cy="1952090"/>
            </a:xfrm>
            <a:prstGeom prst="diamond">
              <a:avLst/>
            </a:prstGeom>
            <a:solidFill>
              <a:srgbClr val="0A8FD1"/>
            </a:solidFill>
            <a:ln>
              <a:noFill/>
            </a:ln>
            <a:effectLst>
              <a:innerShdw blurRad="114300" dist="152400" dir="189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11" name="Diamond 110">
              <a:extLst>
                <a:ext uri="{FF2B5EF4-FFF2-40B4-BE49-F238E27FC236}">
                  <a16:creationId xmlns:a16="http://schemas.microsoft.com/office/drawing/2014/main" id="{B91C4E4C-1AB6-4990-95C6-975086A1BC36}"/>
                </a:ext>
              </a:extLst>
            </p:cNvPr>
            <p:cNvSpPr/>
            <p:nvPr/>
          </p:nvSpPr>
          <p:spPr>
            <a:xfrm>
              <a:off x="9146385" y="1057495"/>
              <a:ext cx="1158497" cy="1323109"/>
            </a:xfrm>
            <a:prstGeom prst="diamond">
              <a:avLst/>
            </a:prstGeom>
            <a:solidFill>
              <a:srgbClr val="0A96D4"/>
            </a:solidFill>
            <a:ln>
              <a:noFill/>
            </a:ln>
            <a:effectLst>
              <a:outerShdw blurRad="114300" dist="152400" dir="8100000" sx="104000" sy="104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F019608-3670-4B7D-9735-AFD33BC27B20}"/>
                </a:ext>
              </a:extLst>
            </p:cNvPr>
            <p:cNvSpPr/>
            <p:nvPr/>
          </p:nvSpPr>
          <p:spPr>
            <a:xfrm>
              <a:off x="9480871" y="1486848"/>
              <a:ext cx="494170" cy="494170"/>
            </a:xfrm>
            <a:prstGeom prst="ellipse">
              <a:avLst/>
            </a:prstGeom>
            <a:solidFill>
              <a:srgbClr val="0B8FD0"/>
            </a:solidFill>
            <a:ln>
              <a:noFill/>
            </a:ln>
            <a:effectLst>
              <a:innerShdw blurRad="114300" dist="152400" dir="189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Diamond 112">
              <a:extLst>
                <a:ext uri="{FF2B5EF4-FFF2-40B4-BE49-F238E27FC236}">
                  <a16:creationId xmlns:a16="http://schemas.microsoft.com/office/drawing/2014/main" id="{916C54D5-EF41-4A0C-BE68-579FA562E71D}"/>
                </a:ext>
              </a:extLst>
            </p:cNvPr>
            <p:cNvSpPr/>
            <p:nvPr/>
          </p:nvSpPr>
          <p:spPr>
            <a:xfrm>
              <a:off x="6247120" y="460985"/>
              <a:ext cx="2188396" cy="2541062"/>
            </a:xfrm>
            <a:prstGeom prst="diamond">
              <a:avLst/>
            </a:prstGeom>
            <a:solidFill>
              <a:srgbClr val="0B97D5"/>
            </a:solidFill>
            <a:ln>
              <a:noFill/>
            </a:ln>
            <a:effectLst>
              <a:outerShdw blurRad="114300" dist="152400" dir="8100000" sx="104000" sy="104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14" name="Diamond 113">
              <a:extLst>
                <a:ext uri="{FF2B5EF4-FFF2-40B4-BE49-F238E27FC236}">
                  <a16:creationId xmlns:a16="http://schemas.microsoft.com/office/drawing/2014/main" id="{AB5D8873-CCAC-4D0C-9EC4-7CF0D7E667DE}"/>
                </a:ext>
              </a:extLst>
            </p:cNvPr>
            <p:cNvSpPr/>
            <p:nvPr/>
          </p:nvSpPr>
          <p:spPr>
            <a:xfrm>
              <a:off x="6500722" y="743005"/>
              <a:ext cx="1671264" cy="1952090"/>
            </a:xfrm>
            <a:prstGeom prst="diamond">
              <a:avLst/>
            </a:prstGeom>
            <a:solidFill>
              <a:srgbClr val="0A8DD1"/>
            </a:solidFill>
            <a:ln>
              <a:noFill/>
            </a:ln>
            <a:effectLst>
              <a:innerShdw blurRad="114300" dist="152400" dir="189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15" name="Diamond 114">
              <a:extLst>
                <a:ext uri="{FF2B5EF4-FFF2-40B4-BE49-F238E27FC236}">
                  <a16:creationId xmlns:a16="http://schemas.microsoft.com/office/drawing/2014/main" id="{D13362DE-5FCF-4B26-8ACC-D8C5FF7B8F1D}"/>
                </a:ext>
              </a:extLst>
            </p:cNvPr>
            <p:cNvSpPr/>
            <p:nvPr/>
          </p:nvSpPr>
          <p:spPr>
            <a:xfrm>
              <a:off x="6756244" y="1064824"/>
              <a:ext cx="1158497" cy="1323109"/>
            </a:xfrm>
            <a:prstGeom prst="diamond">
              <a:avLst/>
            </a:prstGeom>
            <a:solidFill>
              <a:srgbClr val="0A94D3"/>
            </a:solidFill>
            <a:ln>
              <a:noFill/>
            </a:ln>
            <a:effectLst>
              <a:outerShdw blurRad="114300" dist="152400" dir="8100000" sx="104000" sy="104000" algn="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F47E391-FACD-49EA-8297-5B589FCB238C}"/>
                </a:ext>
              </a:extLst>
            </p:cNvPr>
            <p:cNvSpPr/>
            <p:nvPr/>
          </p:nvSpPr>
          <p:spPr>
            <a:xfrm>
              <a:off x="7088407" y="1486848"/>
              <a:ext cx="494170" cy="494170"/>
            </a:xfrm>
            <a:prstGeom prst="ellipse">
              <a:avLst/>
            </a:prstGeom>
            <a:solidFill>
              <a:srgbClr val="0A8DD1"/>
            </a:solidFill>
            <a:ln>
              <a:noFill/>
            </a:ln>
            <a:effectLst>
              <a:innerShdw blurRad="114300" dist="152400" dir="189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55532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58E8EECA-E9B5-4AD2-86C2-9C4BAC1AC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482" y="304979"/>
            <a:ext cx="6858594" cy="6145301"/>
          </a:xfrm>
          <a:prstGeom prst="rect">
            <a:avLst/>
          </a:prstGeom>
          <a:effectLst>
            <a:innerShdw blurRad="596900" dist="304800">
              <a:prstClr val="black">
                <a:alpha val="28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890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3C0D9-3523-4166-9C66-C2098692DCE1}"/>
              </a:ext>
            </a:extLst>
          </p:cNvPr>
          <p:cNvSpPr/>
          <p:nvPr/>
        </p:nvSpPr>
        <p:spPr>
          <a:xfrm>
            <a:off x="1455944" y="-220078"/>
            <a:ext cx="5250095" cy="6858000"/>
          </a:xfrm>
          <a:prstGeom prst="rect">
            <a:avLst/>
          </a:prstGeom>
          <a:gradFill flip="none" rotWithShape="1">
            <a:gsLst>
              <a:gs pos="33000">
                <a:srgbClr val="F07629"/>
              </a:gs>
              <a:gs pos="0">
                <a:srgbClr val="E95317"/>
              </a:gs>
              <a:gs pos="100000">
                <a:srgbClr val="F68F33"/>
              </a:gs>
            </a:gsLst>
            <a:lin ang="5400000" scaled="1"/>
            <a:tileRect/>
          </a:gradFill>
          <a:ln>
            <a:solidFill>
              <a:srgbClr val="F58C3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B1D27D-1369-4711-9E5C-0C92655D007E}"/>
              </a:ext>
            </a:extLst>
          </p:cNvPr>
          <p:cNvGrpSpPr/>
          <p:nvPr/>
        </p:nvGrpSpPr>
        <p:grpSpPr>
          <a:xfrm>
            <a:off x="324693" y="-1003312"/>
            <a:ext cx="7211932" cy="8864624"/>
            <a:chOff x="-284907" y="-816726"/>
            <a:chExt cx="7211932" cy="8864624"/>
          </a:xfrm>
          <a:effectLst>
            <a:outerShdw blurRad="533400" dist="1524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5B592F-0389-40F6-9A36-6159927C1733}"/>
                </a:ext>
              </a:extLst>
            </p:cNvPr>
            <p:cNvSpPr/>
            <p:nvPr/>
          </p:nvSpPr>
          <p:spPr>
            <a:xfrm>
              <a:off x="2692711" y="102725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8827F8-2033-4C37-BD00-83DEEAEDA81E}"/>
                </a:ext>
              </a:extLst>
            </p:cNvPr>
            <p:cNvSpPr/>
            <p:nvPr/>
          </p:nvSpPr>
          <p:spPr>
            <a:xfrm>
              <a:off x="2977744" y="369907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62422C-5304-4A30-83DF-B11F2CCECD1C}"/>
                </a:ext>
              </a:extLst>
            </p:cNvPr>
            <p:cNvSpPr/>
            <p:nvPr/>
          </p:nvSpPr>
          <p:spPr>
            <a:xfrm>
              <a:off x="3213902" y="604500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ABA8DD5-C5A3-4F74-962F-FD0B7ECC3632}"/>
                </a:ext>
              </a:extLst>
            </p:cNvPr>
            <p:cNvSpPr/>
            <p:nvPr/>
          </p:nvSpPr>
          <p:spPr>
            <a:xfrm>
              <a:off x="4176892" y="1022209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45CE49E-8201-44FE-BA5F-662008C63145}"/>
                </a:ext>
              </a:extLst>
            </p:cNvPr>
            <p:cNvSpPr/>
            <p:nvPr/>
          </p:nvSpPr>
          <p:spPr>
            <a:xfrm>
              <a:off x="4461925" y="1289391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58841B-E0E1-4443-8641-BAF78A9B329D}"/>
                </a:ext>
              </a:extLst>
            </p:cNvPr>
            <p:cNvSpPr/>
            <p:nvPr/>
          </p:nvSpPr>
          <p:spPr>
            <a:xfrm>
              <a:off x="4698083" y="1523984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1162A0E-0CDB-46F0-89AF-5C8BF5D2CE8A}"/>
                </a:ext>
              </a:extLst>
            </p:cNvPr>
            <p:cNvSpPr/>
            <p:nvPr/>
          </p:nvSpPr>
          <p:spPr>
            <a:xfrm>
              <a:off x="4176892" y="-816726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CEF980-1A40-4EF8-BA6B-521362C6E3F8}"/>
                </a:ext>
              </a:extLst>
            </p:cNvPr>
            <p:cNvSpPr/>
            <p:nvPr/>
          </p:nvSpPr>
          <p:spPr>
            <a:xfrm>
              <a:off x="4461925" y="-549544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FF39A60-D748-42ED-8099-10EE63E9DD2C}"/>
                </a:ext>
              </a:extLst>
            </p:cNvPr>
            <p:cNvSpPr/>
            <p:nvPr/>
          </p:nvSpPr>
          <p:spPr>
            <a:xfrm>
              <a:off x="4712096" y="-314951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95F9F9C-BFE9-4E57-AF65-823C481D979E}"/>
                </a:ext>
              </a:extLst>
            </p:cNvPr>
            <p:cNvSpPr/>
            <p:nvPr/>
          </p:nvSpPr>
          <p:spPr>
            <a:xfrm>
              <a:off x="1203902" y="1022209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5A1876-4646-419D-88DD-70D799B03918}"/>
                </a:ext>
              </a:extLst>
            </p:cNvPr>
            <p:cNvSpPr/>
            <p:nvPr/>
          </p:nvSpPr>
          <p:spPr>
            <a:xfrm>
              <a:off x="1488935" y="1289391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A0F932-B641-4C10-A779-DFF8FA7E2B7F}"/>
                </a:ext>
              </a:extLst>
            </p:cNvPr>
            <p:cNvSpPr/>
            <p:nvPr/>
          </p:nvSpPr>
          <p:spPr>
            <a:xfrm>
              <a:off x="1751882" y="1525413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6D5C95-BFF7-4C6D-A7E6-32668C40578D}"/>
                </a:ext>
              </a:extLst>
            </p:cNvPr>
            <p:cNvSpPr/>
            <p:nvPr/>
          </p:nvSpPr>
          <p:spPr>
            <a:xfrm>
              <a:off x="1203902" y="-816726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71C35E-61C6-4D2B-89B8-FF7B515C2F48}"/>
                </a:ext>
              </a:extLst>
            </p:cNvPr>
            <p:cNvSpPr/>
            <p:nvPr/>
          </p:nvSpPr>
          <p:spPr>
            <a:xfrm>
              <a:off x="1488935" y="-549544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F71277E-3E02-4098-A10D-651E68DE8D24}"/>
                </a:ext>
              </a:extLst>
            </p:cNvPr>
            <p:cNvSpPr/>
            <p:nvPr/>
          </p:nvSpPr>
          <p:spPr>
            <a:xfrm>
              <a:off x="1739106" y="-314951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AD19CD6-9A29-4DEA-B88D-B305F2860C37}"/>
                </a:ext>
              </a:extLst>
            </p:cNvPr>
            <p:cNvSpPr/>
            <p:nvPr/>
          </p:nvSpPr>
          <p:spPr>
            <a:xfrm>
              <a:off x="-282593" y="102725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244DC3A-BC8C-44E4-A4B6-EB4610FE1948}"/>
                </a:ext>
              </a:extLst>
            </p:cNvPr>
            <p:cNvSpPr/>
            <p:nvPr/>
          </p:nvSpPr>
          <p:spPr>
            <a:xfrm>
              <a:off x="2440" y="369907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B910690-4589-4F79-92B0-51FDD8EA2997}"/>
                </a:ext>
              </a:extLst>
            </p:cNvPr>
            <p:cNvSpPr/>
            <p:nvPr/>
          </p:nvSpPr>
          <p:spPr>
            <a:xfrm>
              <a:off x="265387" y="605929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74562B3-1B20-4C59-8E43-B4FBC03FB8D2}"/>
                </a:ext>
              </a:extLst>
            </p:cNvPr>
            <p:cNvSpPr/>
            <p:nvPr/>
          </p:nvSpPr>
          <p:spPr>
            <a:xfrm>
              <a:off x="1203902" y="3128326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D60E7B-70C5-404B-B156-6EFD81D2DEBC}"/>
                </a:ext>
              </a:extLst>
            </p:cNvPr>
            <p:cNvSpPr/>
            <p:nvPr/>
          </p:nvSpPr>
          <p:spPr>
            <a:xfrm>
              <a:off x="1488935" y="3395508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D259FCF-B82F-4FD3-B239-EF923D7B991E}"/>
                </a:ext>
              </a:extLst>
            </p:cNvPr>
            <p:cNvSpPr/>
            <p:nvPr/>
          </p:nvSpPr>
          <p:spPr>
            <a:xfrm>
              <a:off x="1751882" y="3631530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C87B50A-E3A6-4336-B76C-934210D876C2}"/>
                </a:ext>
              </a:extLst>
            </p:cNvPr>
            <p:cNvSpPr/>
            <p:nvPr/>
          </p:nvSpPr>
          <p:spPr>
            <a:xfrm>
              <a:off x="2688083" y="4047810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F405AD2-8020-4929-B258-4C0288BC5F5E}"/>
                </a:ext>
              </a:extLst>
            </p:cNvPr>
            <p:cNvSpPr/>
            <p:nvPr/>
          </p:nvSpPr>
          <p:spPr>
            <a:xfrm>
              <a:off x="2973116" y="4314992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16E69E9-09B1-4889-B353-BA1DCD7823FA}"/>
                </a:ext>
              </a:extLst>
            </p:cNvPr>
            <p:cNvSpPr/>
            <p:nvPr/>
          </p:nvSpPr>
          <p:spPr>
            <a:xfrm>
              <a:off x="3236063" y="4551014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CB03DFE-CD69-449C-B0CA-018627012922}"/>
                </a:ext>
              </a:extLst>
            </p:cNvPr>
            <p:cNvSpPr/>
            <p:nvPr/>
          </p:nvSpPr>
          <p:spPr>
            <a:xfrm>
              <a:off x="2688083" y="2208875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45564E5-5830-4CBC-86B0-3D096E94C173}"/>
                </a:ext>
              </a:extLst>
            </p:cNvPr>
            <p:cNvSpPr/>
            <p:nvPr/>
          </p:nvSpPr>
          <p:spPr>
            <a:xfrm>
              <a:off x="2973116" y="2476057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D7D4437-5BDF-4492-B1B4-F1DE740409A0}"/>
                </a:ext>
              </a:extLst>
            </p:cNvPr>
            <p:cNvSpPr/>
            <p:nvPr/>
          </p:nvSpPr>
          <p:spPr>
            <a:xfrm>
              <a:off x="3209274" y="2712079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B258CB-29DD-4F2A-BE41-A1774CD3AD79}"/>
                </a:ext>
              </a:extLst>
            </p:cNvPr>
            <p:cNvSpPr/>
            <p:nvPr/>
          </p:nvSpPr>
          <p:spPr>
            <a:xfrm>
              <a:off x="-284907" y="4047810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FAF890B-B308-4644-BB0D-3962F594FE89}"/>
                </a:ext>
              </a:extLst>
            </p:cNvPr>
            <p:cNvSpPr/>
            <p:nvPr/>
          </p:nvSpPr>
          <p:spPr>
            <a:xfrm>
              <a:off x="126" y="4314992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4746B17-784A-40FD-B4A7-CF94A966C27E}"/>
                </a:ext>
              </a:extLst>
            </p:cNvPr>
            <p:cNvSpPr/>
            <p:nvPr/>
          </p:nvSpPr>
          <p:spPr>
            <a:xfrm>
              <a:off x="263073" y="4551014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38C0B50-177D-4DE1-85C4-5A3F6AF8EEBD}"/>
                </a:ext>
              </a:extLst>
            </p:cNvPr>
            <p:cNvSpPr/>
            <p:nvPr/>
          </p:nvSpPr>
          <p:spPr>
            <a:xfrm>
              <a:off x="-284907" y="2208875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7A51876-4D79-49B3-9C3C-653C65181C07}"/>
                </a:ext>
              </a:extLst>
            </p:cNvPr>
            <p:cNvSpPr/>
            <p:nvPr/>
          </p:nvSpPr>
          <p:spPr>
            <a:xfrm>
              <a:off x="126" y="2476057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634D951-9BB2-44A2-9D3B-92CA5058F119}"/>
                </a:ext>
              </a:extLst>
            </p:cNvPr>
            <p:cNvSpPr/>
            <p:nvPr/>
          </p:nvSpPr>
          <p:spPr>
            <a:xfrm>
              <a:off x="263073" y="2712079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F93E994-C296-4E76-9871-43EF384321C3}"/>
                </a:ext>
              </a:extLst>
            </p:cNvPr>
            <p:cNvSpPr/>
            <p:nvPr/>
          </p:nvSpPr>
          <p:spPr>
            <a:xfrm>
              <a:off x="4176892" y="3131558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1C75CB-9971-46CC-A214-F2980090B2B8}"/>
                </a:ext>
              </a:extLst>
            </p:cNvPr>
            <p:cNvSpPr/>
            <p:nvPr/>
          </p:nvSpPr>
          <p:spPr>
            <a:xfrm>
              <a:off x="4461925" y="3398740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311079-2C0D-479A-9614-17D4F28919BD}"/>
                </a:ext>
              </a:extLst>
            </p:cNvPr>
            <p:cNvSpPr/>
            <p:nvPr/>
          </p:nvSpPr>
          <p:spPr>
            <a:xfrm>
              <a:off x="4698083" y="3634762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A01D1D2-0907-4AE2-A430-CEEEA6247A68}"/>
                </a:ext>
              </a:extLst>
            </p:cNvPr>
            <p:cNvSpPr/>
            <p:nvPr/>
          </p:nvSpPr>
          <p:spPr>
            <a:xfrm>
              <a:off x="5661073" y="4051042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7B0C45D-D970-4C15-818E-79EAAC200F7E}"/>
                </a:ext>
              </a:extLst>
            </p:cNvPr>
            <p:cNvSpPr/>
            <p:nvPr/>
          </p:nvSpPr>
          <p:spPr>
            <a:xfrm>
              <a:off x="5946106" y="4318224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307ACD5-9285-44EE-B258-43BDD6581EFC}"/>
                </a:ext>
              </a:extLst>
            </p:cNvPr>
            <p:cNvSpPr/>
            <p:nvPr/>
          </p:nvSpPr>
          <p:spPr>
            <a:xfrm>
              <a:off x="6209053" y="4554246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ADC9D64-71DC-4946-8A2B-B86860535525}"/>
                </a:ext>
              </a:extLst>
            </p:cNvPr>
            <p:cNvSpPr/>
            <p:nvPr/>
          </p:nvSpPr>
          <p:spPr>
            <a:xfrm>
              <a:off x="5661073" y="2212107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4168785-77D5-4503-9224-B110BD4BD03A}"/>
                </a:ext>
              </a:extLst>
            </p:cNvPr>
            <p:cNvSpPr/>
            <p:nvPr/>
          </p:nvSpPr>
          <p:spPr>
            <a:xfrm>
              <a:off x="5946106" y="2479289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C757499-A19A-4B11-8FAA-97A4EA697FE5}"/>
                </a:ext>
              </a:extLst>
            </p:cNvPr>
            <p:cNvSpPr/>
            <p:nvPr/>
          </p:nvSpPr>
          <p:spPr>
            <a:xfrm>
              <a:off x="6182264" y="2713882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D3A8329-A343-401C-AB8F-D2AD1659B4F8}"/>
                </a:ext>
              </a:extLst>
            </p:cNvPr>
            <p:cNvSpPr/>
            <p:nvPr/>
          </p:nvSpPr>
          <p:spPr>
            <a:xfrm>
              <a:off x="-282463" y="5938516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103D9E5-AE0E-4ACF-934D-83F0BF5D1C2F}"/>
                </a:ext>
              </a:extLst>
            </p:cNvPr>
            <p:cNvSpPr/>
            <p:nvPr/>
          </p:nvSpPr>
          <p:spPr>
            <a:xfrm>
              <a:off x="2570" y="6205698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C2351A8-03C1-4247-AFEE-2898728DFEB3}"/>
                </a:ext>
              </a:extLst>
            </p:cNvPr>
            <p:cNvSpPr/>
            <p:nvPr/>
          </p:nvSpPr>
          <p:spPr>
            <a:xfrm>
              <a:off x="266610" y="6441720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ECE2A25-C82E-4C4C-984D-D68F9EBC9BBC}"/>
                </a:ext>
              </a:extLst>
            </p:cNvPr>
            <p:cNvSpPr/>
            <p:nvPr/>
          </p:nvSpPr>
          <p:spPr>
            <a:xfrm>
              <a:off x="1201718" y="6858000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11AD523-DA8B-4E42-AE97-CAD2F9E1A9EC}"/>
                </a:ext>
              </a:extLst>
            </p:cNvPr>
            <p:cNvSpPr/>
            <p:nvPr/>
          </p:nvSpPr>
          <p:spPr>
            <a:xfrm>
              <a:off x="1486751" y="7125182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9139514-D032-4DBA-B58B-D850CDB9419F}"/>
                </a:ext>
              </a:extLst>
            </p:cNvPr>
            <p:cNvSpPr/>
            <p:nvPr/>
          </p:nvSpPr>
          <p:spPr>
            <a:xfrm>
              <a:off x="1750791" y="7361204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5845B8C-3DE6-4E66-A112-00C1FF5EBDCD}"/>
                </a:ext>
              </a:extLst>
            </p:cNvPr>
            <p:cNvSpPr/>
            <p:nvPr/>
          </p:nvSpPr>
          <p:spPr>
            <a:xfrm>
              <a:off x="1201718" y="5019065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50A703F-0D56-4DE1-9BEE-E8ED6A4FDCAB}"/>
                </a:ext>
              </a:extLst>
            </p:cNvPr>
            <p:cNvSpPr/>
            <p:nvPr/>
          </p:nvSpPr>
          <p:spPr>
            <a:xfrm>
              <a:off x="1486751" y="5286247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D769134-EC63-4EB7-BC9F-624A5876E63E}"/>
                </a:ext>
              </a:extLst>
            </p:cNvPr>
            <p:cNvSpPr/>
            <p:nvPr/>
          </p:nvSpPr>
          <p:spPr>
            <a:xfrm>
              <a:off x="1750791" y="5522269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58675E7-FABD-49A2-A7B4-F06599D3527B}"/>
                </a:ext>
              </a:extLst>
            </p:cNvPr>
            <p:cNvSpPr/>
            <p:nvPr/>
          </p:nvSpPr>
          <p:spPr>
            <a:xfrm>
              <a:off x="2690527" y="5941748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A8E146E-B0D6-4DBD-98F5-C7EE6CA772ED}"/>
                </a:ext>
              </a:extLst>
            </p:cNvPr>
            <p:cNvSpPr/>
            <p:nvPr/>
          </p:nvSpPr>
          <p:spPr>
            <a:xfrm>
              <a:off x="2975560" y="6208930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85A7BD4-8F5C-49EE-84F8-0CE0D18DB275}"/>
                </a:ext>
              </a:extLst>
            </p:cNvPr>
            <p:cNvSpPr/>
            <p:nvPr/>
          </p:nvSpPr>
          <p:spPr>
            <a:xfrm>
              <a:off x="3239600" y="6444952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F9EED67-FA48-4CE4-8F82-983C48240F4C}"/>
                </a:ext>
              </a:extLst>
            </p:cNvPr>
            <p:cNvSpPr/>
            <p:nvPr/>
          </p:nvSpPr>
          <p:spPr>
            <a:xfrm>
              <a:off x="4174708" y="6861232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51F5C7E-A558-4143-88B3-6B2F5FFD8F90}"/>
                </a:ext>
              </a:extLst>
            </p:cNvPr>
            <p:cNvSpPr/>
            <p:nvPr/>
          </p:nvSpPr>
          <p:spPr>
            <a:xfrm>
              <a:off x="4459741" y="7128414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98565DD-1180-41CE-BDA3-C5C815B845DA}"/>
                </a:ext>
              </a:extLst>
            </p:cNvPr>
            <p:cNvSpPr/>
            <p:nvPr/>
          </p:nvSpPr>
          <p:spPr>
            <a:xfrm>
              <a:off x="4723781" y="7364436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64B4B45-74D8-4ECE-98BE-C95144A33548}"/>
                </a:ext>
              </a:extLst>
            </p:cNvPr>
            <p:cNvSpPr/>
            <p:nvPr/>
          </p:nvSpPr>
          <p:spPr>
            <a:xfrm>
              <a:off x="4174708" y="5019065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A056978-245D-413B-9FF1-7E983F85DEE6}"/>
                </a:ext>
              </a:extLst>
            </p:cNvPr>
            <p:cNvSpPr/>
            <p:nvPr/>
          </p:nvSpPr>
          <p:spPr>
            <a:xfrm>
              <a:off x="4459741" y="5286247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FEB8C1-1B9A-4B7C-B620-9B398033B782}"/>
                </a:ext>
              </a:extLst>
            </p:cNvPr>
            <p:cNvSpPr/>
            <p:nvPr/>
          </p:nvSpPr>
          <p:spPr>
            <a:xfrm>
              <a:off x="4722688" y="5522269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E9F5F05-3C52-4A04-8B78-E065A02DE50B}"/>
                </a:ext>
              </a:extLst>
            </p:cNvPr>
            <p:cNvSpPr/>
            <p:nvPr/>
          </p:nvSpPr>
          <p:spPr>
            <a:xfrm>
              <a:off x="5658666" y="98912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78B8D9A-84DA-4284-9565-1CAC3DC69B8E}"/>
                </a:ext>
              </a:extLst>
            </p:cNvPr>
            <p:cNvSpPr/>
            <p:nvPr/>
          </p:nvSpPr>
          <p:spPr>
            <a:xfrm>
              <a:off x="5943699" y="366094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2626320-70BB-4773-B976-83D3E5BC659F}"/>
                </a:ext>
              </a:extLst>
            </p:cNvPr>
            <p:cNvSpPr/>
            <p:nvPr/>
          </p:nvSpPr>
          <p:spPr>
            <a:xfrm>
              <a:off x="6179857" y="600687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D865290-81F7-4C0E-9991-09F26EDCC42B}"/>
                </a:ext>
              </a:extLst>
            </p:cNvPr>
            <p:cNvSpPr/>
            <p:nvPr/>
          </p:nvSpPr>
          <p:spPr>
            <a:xfrm>
              <a:off x="5658666" y="5938549"/>
              <a:ext cx="1265952" cy="1186666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7ACCF4B-3CCA-43BC-A4A5-5B2BA05A97A8}"/>
                </a:ext>
              </a:extLst>
            </p:cNvPr>
            <p:cNvSpPr/>
            <p:nvPr/>
          </p:nvSpPr>
          <p:spPr>
            <a:xfrm>
              <a:off x="5943699" y="6205731"/>
              <a:ext cx="695886" cy="652302"/>
            </a:xfrm>
            <a:prstGeom prst="ellipse">
              <a:avLst/>
            </a:prstGeom>
            <a:noFill/>
            <a:ln w="98425">
              <a:solidFill>
                <a:srgbClr val="F58C32"/>
              </a:solidFill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141B0A-8DB6-41EC-A74B-A41308DFEECC}"/>
                </a:ext>
              </a:extLst>
            </p:cNvPr>
            <p:cNvSpPr/>
            <p:nvPr/>
          </p:nvSpPr>
          <p:spPr>
            <a:xfrm>
              <a:off x="6206646" y="6441753"/>
              <a:ext cx="195543" cy="183296"/>
            </a:xfrm>
            <a:prstGeom prst="ellipse">
              <a:avLst/>
            </a:prstGeom>
            <a:solidFill>
              <a:srgbClr val="F58C32"/>
            </a:solidFill>
            <a:ln w="98425">
              <a:noFill/>
            </a:ln>
            <a:effectLst>
              <a:outerShdw blurRad="533400" dist="152400" dir="135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97481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red, orange&#10;&#10;Description automatically generated">
            <a:extLst>
              <a:ext uri="{FF2B5EF4-FFF2-40B4-BE49-F238E27FC236}">
                <a16:creationId xmlns:a16="http://schemas.microsoft.com/office/drawing/2014/main" id="{B2FE275C-1B51-45AD-A88F-EBA9E11EE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99" y="121633"/>
            <a:ext cx="5090601" cy="6614733"/>
          </a:xfrm>
          <a:prstGeom prst="rect">
            <a:avLst/>
          </a:prstGeom>
          <a:effectLst>
            <a:innerShdw blurRad="838200" dist="406400">
              <a:prstClr val="black">
                <a:alpha val="28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77486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B7984E-4947-4A24-AAE2-13A3CCA56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81238"/>
            <a:ext cx="18288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3C10AB-6006-4887-86A5-FC5EE4AF2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812" y="1451189"/>
            <a:ext cx="2067213" cy="638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AF4A46-8C47-4796-B8BE-4C0B212F6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6550"/>
            <a:ext cx="4124244" cy="235399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538397-84E5-443E-AF11-81D1A3ED3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853" y="3323007"/>
            <a:ext cx="11144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30FF4DB-C255-460C-9870-96F43E1A2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359" y="972847"/>
            <a:ext cx="56864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35E7B6-F1D2-4951-B612-C3C86B1C5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842" y="3143210"/>
            <a:ext cx="476316" cy="5715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AC0943-C08C-4CE8-9FD8-055129A8C1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3715" y="4950513"/>
            <a:ext cx="4877481" cy="182905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55F27BD-04D4-4B21-9098-320D07B9C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040" y="451699"/>
            <a:ext cx="31813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15FC682-F592-4182-B951-C7C52CE5F0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312" y="2023535"/>
            <a:ext cx="1276528" cy="13432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DCD335-5D8E-4DF0-BD9C-7D7BD1D286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7458" y="451699"/>
            <a:ext cx="2071687" cy="6858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EBDA2C-DAA9-4A89-8443-1981D55D9E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6389" y="3519488"/>
            <a:ext cx="7859222" cy="5620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7B7DFE8-7A55-44EC-A399-AABFE5E272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18731" y="4950513"/>
            <a:ext cx="4601217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2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2E8B7A9F-DA97-47BE-AF32-3821D736E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461" y="852541"/>
            <a:ext cx="4762500" cy="47625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59C5817-CB2F-4958-83DC-BDB9F4307265}"/>
              </a:ext>
            </a:extLst>
          </p:cNvPr>
          <p:cNvSpPr/>
          <p:nvPr/>
        </p:nvSpPr>
        <p:spPr>
          <a:xfrm>
            <a:off x="7264400" y="965200"/>
            <a:ext cx="4927600" cy="4927600"/>
          </a:xfrm>
          <a:prstGeom prst="ellipse">
            <a:avLst/>
          </a:prstGeom>
          <a:gradFill flip="none" rotWithShape="1">
            <a:gsLst>
              <a:gs pos="0">
                <a:srgbClr val="FEC54C"/>
              </a:gs>
              <a:gs pos="50000">
                <a:srgbClr val="90C74F"/>
              </a:gs>
              <a:gs pos="100000">
                <a:srgbClr val="78B43A"/>
              </a:gs>
            </a:gsLst>
            <a:lin ang="13500000" scaled="0"/>
            <a:tileRect/>
          </a:gradFill>
          <a:ln>
            <a:noFill/>
          </a:ln>
          <a:effectLst>
            <a:innerShdw blurRad="533400" dist="152400" dir="135000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2734C443-7805-4D4C-8D01-8E8568E91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120" y="1108666"/>
            <a:ext cx="4884057" cy="478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6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40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Morales Morales, Yovi {PEP}</dc:creator>
  <cp:lastModifiedBy>Morales Morales, Yovi {PEP}</cp:lastModifiedBy>
  <cp:revision>1</cp:revision>
  <dcterms:created xsi:type="dcterms:W3CDTF">2022-10-04T17:59:54Z</dcterms:created>
  <dcterms:modified xsi:type="dcterms:W3CDTF">2022-10-07T04:41:38Z</dcterms:modified>
</cp:coreProperties>
</file>