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sldIdLst>
    <p:sldId id="257" r:id="rId2"/>
    <p:sldId id="258" r:id="rId3"/>
    <p:sldId id="289" r:id="rId4"/>
    <p:sldId id="259" r:id="rId5"/>
    <p:sldId id="286" r:id="rId6"/>
    <p:sldId id="264" r:id="rId7"/>
    <p:sldId id="296" r:id="rId8"/>
    <p:sldId id="297" r:id="rId9"/>
    <p:sldId id="295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83DC9C-191B-4E0C-86F3-9D91A26A823F}">
          <p14:sldIdLst>
            <p14:sldId id="257"/>
            <p14:sldId id="258"/>
            <p14:sldId id="289"/>
            <p14:sldId id="259"/>
            <p14:sldId id="286"/>
            <p14:sldId id="264"/>
            <p14:sldId id="296"/>
            <p14:sldId id="297"/>
            <p14:sldId id="295"/>
            <p14:sldId id="287"/>
            <p14:sldId id="288"/>
            <p14:sldId id="290"/>
            <p14:sldId id="291"/>
            <p14:sldId id="292"/>
            <p14:sldId id="293"/>
            <p14:sldId id="294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6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0AC29-1A03-4254-A666-3050065FF34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F2C1-5E4E-48D9-9903-C1EAA266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E001-7415-47A3-A7B2-6550C78DDB0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66B6-EF40-4FBD-902E-064CC44E96D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0D55-1224-4F11-92DC-E3DC69F3435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1AFB-1A1D-443E-909A-B95233C4C8DB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B54-09BA-4458-A1B0-D947C2EF17A9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1903-65AB-44DD-A9D4-E7238B97A36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A829-37FD-431F-BF4A-1B4CB562502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B5F-575D-489A-AFE8-16D52EAD5CB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32-D0CA-47C5-9A44-C7C6AE628A7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C6EF28D-3B2B-40FD-B310-6DB86C16AED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7D723-A339-4A07-8FCB-090A209B27C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16D9E44-56C2-4383-A691-DEBC3884985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just"/>
            <a:r>
              <a:rPr lang="en-US" sz="7200" dirty="0" smtClean="0"/>
              <a:t>Java </a:t>
            </a:r>
            <a:br>
              <a:rPr lang="en-US" sz="7200" dirty="0" smtClean="0"/>
            </a:br>
            <a:r>
              <a:rPr lang="en-US" sz="7200" dirty="0" smtClean="0"/>
              <a:t>Programming</a:t>
            </a:r>
            <a:br>
              <a:rPr lang="en-US" sz="7200" dirty="0" smtClean="0"/>
            </a:br>
            <a:r>
              <a:rPr lang="en-US" sz="2400" b="1" dirty="0" smtClean="0"/>
              <a:t>Topic: </a:t>
            </a:r>
            <a:r>
              <a:rPr lang="en-US" sz="2400" dirty="0" smtClean="0"/>
              <a:t>Using Standard Java Package with Applet Programming.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Rashedul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200613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5400"/>
            <a:ext cx="532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7" y="185470"/>
            <a:ext cx="8736803" cy="3141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9" y="3463845"/>
            <a:ext cx="8806571" cy="27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19100"/>
            <a:ext cx="9270999" cy="38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Graphics Programming With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662920" cy="37481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One of the most important features of Java is its ability to draw </a:t>
            </a:r>
            <a:r>
              <a:rPr lang="en-US" sz="2000" dirty="0" err="1" smtClean="0">
                <a:latin typeface="+mj-lt"/>
              </a:rPr>
              <a:t>graphics.We</a:t>
            </a:r>
            <a:r>
              <a:rPr lang="en-US" sz="2000" dirty="0" smtClean="0">
                <a:latin typeface="+mj-lt"/>
              </a:rPr>
              <a:t> can write Java applets that draw lines, figures of different shapes, </a:t>
            </a:r>
            <a:r>
              <a:rPr lang="en-US" sz="2000" dirty="0" err="1" smtClean="0">
                <a:latin typeface="+mj-lt"/>
              </a:rPr>
              <a:t>images,and</a:t>
            </a:r>
            <a:r>
              <a:rPr lang="en-US" sz="2000" dirty="0" smtClean="0">
                <a:latin typeface="+mj-lt"/>
              </a:rPr>
              <a:t> text in different font and styles.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+mj-lt"/>
              </a:rPr>
              <a:t>The Graphics Class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Java’s Graphics class includes methods for drawing many different types of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shapes,from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simple lines to polygons to text in a variety of fonts.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Written below the Drawing methods of the Graphics class: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Drawing Methods of Graphic Class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5680" y="2120900"/>
            <a:ext cx="3233420" cy="374819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clearRect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copyArea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drawLine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drawOval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drawPolygon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drawRect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drawRoundRect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drawSting</a:t>
            </a:r>
            <a:r>
              <a:rPr lang="en-US" b="1" dirty="0" smtClean="0">
                <a:latin typeface="+mj-lt"/>
              </a:rPr>
              <a:t> ()</a:t>
            </a:r>
            <a:endParaRPr lang="en-US" b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164580" y="2159000"/>
            <a:ext cx="3233420" cy="374819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fillOval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fillPolygon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fillRect</a:t>
            </a:r>
            <a:r>
              <a:rPr lang="en-US" b="1" dirty="0" smtClean="0">
                <a:latin typeface="+mj-lt"/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fillRoundRect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getColor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getFont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setColor</a:t>
            </a:r>
            <a:r>
              <a:rPr lang="en-US" b="1" dirty="0" smtClean="0">
                <a:latin typeface="+mj-lt"/>
              </a:rPr>
              <a:t> ()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+mj-lt"/>
              </a:rPr>
              <a:t>setFont</a:t>
            </a:r>
            <a:r>
              <a:rPr lang="en-US" b="1" dirty="0" smtClean="0">
                <a:latin typeface="+mj-lt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8802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Graphics With Applet Program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55800"/>
            <a:ext cx="9969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81000"/>
            <a:ext cx="9232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Calculator Making by Applet Program(Project)</a:t>
            </a:r>
            <a:endParaRPr lang="en-US" sz="32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59847"/>
            <a:ext cx="7543800" cy="42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</a:t>
            </a:r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Thanks To All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56DE4B-D043-4EAB-A7B7-30DAADC3EEC0}"/>
              </a:ext>
            </a:extLst>
          </p:cNvPr>
          <p:cNvSpPr txBox="1"/>
          <p:nvPr/>
        </p:nvSpPr>
        <p:spPr>
          <a:xfrm>
            <a:off x="319314" y="388431"/>
            <a:ext cx="117710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+mj-lt"/>
              </a:rPr>
              <a:t>What </a:t>
            </a:r>
            <a:r>
              <a:rPr lang="en-US" sz="2400" b="1" dirty="0">
                <a:latin typeface="+mj-lt"/>
              </a:rPr>
              <a:t>is </a:t>
            </a:r>
            <a:r>
              <a:rPr lang="en-US" sz="2400" b="1" dirty="0" smtClean="0">
                <a:latin typeface="+mj-lt"/>
              </a:rPr>
              <a:t> Applet Programming?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Applet is a special type of program that is embedded in the webpage to generate the dynamic content. It runs inside the browser and works at client </a:t>
            </a:r>
            <a:r>
              <a:rPr lang="en-US" sz="2000" dirty="0" smtClean="0">
                <a:latin typeface="+mj-lt"/>
              </a:rPr>
              <a:t>side.</a:t>
            </a:r>
            <a:endParaRPr lang="en-US" sz="2000" b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  </a:t>
            </a:r>
            <a:endParaRPr lang="en-US" sz="2400" b="1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 smtClean="0">
              <a:latin typeface="+mj-lt"/>
            </a:endParaRPr>
          </a:p>
          <a:p>
            <a:pPr lvl="1" algn="just"/>
            <a:endParaRPr lang="en-US" sz="2400" dirty="0">
              <a:latin typeface="+mj-lt"/>
            </a:endParaRPr>
          </a:p>
          <a:p>
            <a:pPr lvl="1" algn="just"/>
            <a:r>
              <a:rPr lang="en-US" sz="2400" dirty="0">
                <a:latin typeface="+mj-lt"/>
              </a:rPr>
              <a:t>	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6E4807F-FB54-458E-B7D6-928800A6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RASHEDUL ISLAM (200613)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C843B4F-01B8-452A-8607-F0CE6BF3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56" y="2949554"/>
            <a:ext cx="7183437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5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96900"/>
            <a:ext cx="10833100" cy="552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How to applets differ from Applications?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Applets don’t use the main() method for initiating the execution of the code.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Applets can not be run independently .They are run from inside a web page using a special feature known as html tag.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Applets can’t read or write  to the file in the local computer.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Applets can’t run any program from the local computer.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Applets are restricted from using libraries from other languages such as c or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c++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509D84A-7EA2-488C-BCC6-F141483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24CC59B-7A19-4A33-8C36-6F680C4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42" y="362859"/>
            <a:ext cx="11437257" cy="57041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Before we try to we=rite applets , we must make sure that java is installed properly and also ensure that either the </a:t>
            </a:r>
          </a:p>
          <a:p>
            <a:pPr algn="just"/>
            <a:r>
              <a:rPr lang="en-US" sz="2400" dirty="0" smtClean="0"/>
              <a:t>Java </a:t>
            </a:r>
            <a:r>
              <a:rPr lang="en-US" sz="2400" dirty="0" err="1" smtClean="0"/>
              <a:t>appletviewer</a:t>
            </a:r>
            <a:r>
              <a:rPr lang="en-US" sz="2400" dirty="0" smtClean="0"/>
              <a:t> or a Java-enabled browser is </a:t>
            </a:r>
            <a:r>
              <a:rPr lang="en-US" sz="2400" dirty="0" err="1" smtClean="0"/>
              <a:t>available.The</a:t>
            </a:r>
            <a:r>
              <a:rPr lang="en-US" sz="2400" dirty="0" smtClean="0"/>
              <a:t> steps involved in developing and testing in applet are: </a:t>
            </a:r>
          </a:p>
          <a:p>
            <a:pPr algn="just"/>
            <a:endParaRPr lang="en-US" sz="2400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Building an applet code (.</a:t>
            </a:r>
            <a:r>
              <a:rPr lang="en-US" sz="2400" b="1" dirty="0" smtClean="0"/>
              <a:t>Java</a:t>
            </a:r>
            <a:r>
              <a:rPr lang="en-US" sz="2400" dirty="0" smtClean="0"/>
              <a:t> file)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Creating an executable applet (</a:t>
            </a:r>
            <a:r>
              <a:rPr lang="en-US" sz="2400" b="1" dirty="0" smtClean="0"/>
              <a:t>.class </a:t>
            </a:r>
            <a:r>
              <a:rPr lang="en-US" sz="2400" dirty="0" smtClean="0"/>
              <a:t>file)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Designing a web page using HTML tags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Preparing &lt;APPLET&gt; tag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Incorporating &lt;APPLET&gt; tag into the web page.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Creating HTML file 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Testing the applet code.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696686"/>
            <a:ext cx="9550400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tx1"/>
                </a:solidFill>
              </a:rPr>
              <a:t>Preparing to write applet code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76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55900" y="520700"/>
            <a:ext cx="1524000" cy="1193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Born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55900" y="2527300"/>
            <a:ext cx="1524000" cy="1193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Running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76900" y="2552700"/>
            <a:ext cx="1524000" cy="1193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Idle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4660900"/>
            <a:ext cx="1524000" cy="1193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3517900" y="1714500"/>
            <a:ext cx="0" cy="812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79900" y="3136900"/>
            <a:ext cx="13970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7800" y="3746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84650" y="3403600"/>
            <a:ext cx="1587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9100" y="1193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89100" y="6858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1250" y="194945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7500" y="4032250"/>
            <a:ext cx="18923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destroy()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45000" y="354965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97400" y="27940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153209" y="3187700"/>
            <a:ext cx="970991" cy="642112"/>
          </a:xfrm>
          <a:custGeom>
            <a:avLst/>
            <a:gdLst>
              <a:gd name="connsiteX0" fmla="*/ 970991 w 970991"/>
              <a:gd name="connsiteY0" fmla="*/ 457200 h 642112"/>
              <a:gd name="connsiteX1" fmla="*/ 221691 w 970991"/>
              <a:gd name="connsiteY1" fmla="*/ 635000 h 642112"/>
              <a:gd name="connsiteX2" fmla="*/ 18491 w 970991"/>
              <a:gd name="connsiteY2" fmla="*/ 241300 h 642112"/>
              <a:gd name="connsiteX3" fmla="*/ 602691 w 970991"/>
              <a:gd name="connsiteY3" fmla="*/ 0 h 64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91" h="642112">
                <a:moveTo>
                  <a:pt x="970991" y="457200"/>
                </a:moveTo>
                <a:cubicBezTo>
                  <a:pt x="675716" y="564091"/>
                  <a:pt x="380441" y="670983"/>
                  <a:pt x="221691" y="635000"/>
                </a:cubicBezTo>
                <a:cubicBezTo>
                  <a:pt x="62941" y="599017"/>
                  <a:pt x="-45009" y="347133"/>
                  <a:pt x="18491" y="241300"/>
                </a:cubicBezTo>
                <a:cubicBezTo>
                  <a:pt x="81991" y="135467"/>
                  <a:pt x="342341" y="67733"/>
                  <a:pt x="602691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03300" y="354965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paint()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8C67C4-F5E2-467D-BEED-51C65E60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425"/>
            <a:ext cx="10058400" cy="1381423"/>
          </a:xfrm>
        </p:spPr>
        <p:txBody>
          <a:bodyPr/>
          <a:lstStyle/>
          <a:p>
            <a:pPr marL="685800" indent="-685800">
              <a:buFont typeface="Wingdings" pitchFamily="2" charset="2"/>
              <a:buChar char="v"/>
            </a:pPr>
            <a:r>
              <a:rPr lang="en-US" b="1" dirty="0" smtClean="0"/>
              <a:t>Building an Applet Code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CD74C-259B-4A1B-B132-D46446A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Sajeeb Kumar Ray (200622)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0D5AB0-01CF-459F-A317-83B9153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2" y="1996850"/>
            <a:ext cx="10058400" cy="27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91" y="219343"/>
            <a:ext cx="10058400" cy="300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221850"/>
            <a:ext cx="10058400" cy="23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Kumar Ray (200622)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9289"/>
            <a:ext cx="10058400" cy="3314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460945"/>
            <a:ext cx="10058400" cy="26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580" y="3937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Basic Structure of Java Applets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385507"/>
            <a:ext cx="10795000" cy="46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{5EB90996-EAB9-4C48-9B78-2A7F7D8D1FB2}tf56160789_win32</Template>
  <TotalTime>3246</TotalTime>
  <Words>441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1_RetrospectVTI</vt:lpstr>
      <vt:lpstr>Java  Programming Topic: Using Standard Java Package with Applet Programming.</vt:lpstr>
      <vt:lpstr>PowerPoint Presentation</vt:lpstr>
      <vt:lpstr>PowerPoint Presentation</vt:lpstr>
      <vt:lpstr>PowerPoint Presentation</vt:lpstr>
      <vt:lpstr>PowerPoint Presentation</vt:lpstr>
      <vt:lpstr>Building an Applet Code</vt:lpstr>
      <vt:lpstr>PowerPoint Presentation</vt:lpstr>
      <vt:lpstr>PowerPoint Presentation</vt:lpstr>
      <vt:lpstr>Basic Structure of Java Applets</vt:lpstr>
      <vt:lpstr>PowerPoint Presentation</vt:lpstr>
      <vt:lpstr>PowerPoint Presentation</vt:lpstr>
      <vt:lpstr>Graphics Programming With Java</vt:lpstr>
      <vt:lpstr>Drawing Methods of Graphic Class</vt:lpstr>
      <vt:lpstr>Graphics With Applet Program</vt:lpstr>
      <vt:lpstr>PowerPoint Presentation</vt:lpstr>
      <vt:lpstr>Calculator Making by Applet Program(Project)</vt:lpstr>
      <vt:lpstr>      Thanks To All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Basics</dc:title>
  <dc:creator>Sajeeb Kumar Ray</dc:creator>
  <cp:lastModifiedBy>DELL</cp:lastModifiedBy>
  <cp:revision>85</cp:revision>
  <dcterms:created xsi:type="dcterms:W3CDTF">2022-01-01T15:17:13Z</dcterms:created>
  <dcterms:modified xsi:type="dcterms:W3CDTF">2022-10-17T04:37:28Z</dcterms:modified>
</cp:coreProperties>
</file>