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0" r:id="rId4"/>
    <p:sldId id="267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98E7-0499-442F-8A7D-3A3939295D3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0961-A4D7-4CAE-9538-8489392889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aaa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990600" y="35814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 flipH="1">
            <a:off x="1066800" y="3733800"/>
            <a:ext cx="2133600" cy="5334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" idx="2"/>
          </p:cNvCxnSpPr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12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flipH="1" flipV="1">
            <a:off x="3048000" y="19812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82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aab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>
            <a:off x="4953000" y="25908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2895600" y="35814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 flipH="1" flipV="1">
            <a:off x="1066800" y="2209800"/>
            <a:ext cx="2057400" cy="9144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02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aba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>
            <a:off x="2895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914400" y="3581400"/>
            <a:ext cx="4495800" cy="10668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66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flipH="1" flipV="1">
            <a:off x="3276600" y="1828800"/>
            <a:ext cx="3886200" cy="1295400"/>
          </a:xfrm>
          <a:prstGeom prst="curvedUpArrow">
            <a:avLst>
              <a:gd name="adj1" fmla="val 0"/>
              <a:gd name="adj2" fmla="val 26789"/>
              <a:gd name="adj3" fmla="val 2320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baa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>
            <a:off x="2895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2895600" y="3581400"/>
            <a:ext cx="2514600" cy="10668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flipH="1" flipV="1">
            <a:off x="3276600" y="1828800"/>
            <a:ext cx="3886200" cy="1295400"/>
          </a:xfrm>
          <a:prstGeom prst="curvedUpArrow">
            <a:avLst>
              <a:gd name="adj1" fmla="val 0"/>
              <a:gd name="adj2" fmla="val 26789"/>
              <a:gd name="adj3" fmla="val 2320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bba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>
            <a:off x="4953000" y="25908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2895600" y="35814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 flipH="1" flipV="1">
            <a:off x="1066800" y="2209800"/>
            <a:ext cx="2057400" cy="9144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02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abb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>
            <a:off x="2895600" y="25908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32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2895600" y="35814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 flipH="1" flipV="1">
            <a:off x="3276600" y="2362200"/>
            <a:ext cx="2057400" cy="762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6200" y="1905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bab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1" name="Curved Down Arrow 20"/>
          <p:cNvSpPr/>
          <p:nvPr/>
        </p:nvSpPr>
        <p:spPr>
          <a:xfrm>
            <a:off x="2895600" y="25908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32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914400" y="3657600"/>
            <a:ext cx="4114800" cy="10668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94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 flipH="1" flipV="1">
            <a:off x="3276600" y="2133600"/>
            <a:ext cx="3657600" cy="9906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175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" idx="2"/>
          </p:cNvCxnSpPr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3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bbb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6096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So/0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S1/0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S2/0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0" y="3048000"/>
            <a:ext cx="685800" cy="609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1295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581400" y="34290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35052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609600" y="2514600"/>
            <a:ext cx="609600" cy="533400"/>
          </a:xfrm>
          <a:prstGeom prst="curved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H="1">
            <a:off x="609600" y="3657600"/>
            <a:ext cx="6553200" cy="1600200"/>
          </a:xfrm>
          <a:prstGeom prst="curvedUpArrow">
            <a:avLst>
              <a:gd name="adj1" fmla="val 0"/>
              <a:gd name="adj2" fmla="val 3560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7" name="Curved Up Arrow 26"/>
          <p:cNvSpPr/>
          <p:nvPr/>
        </p:nvSpPr>
        <p:spPr>
          <a:xfrm flipH="1">
            <a:off x="990600" y="35814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28" name="Curved Up Arrow 27"/>
          <p:cNvSpPr/>
          <p:nvPr/>
        </p:nvSpPr>
        <p:spPr>
          <a:xfrm flipH="1">
            <a:off x="1066800" y="3733800"/>
            <a:ext cx="2133600" cy="5334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" idx="2"/>
          </p:cNvCxnSpPr>
          <p:nvPr/>
        </p:nvCxnSpPr>
        <p:spPr>
          <a:xfrm>
            <a:off x="228600" y="3352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12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flipH="1" flipV="1">
            <a:off x="3048000" y="1981200"/>
            <a:ext cx="3962400" cy="1143000"/>
          </a:xfrm>
          <a:prstGeom prst="curvedUpArrow">
            <a:avLst>
              <a:gd name="adj1" fmla="val 0"/>
              <a:gd name="adj2" fmla="val 41769"/>
              <a:gd name="adj3" fmla="val 2194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82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168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23</cp:revision>
  <dcterms:created xsi:type="dcterms:W3CDTF">2020-12-14T05:03:00Z</dcterms:created>
  <dcterms:modified xsi:type="dcterms:W3CDTF">2020-12-14T07:17:03Z</dcterms:modified>
</cp:coreProperties>
</file>