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58" r:id="rId16"/>
    <p:sldId id="262" r:id="rId17"/>
    <p:sldId id="260" r:id="rId18"/>
    <p:sldId id="259"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265"/>
            <p14:sldId id="266"/>
            <p14:sldId id="267"/>
            <p14:sldId id="268"/>
            <p14:sldId id="269"/>
            <p14:sldId id="270"/>
            <p14:sldId id="271"/>
            <p14:sldId id="272"/>
            <p14:sldId id="273"/>
            <p14:sldId id="274"/>
            <p14:sldId id="258"/>
            <p14:sldId id="262"/>
            <p14:sldId id="260"/>
            <p14:sldId id="25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techblog.netflix.com/2011/07/netflix-simian-army.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smtClean="0"/>
              <a:t>And domain-driven design (DDD)</a:t>
            </a:r>
            <a:endParaRPr lang="en-US" dirty="0" smtClean="0"/>
          </a:p>
          <a:p>
            <a:r>
              <a:rPr lang="en-US" dirty="0" smtClean="0"/>
              <a:t>Ralph.squillace@Microsoft.com</a:t>
            </a:r>
            <a:endParaRPr lang="en-US" dirty="0"/>
          </a:p>
        </p:txBody>
      </p:sp>
    </p:spTree>
    <p:extLst>
      <p:ext uri="{BB962C8B-B14F-4D97-AF65-F5344CB8AC3E}">
        <p14:creationId xmlns:p14="http://schemas.microsoft.com/office/powerpoint/2010/main" val="4247602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Ah, execution. Tough stuff.</a:t>
            </a:r>
          </a:p>
        </p:txBody>
      </p:sp>
    </p:spTree>
    <p:extLst>
      <p:ext uri="{BB962C8B-B14F-4D97-AF65-F5344CB8AC3E}">
        <p14:creationId xmlns:p14="http://schemas.microsoft.com/office/powerpoint/2010/main" val="3061661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Operations focused on hardware drops massively over the next five years.</a:t>
            </a:r>
          </a:p>
          <a:p>
            <a:r>
              <a:rPr lang="en-US" dirty="0" smtClean="0"/>
              <a:t>Operations focused on developing and managing software compute abstractions increases dramatically.</a:t>
            </a:r>
            <a:endParaRPr lang="en-US" dirty="0"/>
          </a:p>
        </p:txBody>
      </p:sp>
    </p:spTree>
    <p:extLst>
      <p:ext uri="{BB962C8B-B14F-4D97-AF65-F5344CB8AC3E}">
        <p14:creationId xmlns:p14="http://schemas.microsoft.com/office/powerpoint/2010/main" val="1961395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Architects focus on everything more and more. </a:t>
            </a:r>
          </a:p>
          <a:p>
            <a:r>
              <a:rPr lang="en-US" dirty="0" smtClean="0"/>
              <a:t>Datacenters are now </a:t>
            </a:r>
            <a:r>
              <a:rPr lang="en-US" i="1" dirty="0" smtClean="0"/>
              <a:t>programs</a:t>
            </a:r>
            <a:r>
              <a:rPr lang="en-US" dirty="0" smtClean="0"/>
              <a:t>. Programs in datacenters are programs running in programs.</a:t>
            </a:r>
            <a:endParaRPr lang="en-US" dirty="0"/>
          </a:p>
        </p:txBody>
      </p:sp>
    </p:spTree>
    <p:extLst>
      <p:ext uri="{BB962C8B-B14F-4D97-AF65-F5344CB8AC3E}">
        <p14:creationId xmlns:p14="http://schemas.microsoft.com/office/powerpoint/2010/main" val="201479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Because everyone has more focus on apps and infrastructures as apps, that means….</a:t>
            </a:r>
            <a:endParaRPr lang="en-US" dirty="0"/>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smtClean="0"/>
              <a:t>Reorg!!!</a:t>
            </a:r>
            <a:endParaRPr lang="en-US" sz="7200" dirty="0"/>
          </a:p>
        </p:txBody>
      </p:sp>
    </p:spTree>
    <p:extLst>
      <p:ext uri="{BB962C8B-B14F-4D97-AF65-F5344CB8AC3E}">
        <p14:creationId xmlns:p14="http://schemas.microsoft.com/office/powerpoint/2010/main" val="25766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Throw it away, NOW.	</a:t>
            </a:r>
            <a:endParaRPr lang="en-US" dirty="0"/>
          </a:p>
        </p:txBody>
      </p:sp>
      <p:sp>
        <p:nvSpPr>
          <p:cNvPr id="3" name="Content Placeholder 2"/>
          <p:cNvSpPr>
            <a:spLocks noGrp="1"/>
          </p:cNvSpPr>
          <p:nvPr>
            <p:ph idx="1"/>
          </p:nvPr>
        </p:nvSpPr>
        <p:spPr/>
        <p:txBody>
          <a:bodyPr/>
          <a:lstStyle/>
          <a:p>
            <a:r>
              <a:rPr lang="en-US" dirty="0" smtClean="0"/>
              <a:t>If the point of a bunch of services is independence and the ability to survive errors, then when there’s an error, collect what you need and throw it away. </a:t>
            </a:r>
          </a:p>
          <a:p>
            <a:pPr lvl="1"/>
            <a:r>
              <a:rPr lang="en-US" dirty="0" smtClean="0"/>
              <a:t>NEVER connect to a service to manually debug. What are you thinking?</a:t>
            </a:r>
            <a:endParaRPr lang="en-US" dirty="0"/>
          </a:p>
        </p:txBody>
      </p:sp>
    </p:spTree>
    <p:extLst>
      <p:ext uri="{BB962C8B-B14F-4D97-AF65-F5344CB8AC3E}">
        <p14:creationId xmlns:p14="http://schemas.microsoft.com/office/powerpoint/2010/main" val="981274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any blocking call should be destroyed</a:t>
            </a:r>
            <a:endParaRPr lang="en-US" dirty="0"/>
          </a:p>
        </p:txBody>
      </p:sp>
      <p:sp>
        <p:nvSpPr>
          <p:cNvPr id="3" name="Content Placeholder 2"/>
          <p:cNvSpPr>
            <a:spLocks noGrp="1"/>
          </p:cNvSpPr>
          <p:nvPr>
            <p:ph idx="1"/>
          </p:nvPr>
        </p:nvSpPr>
        <p:spPr/>
        <p:txBody>
          <a:bodyPr/>
          <a:lstStyle/>
          <a:p>
            <a:r>
              <a:rPr lang="en-US" dirty="0" smtClean="0"/>
              <a:t>Duh. Event driven.</a:t>
            </a:r>
            <a:endParaRPr lang="en-US" dirty="0"/>
          </a:p>
        </p:txBody>
      </p:sp>
    </p:spTree>
    <p:extLst>
      <p:ext uri="{BB962C8B-B14F-4D97-AF65-F5344CB8AC3E}">
        <p14:creationId xmlns:p14="http://schemas.microsoft.com/office/powerpoint/2010/main" val="17529630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know </a:t>
            </a:r>
            <a:r>
              <a:rPr lang="en-US" i="1" dirty="0" smtClean="0"/>
              <a:t>precisely</a:t>
            </a:r>
            <a:r>
              <a:rPr lang="en-US" dirty="0" smtClean="0"/>
              <a:t> your </a:t>
            </a:r>
            <a:r>
              <a:rPr lang="en-US" dirty="0" err="1" smtClean="0"/>
              <a:t>microservice’s</a:t>
            </a:r>
            <a:r>
              <a:rPr lang="en-US" dirty="0" smtClean="0"/>
              <a:t> domain</a:t>
            </a:r>
            <a:endParaRPr lang="en-US" dirty="0"/>
          </a:p>
        </p:txBody>
      </p:sp>
      <p:sp>
        <p:nvSpPr>
          <p:cNvPr id="3" name="Content Placeholder 2"/>
          <p:cNvSpPr>
            <a:spLocks noGrp="1"/>
          </p:cNvSpPr>
          <p:nvPr>
            <p:ph idx="1"/>
          </p:nvPr>
        </p:nvSpPr>
        <p:spPr/>
        <p:txBody>
          <a:bodyPr/>
          <a:lstStyle/>
          <a:p>
            <a:r>
              <a:rPr lang="en-US" dirty="0" smtClean="0"/>
              <a:t>This is, in essence, the ability to understand what you own and what you do not.</a:t>
            </a:r>
          </a:p>
          <a:p>
            <a:r>
              <a:rPr lang="en-US" dirty="0" smtClean="0"/>
              <a:t>*(and stick to it)</a:t>
            </a:r>
          </a:p>
          <a:p>
            <a:r>
              <a:rPr lang="en-US" dirty="0" smtClean="0"/>
              <a:t>NOT. SIMPLE.</a:t>
            </a:r>
          </a:p>
          <a:p>
            <a:r>
              <a:rPr lang="en-US" dirty="0" smtClean="0"/>
              <a:t>Means you might dabble in….</a:t>
            </a:r>
            <a:endParaRPr lang="en-US" dirty="0"/>
          </a:p>
        </p:txBody>
      </p:sp>
    </p:spTree>
    <p:extLst>
      <p:ext uri="{BB962C8B-B14F-4D97-AF65-F5344CB8AC3E}">
        <p14:creationId xmlns:p14="http://schemas.microsoft.com/office/powerpoint/2010/main" val="3591277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Domain-driven design: DDD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923332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The app is everything at once</a:t>
            </a:r>
            <a:endParaRPr lang="en-US" dirty="0"/>
          </a:p>
        </p:txBody>
      </p:sp>
      <p:sp>
        <p:nvSpPr>
          <p:cNvPr id="3" name="Content Placeholder 2"/>
          <p:cNvSpPr>
            <a:spLocks noGrp="1"/>
          </p:cNvSpPr>
          <p:nvPr>
            <p:ph idx="1"/>
          </p:nvPr>
        </p:nvSpPr>
        <p:spPr/>
        <p:txBody>
          <a:bodyPr/>
          <a:lstStyle/>
          <a:p>
            <a:r>
              <a:rPr lang="en-US" dirty="0" smtClean="0"/>
              <a:t>Two levels of architecture: </a:t>
            </a:r>
          </a:p>
          <a:p>
            <a:pPr lvl="1"/>
            <a:r>
              <a:rPr lang="en-US" dirty="0" err="1" smtClean="0"/>
              <a:t>Microservices</a:t>
            </a:r>
            <a:r>
              <a:rPr lang="en-US" dirty="0" smtClean="0"/>
              <a:t> themselves</a:t>
            </a:r>
          </a:p>
          <a:p>
            <a:pPr lvl="1"/>
            <a:r>
              <a:rPr lang="en-US" dirty="0" smtClean="0"/>
              <a:t>How all the </a:t>
            </a:r>
            <a:r>
              <a:rPr lang="en-US" dirty="0" err="1" smtClean="0"/>
              <a:t>microservices</a:t>
            </a:r>
            <a:r>
              <a:rPr lang="en-US" dirty="0" smtClean="0"/>
              <a:t> work together</a:t>
            </a:r>
            <a:endParaRPr lang="en-US" dirty="0"/>
          </a:p>
        </p:txBody>
      </p:sp>
    </p:spTree>
    <p:extLst>
      <p:ext uri="{BB962C8B-B14F-4D97-AF65-F5344CB8AC3E}">
        <p14:creationId xmlns:p14="http://schemas.microsoft.com/office/powerpoint/2010/main" val="2659673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short version</a:t>
            </a:r>
            <a:endParaRPr lang="en-US" dirty="0"/>
          </a:p>
        </p:txBody>
      </p:sp>
      <p:sp>
        <p:nvSpPr>
          <p:cNvPr id="3" name="Content Placeholder 2"/>
          <p:cNvSpPr>
            <a:spLocks noGrp="1"/>
          </p:cNvSpPr>
          <p:nvPr>
            <p:ph idx="1"/>
          </p:nvPr>
        </p:nvSpPr>
        <p:spPr/>
        <p:txBody>
          <a:bodyPr/>
          <a:lstStyle/>
          <a:p>
            <a:r>
              <a:rPr lang="en-US" dirty="0" smtClean="0"/>
              <a:t>What a </a:t>
            </a:r>
            <a:r>
              <a:rPr lang="en-US" dirty="0" err="1" smtClean="0"/>
              <a:t>microservice</a:t>
            </a:r>
            <a:r>
              <a:rPr lang="en-US" dirty="0" smtClean="0"/>
              <a:t> architecture is</a:t>
            </a:r>
          </a:p>
          <a:p>
            <a:r>
              <a:rPr lang="en-US" dirty="0" smtClean="0"/>
              <a:t>Why now</a:t>
            </a:r>
          </a:p>
          <a:p>
            <a:r>
              <a:rPr lang="en-US" dirty="0" smtClean="0"/>
              <a:t>What you need to know</a:t>
            </a:r>
            <a:endParaRPr lang="en-US" dirty="0"/>
          </a:p>
        </p:txBody>
      </p:sp>
    </p:spTree>
    <p:extLst>
      <p:ext uri="{BB962C8B-B14F-4D97-AF65-F5344CB8AC3E}">
        <p14:creationId xmlns:p14="http://schemas.microsoft.com/office/powerpoint/2010/main" val="184206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12factor.net:</a:t>
            </a:r>
            <a:endParaRPr lang="en-US" dirty="0"/>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smtClean="0"/>
              <a:t>All stuff in origin/master, or it goes there.</a:t>
            </a:r>
          </a:p>
          <a:p>
            <a:r>
              <a:rPr lang="en-US" dirty="0" err="1" smtClean="0"/>
              <a:t>Microservice</a:t>
            </a:r>
            <a:r>
              <a:rPr lang="en-US" dirty="0" smtClean="0"/>
              <a:t> code </a:t>
            </a:r>
            <a:r>
              <a:rPr lang="en-US" i="1" dirty="0" smtClean="0"/>
              <a:t>and </a:t>
            </a:r>
            <a:r>
              <a:rPr lang="en-US" dirty="0" err="1" smtClean="0"/>
              <a:t>config</a:t>
            </a:r>
            <a:r>
              <a:rPr lang="en-US" dirty="0" smtClean="0"/>
              <a:t> </a:t>
            </a:r>
            <a:r>
              <a:rPr lang="en-US" i="1" dirty="0" smtClean="0"/>
              <a:t>completely</a:t>
            </a:r>
            <a:r>
              <a:rPr lang="en-US" dirty="0" smtClean="0"/>
              <a:t> autonomous.</a:t>
            </a:r>
          </a:p>
          <a:p>
            <a:r>
              <a:rPr lang="en-US" dirty="0" smtClean="0"/>
              <a:t>All non-domain resources are autonomous addressable resources.</a:t>
            </a:r>
          </a:p>
          <a:p>
            <a:r>
              <a:rPr lang="en-US" dirty="0" smtClean="0"/>
              <a:t>Building, releasing, and running are autonomous.</a:t>
            </a:r>
          </a:p>
          <a:p>
            <a:r>
              <a:rPr lang="en-US" dirty="0" err="1" smtClean="0"/>
              <a:t>Microservice</a:t>
            </a:r>
            <a:r>
              <a:rPr lang="en-US" dirty="0" smtClean="0"/>
              <a:t> goal: one stateless process.</a:t>
            </a:r>
          </a:p>
          <a:p>
            <a:pPr lvl="1"/>
            <a:r>
              <a:rPr lang="en-US" dirty="0" smtClean="0"/>
              <a:t>Caveat: when point of service is to do </a:t>
            </a:r>
            <a:r>
              <a:rPr lang="en-US" dirty="0" err="1" smtClean="0"/>
              <a:t>multiprocess</a:t>
            </a:r>
            <a:r>
              <a:rPr lang="en-US" dirty="0" smtClean="0"/>
              <a:t> or </a:t>
            </a:r>
            <a:r>
              <a:rPr lang="en-US" dirty="0" err="1" smtClean="0"/>
              <a:t>stateful</a:t>
            </a:r>
            <a:r>
              <a:rPr lang="en-US" dirty="0" smtClean="0"/>
              <a:t> work (</a:t>
            </a:r>
            <a:r>
              <a:rPr lang="en-US" dirty="0" err="1" smtClean="0"/>
              <a:t>dbs</a:t>
            </a:r>
            <a:r>
              <a:rPr lang="en-US" dirty="0" smtClean="0"/>
              <a:t>).</a:t>
            </a:r>
          </a:p>
          <a:p>
            <a:r>
              <a:rPr lang="en-US" dirty="0" smtClean="0"/>
              <a:t>If service is hosted in other framework, </a:t>
            </a:r>
            <a:r>
              <a:rPr lang="en-US" dirty="0" err="1" smtClean="0"/>
              <a:t>microservice</a:t>
            </a:r>
            <a:r>
              <a:rPr lang="en-US" dirty="0"/>
              <a:t> </a:t>
            </a:r>
            <a:r>
              <a:rPr lang="en-US" dirty="0" smtClean="0"/>
              <a:t>treats framework as part of </a:t>
            </a:r>
            <a:r>
              <a:rPr lang="en-US" dirty="0" err="1" smtClean="0"/>
              <a:t>microservice</a:t>
            </a:r>
            <a:r>
              <a:rPr lang="en-US" dirty="0"/>
              <a:t> </a:t>
            </a:r>
            <a:r>
              <a:rPr lang="en-US" dirty="0" smtClean="0"/>
              <a:t>as a unit.</a:t>
            </a:r>
          </a:p>
          <a:p>
            <a:r>
              <a:rPr lang="en-US" dirty="0" smtClean="0"/>
              <a:t>Don’t block. Ever. </a:t>
            </a:r>
          </a:p>
          <a:p>
            <a:r>
              <a:rPr lang="en-US" dirty="0" smtClean="0"/>
              <a:t>Throw problems away and start a fresh un-problem.</a:t>
            </a:r>
          </a:p>
          <a:p>
            <a:r>
              <a:rPr lang="en-US" dirty="0" smtClean="0"/>
              <a:t>Test in production.</a:t>
            </a:r>
          </a:p>
          <a:p>
            <a:r>
              <a:rPr lang="en-US" dirty="0" smtClean="0"/>
              <a:t>Logs are live test streams; see previous.</a:t>
            </a:r>
          </a:p>
          <a:p>
            <a:r>
              <a:rPr lang="en-US" dirty="0" smtClean="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Martin Fowler:</a:t>
            </a:r>
            <a:br>
              <a:rPr lang="en-US" dirty="0" smtClean="0"/>
            </a:br>
            <a:r>
              <a:rPr lang="en-US" sz="1400" dirty="0" smtClean="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i="1" dirty="0" smtClean="0"/>
              <a:t>.</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smtClean="0"/>
              <a:t>Components are called “services”</a:t>
            </a:r>
          </a:p>
          <a:p>
            <a:r>
              <a:rPr lang="en-US" dirty="0" smtClean="0"/>
              <a:t>Services based on business capabilities or processes, not skills.</a:t>
            </a:r>
          </a:p>
          <a:p>
            <a:r>
              <a:rPr lang="en-US" dirty="0" smtClean="0"/>
              <a:t>Services are never finished, even when shipping.</a:t>
            </a:r>
          </a:p>
          <a:p>
            <a:r>
              <a:rPr lang="en-US" dirty="0" smtClean="0"/>
              <a:t>Simplest communication possible (REST/oauth2); service logic can be complex.</a:t>
            </a:r>
          </a:p>
          <a:p>
            <a:pPr lvl="1"/>
            <a:r>
              <a:rPr lang="en-US" dirty="0" smtClean="0"/>
              <a:t>Note: this is NOT the SOA approach!</a:t>
            </a:r>
          </a:p>
          <a:p>
            <a:r>
              <a:rPr lang="en-US" dirty="0" smtClean="0"/>
              <a:t>Destroy implementation code/library standards. Only service façade and behavior matters.</a:t>
            </a:r>
          </a:p>
          <a:p>
            <a:r>
              <a:rPr lang="en-US" dirty="0" smtClean="0"/>
              <a:t>Data just more </a:t>
            </a:r>
            <a:r>
              <a:rPr lang="en-US" dirty="0" err="1" smtClean="0"/>
              <a:t>microservices</a:t>
            </a:r>
            <a:r>
              <a:rPr lang="en-US" dirty="0" smtClean="0"/>
              <a:t>.</a:t>
            </a:r>
          </a:p>
          <a:p>
            <a:r>
              <a:rPr lang="en-US" dirty="0" smtClean="0"/>
              <a:t>Automate EVERYTHING.</a:t>
            </a:r>
          </a:p>
          <a:p>
            <a:r>
              <a:rPr lang="en-US" dirty="0" smtClean="0"/>
              <a:t>Failure is a normal part of entropy.</a:t>
            </a:r>
          </a:p>
          <a:p>
            <a:pPr lvl="1"/>
            <a:r>
              <a:rPr lang="en-US" dirty="0" smtClean="0"/>
              <a:t>Chaos Monkey, the </a:t>
            </a:r>
            <a:r>
              <a:rPr lang="en-US" dirty="0" smtClean="0">
                <a:hlinkClick r:id="rId2"/>
              </a:rPr>
              <a:t>Simian army</a:t>
            </a:r>
            <a:r>
              <a:rPr lang="en-US" dirty="0" smtClean="0"/>
              <a:t>, and the </a:t>
            </a:r>
            <a:r>
              <a:rPr lang="en-US" dirty="0" smtClean="0">
                <a:hlinkClick r:id="rId3"/>
              </a:rPr>
              <a:t>Circuit Breaker pattern</a:t>
            </a:r>
            <a:r>
              <a:rPr lang="en-US" dirty="0" smtClean="0"/>
              <a:t>.</a:t>
            </a:r>
          </a:p>
          <a:p>
            <a:r>
              <a:rPr lang="en-US" dirty="0" smtClean="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break out the similarities:</a:t>
            </a:r>
            <a:endParaRPr lang="en-US" dirty="0"/>
          </a:p>
        </p:txBody>
      </p:sp>
      <p:sp>
        <p:nvSpPr>
          <p:cNvPr id="3" name="Content Placeholder 2"/>
          <p:cNvSpPr>
            <a:spLocks noGrp="1"/>
          </p:cNvSpPr>
          <p:nvPr>
            <p:ph idx="1"/>
          </p:nvPr>
        </p:nvSpPr>
        <p:spPr/>
        <p:txBody>
          <a:bodyPr/>
          <a:lstStyle/>
          <a:p>
            <a:r>
              <a:rPr lang="en-US" dirty="0" smtClean="0"/>
              <a:t>Services are focused, entirely self-sustaining, largely single processes.</a:t>
            </a:r>
          </a:p>
          <a:p>
            <a:r>
              <a:rPr lang="en-US" dirty="0" smtClean="0"/>
              <a:t>Everything external to the </a:t>
            </a:r>
            <a:r>
              <a:rPr lang="en-US" i="1" dirty="0" smtClean="0"/>
              <a:t>domain context</a:t>
            </a:r>
            <a:r>
              <a:rPr lang="en-US" dirty="0" smtClean="0"/>
              <a:t> of the service is a REST call (98% case) to another service for </a:t>
            </a:r>
            <a:r>
              <a:rPr lang="en-US" i="1" dirty="0" smtClean="0"/>
              <a:t>that domain</a:t>
            </a:r>
            <a:r>
              <a:rPr lang="en-US" dirty="0" smtClean="0"/>
              <a:t>.</a:t>
            </a:r>
          </a:p>
          <a:p>
            <a:r>
              <a:rPr lang="en-US" dirty="0" smtClean="0"/>
              <a:t>Never tell the team how to build the service from the point of view of another service.</a:t>
            </a:r>
          </a:p>
          <a:p>
            <a:r>
              <a:rPr lang="en-US" dirty="0" smtClean="0"/>
              <a:t>Failing services are destroyed and replaced as fast as possible. Period.</a:t>
            </a:r>
          </a:p>
          <a:p>
            <a:r>
              <a:rPr lang="en-US" dirty="0" smtClean="0"/>
              <a:t>At scale, monitoring, logging, and testing are identical. </a:t>
            </a:r>
          </a:p>
          <a:p>
            <a:endParaRPr lang="en-US" dirty="0" smtClean="0"/>
          </a:p>
          <a:p>
            <a:endParaRPr lang="en-US" dirty="0"/>
          </a:p>
        </p:txBody>
      </p:sp>
    </p:spTree>
    <p:extLst>
      <p:ext uri="{BB962C8B-B14F-4D97-AF65-F5344CB8AC3E}">
        <p14:creationId xmlns:p14="http://schemas.microsoft.com/office/powerpoint/2010/main" val="1393165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343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1070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22543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2022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241</TotalTime>
  <Words>578</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Let’s break out the similarities:</vt:lpstr>
      <vt:lpstr>PowerPoint Presentation</vt:lpstr>
      <vt:lpstr>PowerPoint Presentation</vt:lpstr>
      <vt:lpstr>PowerPoint Presentation</vt:lpstr>
      <vt:lpstr>PowerPoint Presentation</vt:lpstr>
      <vt:lpstr>Implications for humans</vt:lpstr>
      <vt:lpstr>Implications for humans</vt:lpstr>
      <vt:lpstr>Implications for humans</vt:lpstr>
      <vt:lpstr>Implications for humans</vt:lpstr>
      <vt:lpstr>Implications for humans</vt:lpstr>
      <vt:lpstr>Thing to grok: Throw it away, NOW. </vt:lpstr>
      <vt:lpstr>Thing to grok: any blocking call should be destroyed</vt:lpstr>
      <vt:lpstr>Things to grok: know precisely your microservice’s domain</vt:lpstr>
      <vt:lpstr>Digression: Domain-driven design: DDD </vt:lpstr>
      <vt:lpstr>Things to grok: The app is everything at once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13</cp:revision>
  <dcterms:created xsi:type="dcterms:W3CDTF">2015-05-09T06:38:04Z</dcterms:created>
  <dcterms:modified xsi:type="dcterms:W3CDTF">2015-05-09T20:41:07Z</dcterms:modified>
</cp:coreProperties>
</file>