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B0517FE-87F4-41E9-B2F1-6669FA695F0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Microservices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it 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Why now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What you need to know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