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75" r:id="rId8"/>
    <p:sldId id="277" r:id="rId9"/>
    <p:sldId id="278" r:id="rId10"/>
    <p:sldId id="279" r:id="rId11"/>
    <p:sldId id="280" r:id="rId12"/>
    <p:sldId id="267" r:id="rId13"/>
    <p:sldId id="284" r:id="rId14"/>
    <p:sldId id="268" r:id="rId15"/>
    <p:sldId id="269" r:id="rId16"/>
    <p:sldId id="270" r:id="rId17"/>
    <p:sldId id="271" r:id="rId18"/>
    <p:sldId id="272" r:id="rId19"/>
    <p:sldId id="273" r:id="rId20"/>
    <p:sldId id="274" r:id="rId21"/>
    <p:sldId id="281" r:id="rId22"/>
    <p:sldId id="282" r:id="rId23"/>
    <p:sldId id="283" r:id="rId24"/>
    <p:sldId id="258" r:id="rId25"/>
    <p:sldId id="262" r:id="rId26"/>
    <p:sldId id="260"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265"/>
            <p14:sldId id="266"/>
            <p14:sldId id="275"/>
            <p14:sldId id="277"/>
            <p14:sldId id="278"/>
            <p14:sldId id="279"/>
            <p14:sldId id="280"/>
            <p14:sldId id="267"/>
          </p14:sldIdLst>
        </p14:section>
        <p14:section name="Digression: Domain Driven Design" id="{2838D50D-C5FF-4B0F-867D-8AFECB339ED3}">
          <p14:sldIdLst>
            <p14:sldId id="284"/>
          </p14:sldIdLst>
        </p14:section>
        <p14:section name="End Digression" id="{FBBA807F-00FE-49C4-A6CF-76FCD46BD6CA}">
          <p14:sldIdLst>
            <p14:sldId id="268"/>
            <p14:sldId id="269"/>
            <p14:sldId id="270"/>
            <p14:sldId id="271"/>
            <p14:sldId id="272"/>
            <p14:sldId id="273"/>
            <p14:sldId id="274"/>
            <p14:sldId id="281"/>
            <p14:sldId id="282"/>
            <p14:sldId id="283"/>
            <p14:sldId id="258"/>
            <p14:sldId id="262"/>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Conway%27s_la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endParaRPr lang="en-US" dirty="0" smtClean="0"/>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a:t>
              </a:r>
              <a:r>
                <a:rPr lang="en-US" sz="2353" b="1" dirty="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a:t>
              </a:r>
              <a:r>
                <a:rPr lang="en-US" sz="2353" b="1" dirty="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a:t>
              </a:r>
              <a:r>
                <a:rPr lang="en-US" sz="2353" b="1" dirty="0">
                  <a:gradFill>
                    <a:gsLst>
                      <a:gs pos="2917">
                        <a:schemeClr val="tx1"/>
                      </a:gs>
                      <a:gs pos="30000">
                        <a:schemeClr val="tx1"/>
                      </a:gs>
                    </a:gsLst>
                    <a:lin ang="5400000" scaled="0"/>
                  </a:gradFill>
                  <a:latin typeface="+mj-lt"/>
                </a:rPr>
                <a:t>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t>
            </a:r>
            <a:r>
              <a:rPr lang="en-US" smtClean="0"/>
              <a:t>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981274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3591277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endParaRPr lang="en-US" dirty="0" smtClean="0"/>
          </a:p>
          <a:p>
            <a:pPr marL="0" indent="0">
              <a:buNone/>
            </a:pPr>
            <a:endParaRPr lang="en-US" dirty="0"/>
          </a:p>
        </p:txBody>
      </p:sp>
    </p:spTree>
    <p:extLst>
      <p:ext uri="{BB962C8B-B14F-4D97-AF65-F5344CB8AC3E}">
        <p14:creationId xmlns:p14="http://schemas.microsoft.com/office/powerpoint/2010/main" val="81343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293</TotalTime>
  <Words>905</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Let’s break out the similarities:</vt:lpstr>
      <vt:lpstr>Thing to grok: Microservices are autonomous single processes</vt:lpstr>
      <vt:lpstr>Thing to grok: Microservices are autonomous single processes</vt:lpstr>
      <vt:lpstr>PowerPoint Presentation</vt:lpstr>
      <vt:lpstr>PowerPoint Presentation</vt:lpstr>
      <vt:lpstr>PowerPoint Presentation</vt:lpstr>
      <vt:lpstr>PowerPoint Presentation</vt:lpstr>
      <vt:lpstr>Things to grok: edit your microservice specification violently </vt:lpstr>
      <vt:lpstr>Digression: Domain-driven design: DDD </vt:lpstr>
      <vt:lpstr>Things to grok: Don’t order the code</vt:lpstr>
      <vt:lpstr>PowerPoint Presentation</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Throw it away, NOW. </vt:lpstr>
      <vt:lpstr>Thing to grok: any blocking call should be destroyed</vt:lpstr>
      <vt:lpstr>Things to grok: know precisely your microservice’s domain</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21</cp:revision>
  <dcterms:created xsi:type="dcterms:W3CDTF">2015-05-09T06:38:04Z</dcterms:created>
  <dcterms:modified xsi:type="dcterms:W3CDTF">2015-05-09T21:32:15Z</dcterms:modified>
</cp:coreProperties>
</file>