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Ralph Squillace</a:t>
            </a:r>
          </a:p>
          <a:p>
            <a:r>
              <a:rPr lang="en-US" dirty="0" smtClean="0"/>
              <a:t>Ralph.squillace@Microsoft.com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0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short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 </a:t>
            </a:r>
            <a:r>
              <a:rPr lang="en-US" dirty="0" err="1" smtClean="0"/>
              <a:t>microservice</a:t>
            </a:r>
            <a:r>
              <a:rPr lang="en-US" dirty="0" smtClean="0"/>
              <a:t> architecture is</a:t>
            </a:r>
          </a:p>
          <a:p>
            <a:r>
              <a:rPr lang="en-US" dirty="0" smtClean="0"/>
              <a:t>Why now</a:t>
            </a:r>
          </a:p>
          <a:p>
            <a:r>
              <a:rPr lang="en-US" dirty="0" smtClean="0"/>
              <a:t>What you need to 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6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19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Microservices</vt:lpstr>
      <vt:lpstr>The short version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Ralph Squillace</dc:creator>
  <cp:lastModifiedBy>Ralph Squillace</cp:lastModifiedBy>
  <cp:revision>3</cp:revision>
  <dcterms:created xsi:type="dcterms:W3CDTF">2015-05-09T06:38:04Z</dcterms:created>
  <dcterms:modified xsi:type="dcterms:W3CDTF">2015-05-09T06:56:17Z</dcterms:modified>
</cp:coreProperties>
</file>