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9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Today's Stuff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Arial"/>
              </a:rPr>
              <a:t>9-10: clouds and distributed systems</a:t>
            </a:r>
            <a:endParaRPr/>
          </a:p>
          <a:p>
            <a:r>
              <a:rPr lang="en-US" sz="3200">
                <a:latin typeface="Arial"/>
              </a:rPr>
              <a:t>10-12: microservices and containers</a:t>
            </a:r>
            <a:endParaRPr/>
          </a:p>
          <a:p>
            <a:r>
              <a:rPr lang="en-US" sz="3200">
                <a:latin typeface="Arial"/>
              </a:rPr>
              <a:t>1-2: more on containers are orchestration and actor model/service fabric</a:t>
            </a:r>
            <a:endParaRPr/>
          </a:p>
          <a:p>
            <a:r>
              <a:rPr lang="en-US" sz="3200">
                <a:latin typeface="Arial"/>
              </a:rPr>
              <a:t>2-3: architectural evolution with radical scale: massive online gaming</a:t>
            </a:r>
            <a:endParaRPr/>
          </a:p>
          <a:p>
            <a:r>
              <a:rPr lang="en-US" sz="3200">
                <a:latin typeface="Arial"/>
              </a:rPr>
              <a:t>3-4: security and distributed systems, including IoT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need to know the choices you face. We’ll do that.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Orchestration systems</a:t>
            </a:r>
          </a:p>
          <a:p>
            <a:pPr lvl="1"/>
            <a:r>
              <a:rPr lang="en-US" dirty="0" smtClean="0"/>
              <a:t>Live monitoring and testing</a:t>
            </a:r>
          </a:p>
          <a:p>
            <a:pPr lvl="1"/>
            <a:r>
              <a:rPr lang="en-US" dirty="0" smtClean="0"/>
              <a:t>Service Fabric and the Actor Model</a:t>
            </a:r>
          </a:p>
          <a:p>
            <a:r>
              <a:rPr lang="en-US" dirty="0" smtClean="0"/>
              <a:t>You’ll need to know how to navigate those choices. We’ll do that, too.</a:t>
            </a:r>
          </a:p>
          <a:p>
            <a:pPr lvl="1"/>
            <a:r>
              <a:rPr lang="en-US" dirty="0" smtClean="0"/>
              <a:t>Migrate toward agile </a:t>
            </a:r>
            <a:r>
              <a:rPr lang="en-US" dirty="0" err="1" smtClean="0"/>
              <a:t>devops</a:t>
            </a:r>
            <a:r>
              <a:rPr lang="en-US" dirty="0" smtClean="0"/>
              <a:t> and </a:t>
            </a:r>
            <a:r>
              <a:rPr lang="en-US" dirty="0" err="1" smtClean="0"/>
              <a:t>microservice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Automate, orchestrate, monitor.</a:t>
            </a:r>
          </a:p>
          <a:p>
            <a:pPr lvl="1"/>
            <a:r>
              <a:rPr lang="en-US" dirty="0" smtClean="0"/>
              <a:t>Get the little things right</a:t>
            </a:r>
          </a:p>
          <a:p>
            <a:pPr lvl="1"/>
            <a:r>
              <a:rPr lang="en-US" dirty="0" smtClean="0"/>
              <a:t>Choose a great partner, but </a:t>
            </a:r>
            <a:r>
              <a:rPr lang="en-US" smtClean="0"/>
              <a:t>have several.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Setting the Table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44577" y="1563480"/>
            <a:ext cx="86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Clouds: Azure, Amazon, Google...
</a:t>
            </a:r>
            <a:r>
              <a:rPr lang="en-US" sz="1600">
                <a:latin typeface="Arial"/>
              </a:rPr>
              <a:t>and the rest.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Whirlwind tour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if things fail, design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Story: disks fail constantly. In a datacenter, disk are </a:t>
            </a:r>
            <a:r>
              <a:rPr lang="en-US" i="1" dirty="0" smtClean="0"/>
              <a:t>constantly failing</a:t>
            </a:r>
            <a:r>
              <a:rPr lang="en-US" dirty="0" smtClean="0"/>
              <a:t>. You should expect that each component of your application could hit that disk at any time. Your components should think that’s normal – it’ll happen to them.</a:t>
            </a:r>
          </a:p>
          <a:p>
            <a:pPr lvl="1"/>
            <a:r>
              <a:rPr lang="en-US" dirty="0" smtClean="0"/>
              <a:t>Chaos monkey!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Do you wash your rental car?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didn’t think so….</a:t>
            </a:r>
          </a:p>
          <a:p>
            <a:r>
              <a:rPr lang="en-US" dirty="0" smtClean="0"/>
              <a:t>So, if you’re renting computers, why don’t you burn them up?</a:t>
            </a:r>
          </a:p>
          <a:p>
            <a:r>
              <a:rPr lang="en-US" dirty="0" smtClean="0"/>
              <a:t>RUN YOUR MACHINERY HARD. 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Chaos Monkey</a:t>
            </a:r>
          </a:p>
          <a:p>
            <a:pPr lvl="1"/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STORAGE strategy: distributed </a:t>
            </a:r>
            <a:r>
              <a:rPr lang="en-US" dirty="0" err="1" smtClean="0"/>
              <a:t>redis</a:t>
            </a:r>
            <a:r>
              <a:rPr lang="en-US" dirty="0" smtClean="0"/>
              <a:t> into blobs, </a:t>
            </a:r>
            <a:r>
              <a:rPr lang="en-US" dirty="0" err="1" smtClean="0"/>
              <a:t>json</a:t>
            </a:r>
            <a:r>
              <a:rPr lang="en-US" dirty="0" smtClean="0"/>
              <a:t> blobs (“documents” -- </a:t>
            </a:r>
            <a:r>
              <a:rPr lang="en-US" dirty="0" err="1" smtClean="0"/>
              <a:t>mongodb</a:t>
            </a:r>
            <a:r>
              <a:rPr lang="en-US" dirty="0" smtClean="0"/>
              <a:t>) and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Smallest possible partitioned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VMs should be smallest</a:t>
            </a:r>
          </a:p>
          <a:p>
            <a:r>
              <a:rPr lang="en-US" dirty="0" smtClean="0"/>
              <a:t>OS should be smallest </a:t>
            </a:r>
          </a:p>
          <a:p>
            <a:r>
              <a:rPr lang="en-US" dirty="0" smtClean="0"/>
              <a:t>Bunches of storages with partition and retry policies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Fine grained </a:t>
            </a:r>
            <a:r>
              <a:rPr lang="en-US" dirty="0" err="1" smtClean="0"/>
              <a:t>scaleout</a:t>
            </a:r>
            <a:r>
              <a:rPr lang="en-US" dirty="0" smtClean="0"/>
              <a:t> and </a:t>
            </a:r>
            <a:r>
              <a:rPr lang="en-US" dirty="0" err="1" smtClean="0"/>
              <a:t>scalein</a:t>
            </a:r>
            <a:endParaRPr lang="en-US" dirty="0" smtClean="0"/>
          </a:p>
          <a:p>
            <a:pPr lvl="1"/>
            <a:r>
              <a:rPr lang="en-US" dirty="0" smtClean="0"/>
              <a:t>Each failure much smaller portion of entire load</a:t>
            </a:r>
          </a:p>
          <a:p>
            <a:pPr lvl="1"/>
            <a:r>
              <a:rPr lang="en-US" dirty="0" smtClean="0"/>
              <a:t>Cost (Duh)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Scale-up works if…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Stackoverflow.com</a:t>
            </a:r>
          </a:p>
          <a:p>
            <a:pPr lvl="1"/>
            <a:r>
              <a:rPr lang="en-US" dirty="0" smtClean="0"/>
              <a:t>The example that proves the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CAP theorem pushes us towards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choose between the three; experience in distributed systems teaches us that C(</a:t>
            </a:r>
            <a:r>
              <a:rPr lang="en-US" dirty="0" err="1" smtClean="0"/>
              <a:t>onsistency</a:t>
            </a:r>
            <a:r>
              <a:rPr lang="en-US" dirty="0" smtClean="0"/>
              <a:t>) is not one of the top two</a:t>
            </a:r>
          </a:p>
          <a:p>
            <a:pPr lvl="1"/>
            <a:r>
              <a:rPr lang="en-US" dirty="0" smtClean="0"/>
              <a:t>With one exception: When it is the point of the application. Only then.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996</TotalTime>
  <Words>347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StarSymbol</vt:lpstr>
      <vt:lpstr>Times New Roman</vt:lpstr>
      <vt:lpstr>Wingdings 3</vt:lpstr>
      <vt:lpstr>Ion</vt:lpstr>
      <vt:lpstr>PowerPoint Presentation</vt:lpstr>
      <vt:lpstr>Today’s Narrative</vt:lpstr>
      <vt:lpstr>PowerPoint Presentation</vt:lpstr>
      <vt:lpstr>PowerPoint Presentation</vt:lpstr>
      <vt:lpstr>Point: if things fail, design for failure</vt:lpstr>
      <vt:lpstr>Point: Do you wash your rental car? </vt:lpstr>
      <vt:lpstr>Point: Smallest possible partitioned resource</vt:lpstr>
      <vt:lpstr>Point: Scale-up works if… </vt:lpstr>
      <vt:lpstr>Point: CAP theorem pushes us towards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10</cp:revision>
  <dcterms:modified xsi:type="dcterms:W3CDTF">2015-05-08T18:45:27Z</dcterms:modified>
</cp:coreProperties>
</file>