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8AD3038-6DC4-4F4C-8EE8-F05DB7A7248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32D12A4-FBAC-49A4-AC9C-3A4300EA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4582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 smtClean="0"/>
              <a:t>            </a:t>
            </a:r>
            <a:br>
              <a:rPr lang="id-ID" b="1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/>
              <a:t>PEMBUATAN OBJEK 3 DIMENSI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      </a:t>
            </a:r>
            <a:r>
              <a:rPr lang="en-US" dirty="0" err="1" smtClean="0"/>
              <a:t>Stasiun</a:t>
            </a:r>
            <a:r>
              <a:rPr lang="id-ID" dirty="0" smtClean="0"/>
              <a:t> </a:t>
            </a:r>
            <a:r>
              <a:rPr lang="en-US" dirty="0" err="1" smtClean="0"/>
              <a:t>Kereta</a:t>
            </a:r>
            <a:r>
              <a:rPr lang="id-ID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00"/>
            <a:ext cx="84582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TUGAS </a:t>
            </a:r>
            <a:r>
              <a:rPr lang="en-US" b="1" dirty="0" smtClean="0"/>
              <a:t>BESAR </a:t>
            </a:r>
            <a:r>
              <a:rPr lang="id-ID" b="1" dirty="0" smtClean="0"/>
              <a:t>:      GRAFIKA KOMPUTER</a:t>
            </a:r>
            <a:r>
              <a:rPr lang="en-US" b="1" dirty="0" smtClean="0"/>
              <a:t>	</a:t>
            </a:r>
            <a:endParaRPr lang="en-US" dirty="0" smtClean="0"/>
          </a:p>
          <a:p>
            <a:r>
              <a:rPr lang="en-US" b="1" dirty="0" smtClean="0"/>
              <a:t>DOSEN </a:t>
            </a:r>
            <a:r>
              <a:rPr lang="id-ID" b="1" dirty="0" smtClean="0"/>
              <a:t>        :</a:t>
            </a:r>
            <a:r>
              <a:rPr lang="en-US" b="1" dirty="0" smtClean="0"/>
              <a:t>	</a:t>
            </a:r>
            <a:r>
              <a:rPr lang="id-ID" b="1" dirty="0" smtClean="0"/>
              <a:t>     </a:t>
            </a:r>
            <a:r>
              <a:rPr lang="id-ID" b="1" dirty="0" smtClean="0"/>
              <a:t>HENDRI KARISMA S.KOM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429000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Disusun oleh: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id-ID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Arif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Rahman</a:t>
            </a:r>
            <a:r>
              <a:rPr lang="en-US" dirty="0" smtClean="0">
                <a:solidFill>
                  <a:schemeClr val="bg1"/>
                </a:solidFill>
              </a:rPr>
              <a:t>      10110980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id-ID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Husnil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Fikri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      </a:t>
            </a:r>
            <a:r>
              <a:rPr lang="en-US" dirty="0" smtClean="0">
                <a:solidFill>
                  <a:schemeClr val="bg1"/>
                </a:solidFill>
              </a:rPr>
              <a:t>10109158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	      </a:t>
            </a:r>
            <a:r>
              <a:rPr lang="en-US" dirty="0" err="1" smtClean="0">
                <a:solidFill>
                  <a:schemeClr val="bg1"/>
                </a:solidFill>
              </a:rPr>
              <a:t>Supyana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           </a:t>
            </a:r>
            <a:r>
              <a:rPr lang="en-US" dirty="0" smtClean="0">
                <a:solidFill>
                  <a:schemeClr val="bg1"/>
                </a:solidFill>
              </a:rPr>
              <a:t>10109652</a:t>
            </a:r>
            <a:endParaRPr lang="id-ID" dirty="0" smtClean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id-ID" b="1" dirty="0" smtClean="0">
                <a:solidFill>
                  <a:schemeClr val="bg1"/>
                </a:solidFill>
              </a:rPr>
              <a:t>Kelas </a:t>
            </a:r>
            <a:r>
              <a:rPr lang="id-ID" b="1" dirty="0">
                <a:solidFill>
                  <a:schemeClr val="bg1"/>
                </a:solidFill>
              </a:rPr>
              <a:t>: IF-</a:t>
            </a:r>
            <a:r>
              <a:rPr lang="en-US" b="1" dirty="0">
                <a:solidFill>
                  <a:schemeClr val="bg1"/>
                </a:solidFill>
              </a:rPr>
              <a:t>17K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 err="1"/>
              <a:t>Rumusan</a:t>
            </a:r>
            <a:r>
              <a:rPr lang="en-US" sz="2800" b="1" dirty="0"/>
              <a:t> </a:t>
            </a:r>
            <a:r>
              <a:rPr lang="en-US" sz="2800" b="1" dirty="0" err="1"/>
              <a:t>Masalah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penggambaran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3D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output?</a:t>
            </a:r>
          </a:p>
          <a:p>
            <a:pPr lvl="0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mensimulasikan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OpenGL yang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id-ID" dirty="0" smtClean="0"/>
              <a:t>C/C++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id-ID" dirty="0" smtClean="0"/>
              <a:t>Stasiun Kereta Api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 err="1"/>
              <a:t>Maksud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Tujuan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M</a:t>
            </a:r>
            <a:r>
              <a:rPr lang="en-US" dirty="0" err="1" smtClean="0"/>
              <a:t>aksud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id-ID" dirty="0" smtClean="0"/>
              <a:t>Stasiun Kereta Api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u="sng" dirty="0" err="1" smtClean="0"/>
              <a:t>Adapun</a:t>
            </a:r>
            <a:r>
              <a:rPr lang="en-US" u="sng" dirty="0" smtClean="0"/>
              <a:t> </a:t>
            </a:r>
            <a:r>
              <a:rPr lang="en-US" u="sng" dirty="0" err="1" smtClean="0"/>
              <a:t>tujuan</a:t>
            </a:r>
            <a:r>
              <a:rPr lang="en-US" u="sng" dirty="0" smtClean="0"/>
              <a:t> yang </a:t>
            </a:r>
            <a:r>
              <a:rPr lang="en-US" u="sng" dirty="0" err="1" smtClean="0"/>
              <a:t>ingin</a:t>
            </a:r>
            <a:r>
              <a:rPr lang="en-US" u="sng" dirty="0" smtClean="0"/>
              <a:t> </a:t>
            </a:r>
            <a:r>
              <a:rPr lang="en-US" u="sng" dirty="0" err="1" smtClean="0"/>
              <a:t>dicapai</a:t>
            </a:r>
            <a:r>
              <a:rPr lang="en-US" u="sng" dirty="0" smtClean="0"/>
              <a:t> </a:t>
            </a:r>
            <a:r>
              <a:rPr lang="en-US" u="sng" dirty="0" err="1" smtClean="0"/>
              <a:t>dalam</a:t>
            </a:r>
            <a:r>
              <a:rPr lang="en-US" u="sng" dirty="0" smtClean="0"/>
              <a:t> </a:t>
            </a:r>
            <a:r>
              <a:rPr lang="en-US" u="sng" dirty="0" err="1" smtClean="0"/>
              <a:t>penulisan</a:t>
            </a:r>
            <a:r>
              <a:rPr lang="en-US" u="sng" dirty="0" smtClean="0"/>
              <a:t> </a:t>
            </a:r>
            <a:r>
              <a:rPr lang="en-US" u="sng" dirty="0" err="1" smtClean="0"/>
              <a:t>tugas</a:t>
            </a:r>
            <a:r>
              <a:rPr lang="en-US" u="sng" dirty="0" smtClean="0"/>
              <a:t> </a:t>
            </a:r>
            <a:r>
              <a:rPr lang="en-US" u="sng" dirty="0" err="1" smtClean="0"/>
              <a:t>besar</a:t>
            </a:r>
            <a:r>
              <a:rPr lang="en-US" u="sng" dirty="0" smtClean="0"/>
              <a:t> </a:t>
            </a:r>
            <a:r>
              <a:rPr lang="en-US" u="sng" dirty="0" err="1" smtClean="0"/>
              <a:t>ini</a:t>
            </a:r>
            <a:r>
              <a:rPr lang="en-US" u="sng" dirty="0" smtClean="0"/>
              <a:t> </a:t>
            </a:r>
            <a:r>
              <a:rPr lang="en-US" u="sng" dirty="0" err="1" smtClean="0"/>
              <a:t>adalah</a:t>
            </a:r>
            <a:r>
              <a:rPr lang="en-US" u="sng" dirty="0" smtClean="0"/>
              <a:t> :</a:t>
            </a:r>
          </a:p>
          <a:p>
            <a:pPr lvl="0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output</a:t>
            </a:r>
            <a:r>
              <a:rPr lang="en-US" i="1" dirty="0" smtClean="0"/>
              <a:t> </a:t>
            </a:r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3 </a:t>
            </a:r>
            <a:r>
              <a:rPr lang="en-US" dirty="0" err="1" smtClean="0"/>
              <a:t>dimensi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mensimulasikan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OpenGL yang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id-ID" dirty="0" smtClean="0"/>
              <a:t>C/C++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</a:t>
            </a:r>
            <a:r>
              <a:rPr lang="id-ID" dirty="0" smtClean="0"/>
              <a:t>Stasiun Kereta Api.</a:t>
            </a:r>
            <a:endParaRPr lang="en-US" dirty="0" smtClean="0"/>
          </a:p>
          <a:p>
            <a:pPr lvl="0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smtClean="0"/>
              <a:t>media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edukasi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400" b="1" dirty="0" err="1"/>
              <a:t>Batasan</a:t>
            </a:r>
            <a:r>
              <a:rPr lang="en-US" sz="2400" b="1" dirty="0"/>
              <a:t> </a:t>
            </a:r>
            <a:r>
              <a:rPr lang="en-US" sz="2400" b="1" dirty="0" err="1"/>
              <a:t>Masalah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Menggeser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pergeseran</a:t>
            </a:r>
            <a:r>
              <a:rPr lang="en-US" dirty="0" smtClean="0"/>
              <a:t> </a:t>
            </a:r>
            <a:r>
              <a:rPr lang="id-ID" dirty="0" smtClean="0"/>
              <a:t>keyboard.</a:t>
            </a:r>
            <a:endParaRPr lang="en-US" dirty="0" smtClean="0"/>
          </a:p>
          <a:p>
            <a:pPr lvl="0"/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0">
              <a:buNone/>
            </a:pPr>
            <a:r>
              <a:rPr lang="id-ID" dirty="0" smtClean="0"/>
              <a:t>   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id-ID" dirty="0" smtClean="0"/>
              <a:t>C/C++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library </a:t>
            </a:r>
            <a:r>
              <a:rPr lang="id-ID" dirty="0" smtClean="0"/>
              <a:t>O</a:t>
            </a:r>
            <a:r>
              <a:rPr lang="en-US" dirty="0" err="1" smtClean="0"/>
              <a:t>penGL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Windows </a:t>
            </a:r>
            <a:r>
              <a:rPr lang="en-US" dirty="0" smtClean="0"/>
              <a:t>7, </a:t>
            </a:r>
            <a:r>
              <a:rPr lang="en-US" dirty="0" smtClean="0"/>
              <a:t>Library </a:t>
            </a:r>
            <a:r>
              <a:rPr lang="id-ID" dirty="0" smtClean="0"/>
              <a:t>O</a:t>
            </a:r>
            <a:r>
              <a:rPr lang="en-US" dirty="0" err="1" smtClean="0"/>
              <a:t>penGL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id-ID" sz="2400" b="1" dirty="0"/>
              <a:t>Objek Pembangun Yang Digunakan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Cyllinder</a:t>
            </a:r>
            <a:r>
              <a:rPr lang="id-ID" i="1" dirty="0" smtClean="0"/>
              <a:t> </a:t>
            </a:r>
            <a:r>
              <a:rPr lang="en-US" i="1" dirty="0" err="1" smtClean="0"/>
              <a:t>dan</a:t>
            </a:r>
            <a:r>
              <a:rPr lang="id-ID" i="1" dirty="0" smtClean="0"/>
              <a:t> </a:t>
            </a:r>
            <a:r>
              <a:rPr lang="en-US" i="1" dirty="0" smtClean="0"/>
              <a:t>Dodecahedron</a:t>
            </a:r>
            <a:endParaRPr lang="id-ID" dirty="0" smtClean="0"/>
          </a:p>
          <a:p>
            <a:pPr lvl="0"/>
            <a:r>
              <a:rPr lang="en-US" dirty="0" err="1" smtClean="0"/>
              <a:t>Bangunan</a:t>
            </a:r>
            <a:r>
              <a:rPr lang="id-ID" dirty="0" smtClean="0"/>
              <a:t> </a:t>
            </a:r>
            <a:r>
              <a:rPr lang="en-US" dirty="0" err="1" smtClean="0"/>
              <a:t>Stasiun</a:t>
            </a:r>
            <a:r>
              <a:rPr lang="en-US" dirty="0" smtClean="0"/>
              <a:t> </a:t>
            </a:r>
            <a:r>
              <a:rPr lang="en-US" dirty="0" smtClean="0"/>
              <a:t>mini, = </a:t>
            </a:r>
            <a:r>
              <a:rPr lang="en-US" i="1" dirty="0" err="1" smtClean="0"/>
              <a:t>kotak</a:t>
            </a:r>
            <a:r>
              <a:rPr lang="id-ID" i="1" dirty="0" smtClean="0"/>
              <a:t> </a:t>
            </a:r>
            <a:r>
              <a:rPr lang="en-US" dirty="0" err="1" smtClean="0"/>
              <a:t>untuk</a:t>
            </a:r>
            <a:r>
              <a:rPr lang="id-ID" dirty="0" smtClean="0"/>
              <a:t> </a:t>
            </a:r>
            <a:r>
              <a:rPr lang="en-US" dirty="0" err="1" smtClean="0"/>
              <a:t>tembok</a:t>
            </a:r>
            <a:r>
              <a:rPr lang="id-ID" dirty="0" smtClean="0"/>
              <a:t>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en-US" dirty="0" err="1" smtClean="0"/>
              <a:t>jendelanyanya</a:t>
            </a:r>
            <a:r>
              <a:rPr lang="en-US" dirty="0" smtClean="0"/>
              <a:t>, </a:t>
            </a:r>
            <a:r>
              <a:rPr lang="en-US" i="1" dirty="0" err="1" smtClean="0"/>
              <a:t>Segitiga</a:t>
            </a:r>
            <a:r>
              <a:rPr lang="id-ID" i="1" dirty="0" smtClean="0"/>
              <a:t> </a:t>
            </a:r>
            <a:r>
              <a:rPr lang="en-US" dirty="0" err="1" smtClean="0"/>
              <a:t>untuk</a:t>
            </a:r>
            <a:r>
              <a:rPr lang="id-ID" dirty="0" smtClean="0"/>
              <a:t> </a:t>
            </a:r>
            <a:r>
              <a:rPr lang="en-US" dirty="0" err="1" smtClean="0"/>
              <a:t>atap</a:t>
            </a:r>
            <a:r>
              <a:rPr lang="id-ID" dirty="0" smtClean="0"/>
              <a:t> </a:t>
            </a:r>
            <a:r>
              <a:rPr lang="en-US" dirty="0" err="1" smtClean="0"/>
              <a:t>dari</a:t>
            </a:r>
            <a:r>
              <a:rPr lang="id-ID" dirty="0" smtClean="0"/>
              <a:t> </a:t>
            </a:r>
            <a:r>
              <a:rPr lang="en-US" dirty="0" err="1" smtClean="0"/>
              <a:t>bangunanya</a:t>
            </a:r>
            <a:r>
              <a:rPr lang="en-US" dirty="0" smtClean="0"/>
              <a:t>.</a:t>
            </a:r>
            <a:endParaRPr lang="id-ID" dirty="0" smtClean="0"/>
          </a:p>
          <a:p>
            <a:pPr lvl="0"/>
            <a:r>
              <a:rPr lang="en-US" dirty="0" err="1" smtClean="0"/>
              <a:t>Jalan</a:t>
            </a:r>
            <a:r>
              <a:rPr lang="en-US" dirty="0" smtClean="0"/>
              <a:t> = </a:t>
            </a:r>
            <a:r>
              <a:rPr lang="en-US" i="1" dirty="0" err="1" smtClean="0"/>
              <a:t>Kotak</a:t>
            </a:r>
            <a:endParaRPr lang="id-ID" dirty="0" smtClean="0"/>
          </a:p>
          <a:p>
            <a:pPr lvl="0"/>
            <a:r>
              <a:rPr lang="en-US" dirty="0" err="1" smtClean="0"/>
              <a:t>Rel</a:t>
            </a:r>
            <a:r>
              <a:rPr lang="id-ID" dirty="0" smtClean="0"/>
              <a:t> </a:t>
            </a:r>
            <a:r>
              <a:rPr lang="en-US" dirty="0" err="1" smtClean="0"/>
              <a:t>Kereta</a:t>
            </a:r>
            <a:r>
              <a:rPr lang="id-ID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Kotak</a:t>
            </a:r>
            <a:r>
              <a:rPr lang="id-ID" i="1" dirty="0" smtClean="0"/>
              <a:t> </a:t>
            </a:r>
            <a:r>
              <a:rPr lang="en-US" dirty="0" err="1" smtClean="0"/>
              <a:t>membentuk</a:t>
            </a:r>
            <a:r>
              <a:rPr lang="id-ID" dirty="0" smtClean="0"/>
              <a:t> </a:t>
            </a:r>
            <a:r>
              <a:rPr lang="en-US" dirty="0" err="1" smtClean="0"/>
              <a:t>garis</a:t>
            </a:r>
            <a:r>
              <a:rPr lang="id-ID" dirty="0" smtClean="0"/>
              <a:t> </a:t>
            </a:r>
            <a:r>
              <a:rPr lang="en-US" dirty="0" smtClean="0"/>
              <a:t>y</a:t>
            </a:r>
            <a:r>
              <a:rPr lang="id-ID" dirty="0" smtClean="0"/>
              <a:t>an</a:t>
            </a:r>
            <a:r>
              <a:rPr lang="en-US" dirty="0" smtClean="0"/>
              <a:t>g</a:t>
            </a:r>
            <a:r>
              <a:rPr lang="id-ID" dirty="0" smtClean="0"/>
              <a:t> </a:t>
            </a:r>
            <a:r>
              <a:rPr lang="en-US" dirty="0" err="1" smtClean="0"/>
              <a:t>melingkar</a:t>
            </a:r>
            <a:endParaRPr lang="id-ID" dirty="0" smtClean="0"/>
          </a:p>
          <a:p>
            <a:pPr lvl="0"/>
            <a:r>
              <a:rPr lang="en-US" dirty="0" err="1" smtClean="0"/>
              <a:t>Kursi</a:t>
            </a:r>
            <a:r>
              <a:rPr lang="en-US" dirty="0" smtClean="0"/>
              <a:t> =</a:t>
            </a:r>
            <a:r>
              <a:rPr lang="en-US" i="1" dirty="0" err="1" smtClean="0"/>
              <a:t>Kotak</a:t>
            </a:r>
            <a:endParaRPr lang="id-ID" dirty="0" smtClean="0"/>
          </a:p>
          <a:p>
            <a:pPr lvl="0"/>
            <a:r>
              <a:rPr lang="en-US" dirty="0" err="1" smtClean="0"/>
              <a:t>Lantai</a:t>
            </a:r>
            <a:r>
              <a:rPr lang="en-US" dirty="0" smtClean="0"/>
              <a:t> =</a:t>
            </a:r>
            <a:r>
              <a:rPr lang="en-US" i="1" dirty="0" err="1" smtClean="0"/>
              <a:t>Kotak</a:t>
            </a:r>
            <a:endParaRPr lang="id-ID" dirty="0" smtClean="0"/>
          </a:p>
          <a:p>
            <a:pPr lvl="0"/>
            <a:r>
              <a:rPr lang="en-US" dirty="0" err="1" smtClean="0"/>
              <a:t>Kolam</a:t>
            </a:r>
            <a:r>
              <a:rPr lang="en-US" dirty="0" smtClean="0"/>
              <a:t> = </a:t>
            </a:r>
            <a:r>
              <a:rPr lang="en-US" i="1" dirty="0" smtClean="0"/>
              <a:t>Donut</a:t>
            </a:r>
            <a:endParaRPr lang="id-ID" dirty="0" smtClean="0"/>
          </a:p>
          <a:p>
            <a:pPr lvl="0"/>
            <a:r>
              <a:rPr lang="en-US" dirty="0" smtClean="0"/>
              <a:t>Air </a:t>
            </a:r>
            <a:r>
              <a:rPr lang="en-US" dirty="0" err="1" smtClean="0"/>
              <a:t>Kolam</a:t>
            </a:r>
            <a:r>
              <a:rPr lang="en-US" dirty="0" smtClean="0"/>
              <a:t> = </a:t>
            </a:r>
            <a:r>
              <a:rPr lang="en-US" i="1" dirty="0" smtClean="0"/>
              <a:t>Donut</a:t>
            </a:r>
            <a:endParaRPr lang="id-ID" dirty="0" smtClean="0"/>
          </a:p>
          <a:p>
            <a:pPr lvl="0"/>
            <a:r>
              <a:rPr lang="en-US" dirty="0" err="1" smtClean="0"/>
              <a:t>Kereta</a:t>
            </a:r>
            <a:r>
              <a:rPr lang="en-US" dirty="0" smtClean="0"/>
              <a:t> = </a:t>
            </a:r>
            <a:r>
              <a:rPr lang="en-US" i="1" dirty="0" smtClean="0"/>
              <a:t>Bola, </a:t>
            </a:r>
            <a:r>
              <a:rPr lang="en-US" dirty="0" err="1" smtClean="0"/>
              <a:t>dan</a:t>
            </a:r>
            <a:r>
              <a:rPr lang="en-US" i="1" dirty="0" smtClean="0"/>
              <a:t> vertex GL_POLYGON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Komponen</a:t>
            </a:r>
            <a:r>
              <a:rPr lang="en-US" b="1" dirty="0" smtClean="0"/>
              <a:t> </a:t>
            </a:r>
            <a:r>
              <a:rPr lang="en-US" b="1" dirty="0" err="1" smtClean="0"/>
              <a:t>Pembangun</a:t>
            </a:r>
            <a:r>
              <a:rPr lang="en-US" b="1" dirty="0" smtClean="0"/>
              <a:t> </a:t>
            </a:r>
            <a:r>
              <a:rPr lang="en-US" b="1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r>
              <a:rPr lang="id-ID" dirty="0" smtClean="0"/>
              <a:t> </a:t>
            </a:r>
            <a:r>
              <a:rPr lang="en-US" dirty="0" err="1" smtClean="0"/>
              <a:t>pembangun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kami</a:t>
            </a:r>
            <a:r>
              <a:rPr lang="id-ID" dirty="0" smtClean="0"/>
              <a:t> </a:t>
            </a:r>
            <a:r>
              <a:rPr lang="en-US" dirty="0" err="1" smtClean="0"/>
              <a:t>pakai</a:t>
            </a:r>
            <a:r>
              <a:rPr lang="id-ID" dirty="0" smtClean="0"/>
              <a:t> </a:t>
            </a:r>
            <a:r>
              <a:rPr lang="en-US" dirty="0" err="1" smtClean="0"/>
              <a:t>untuk</a:t>
            </a:r>
            <a:r>
              <a:rPr lang="id-ID" dirty="0" smtClean="0"/>
              <a:t> </a:t>
            </a:r>
            <a:r>
              <a:rPr lang="en-US" dirty="0" err="1" smtClean="0"/>
              <a:t>membuat</a:t>
            </a:r>
            <a:r>
              <a:rPr lang="id-ID" dirty="0" smtClean="0"/>
              <a:t> </a:t>
            </a:r>
            <a:r>
              <a:rPr lang="en-US" dirty="0" err="1" smtClean="0"/>
              <a:t>objek</a:t>
            </a:r>
            <a:r>
              <a:rPr lang="id-ID" dirty="0" smtClean="0"/>
              <a:t> </a:t>
            </a:r>
            <a:r>
              <a:rPr lang="en-US" dirty="0" err="1" smtClean="0"/>
              <a:t>bangun</a:t>
            </a:r>
            <a:r>
              <a:rPr lang="id-ID" dirty="0" smtClean="0"/>
              <a:t> </a:t>
            </a:r>
            <a:r>
              <a:rPr lang="en-US" dirty="0" err="1" smtClean="0"/>
              <a:t>tersebut</a:t>
            </a:r>
            <a:r>
              <a:rPr lang="id-ID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;</a:t>
            </a:r>
            <a:r>
              <a:rPr lang="id-ID" dirty="0" smtClean="0"/>
              <a:t> </a:t>
            </a:r>
            <a:r>
              <a:rPr lang="en-US" dirty="0" err="1" smtClean="0"/>
              <a:t>memanfaatkan</a:t>
            </a:r>
            <a:r>
              <a:rPr lang="id-ID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smtClean="0"/>
              <a:t>OpenGL </a:t>
            </a:r>
            <a:r>
              <a:rPr lang="en-US" dirty="0" err="1" smtClean="0"/>
              <a:t>dan</a:t>
            </a:r>
            <a:r>
              <a:rPr lang="id-ID" dirty="0" smtClean="0"/>
              <a:t> </a:t>
            </a:r>
            <a:r>
              <a:rPr lang="en-US" dirty="0" err="1" smtClean="0"/>
              <a:t>menggunakanbahasa</a:t>
            </a:r>
            <a:r>
              <a:rPr lang="en-US" dirty="0" smtClean="0"/>
              <a:t> </a:t>
            </a:r>
            <a:r>
              <a:rPr lang="en-US" dirty="0" smtClean="0"/>
              <a:t>C++ </a:t>
            </a:r>
            <a:r>
              <a:rPr lang="en-US" dirty="0" err="1" smtClean="0"/>
              <a:t>dengan</a:t>
            </a:r>
            <a:r>
              <a:rPr lang="en-US" dirty="0" smtClean="0"/>
              <a:t> compiler Dev C++.</a:t>
            </a:r>
            <a:endParaRPr lang="id-ID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</TotalTime>
  <Words>243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                 PEMBUATAN OBJEK 3 DIMENSI        Stasiun Kereta Api </vt:lpstr>
      <vt:lpstr>Rumusan Masalah </vt:lpstr>
      <vt:lpstr>Maksud dan Tujuan </vt:lpstr>
      <vt:lpstr>Batasan Masalah </vt:lpstr>
      <vt:lpstr>Objek Pembangun Yang Digunakan </vt:lpstr>
      <vt:lpstr>Komponen Pembangun Objek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OBJEK 3 DIMENSI  ILUSTRASI PEMODELAN ORBIT TATA SURYA</dc:title>
  <dc:creator>SANDI LESMANA</dc:creator>
  <cp:lastModifiedBy>HP</cp:lastModifiedBy>
  <cp:revision>20</cp:revision>
  <dcterms:created xsi:type="dcterms:W3CDTF">2013-07-12T09:10:10Z</dcterms:created>
  <dcterms:modified xsi:type="dcterms:W3CDTF">2013-07-19T08:20:27Z</dcterms:modified>
</cp:coreProperties>
</file>