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2919-C835-B54E-BF38-0EDB3A0B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90D2-0CDC-50AF-1BF4-14B1ACCD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9209-873E-7FE2-8BCD-48742C1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9A76-1EAD-3D9A-0B6B-EF195E32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C9F3-7AF6-58DE-BA76-FC82448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B81-0E41-C173-DF2D-94B0D9D4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27823-7C62-E1AD-5F65-DD655B81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4B1E-C17E-AD5D-A8BD-E8B421B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B9CF-FE32-6084-921A-18DBF862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76CC-F6FB-904D-60B3-5DD62B70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06E1F-F3B5-1818-11B1-8A5E52355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AB3D-14FE-6D5C-8E3D-CBC7816FB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9697-4FF7-DE1C-B2F9-47C2EEF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720E-01C0-57AB-9F1F-4CFA1593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FBA4-5221-F971-2CCC-02B624D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8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0CC-65AF-8BAC-C7C2-69E7DC79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9631-1A9D-AC2D-138C-B48E387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BFD8-8CA0-F145-5619-DC1236F8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7EE0-E08A-5E9F-C9A1-0F282563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2B62-2524-9608-EBF0-AD77327D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11FE-0A04-A9D2-4D56-E3AB1EBB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A3329-5708-4528-1902-334CD031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46E7-7542-0FF6-13E9-65BAC507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66F6-D077-A157-2BD0-399304C2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DFBC-D451-54DA-5E16-45289097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242-E5D5-99B9-8DB4-7C01BB92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CE2-ED8B-DF41-4F4E-B8862F1C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618E2-0EDE-18E8-BFAC-2919D1F9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0832-0B7A-9F6F-3CBD-7F4EFBC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31EE-7078-7F9B-2D0D-64BF0F7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4257-A50C-2C58-7477-0E7B45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5761-E1CC-DED3-3506-D03C12B7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B6E4-9E20-100A-04C4-321C7A96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0C7C-8273-FA62-F81E-AFD5C32C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AADD9-EEE8-3B34-8237-6BD3EA84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5101F-45B2-B945-404D-233462907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D900B-8D31-B567-387D-F18AF493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84D3-AEEF-2799-93EA-60916F8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E900F-427F-F4E5-E5D3-91BB7989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87F0-978D-9B2F-AB70-C9F9F67B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3BC95-991D-2716-0046-A396F854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5E7BD-B4DA-3851-D97B-D0C4C30F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E1718-6439-396D-5304-3CA085D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2FE3D-2B4D-7497-6713-59BD112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35C29-271F-8A15-93FD-90A697C0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6FFF-3E01-4C49-ED99-97B4AD8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7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DB82-7A77-7EED-8C74-FA171B43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58D2-95C9-8EAA-14A7-819B58F5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910E3-B4C5-3A34-0C1A-1B018066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CFF6D-F4D6-2DE0-3688-A4D995D7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AF48-70AF-8079-3F1C-B060F035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9D3A3-4ADE-CCC8-1B0F-78CE195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15E5-9F15-6016-7F33-B483D5A6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6C758-22F0-FE70-E1F9-9D3F232AA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3EB6D-10F7-BF6B-F587-228465D7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F3B7-CD47-4C90-DF0C-A2770402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B714E-1ADD-AAFD-D3FC-3E899C77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7F0D-B830-7BF2-145F-17D26D2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281DF-AD93-1CF1-6B50-BEA56D4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2C9A-C7E4-C87F-E7FD-4047F9CE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17E6-7F1F-B72A-C9CA-990B8235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3AD6-3F6B-49B7-8CA0-D9859376DF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559B-B0CD-E656-4053-01B0A6DC0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71A1-6199-B727-8079-21C8A4E43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A9C2-0B7F-48F0-8655-8CB8E99CA68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8EC7A-E21D-7932-22DE-0667067ED1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56975" y="6705600"/>
            <a:ext cx="17113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183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Baker Hughes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14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ADFD-38F9-124A-3171-5552D46FD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Orchestration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B576D-AF7E-3757-8EB9-54647C342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Arif Shaikh</a:t>
            </a:r>
          </a:p>
        </p:txBody>
      </p:sp>
    </p:spTree>
    <p:extLst>
      <p:ext uri="{BB962C8B-B14F-4D97-AF65-F5344CB8AC3E}">
        <p14:creationId xmlns:p14="http://schemas.microsoft.com/office/powerpoint/2010/main" val="708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F1E-99BD-98DC-D82B-379B4D53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pic>
        <p:nvPicPr>
          <p:cNvPr id="5" name="Graphic 4" descr="Washing Machine with solid fill">
            <a:extLst>
              <a:ext uri="{FF2B5EF4-FFF2-40B4-BE49-F238E27FC236}">
                <a16:creationId xmlns:a16="http://schemas.microsoft.com/office/drawing/2014/main" id="{19421857-3404-CDCC-9E28-24544546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66" y="1972734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FE7B10-461C-37DB-B443-7DA124D16501}"/>
              </a:ext>
            </a:extLst>
          </p:cNvPr>
          <p:cNvSpPr/>
          <p:nvPr/>
        </p:nvSpPr>
        <p:spPr>
          <a:xfrm>
            <a:off x="2211339" y="2142067"/>
            <a:ext cx="181032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Modbus</a:t>
            </a:r>
          </a:p>
        </p:txBody>
      </p:sp>
      <p:pic>
        <p:nvPicPr>
          <p:cNvPr id="8" name="Graphic 7" descr="Conductor male with solid fill">
            <a:extLst>
              <a:ext uri="{FF2B5EF4-FFF2-40B4-BE49-F238E27FC236}">
                <a16:creationId xmlns:a16="http://schemas.microsoft.com/office/drawing/2014/main" id="{79991B75-9DF1-A23E-502A-1C9B5838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1667" y="776288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7DED73-C21E-3884-7514-275C49A77294}"/>
              </a:ext>
            </a:extLst>
          </p:cNvPr>
          <p:cNvSpPr/>
          <p:nvPr/>
        </p:nvSpPr>
        <p:spPr>
          <a:xfrm>
            <a:off x="4843703" y="2142067"/>
            <a:ext cx="181032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7CFEE1-3CD5-09B6-7B8A-6A40EA32E2F1}"/>
              </a:ext>
            </a:extLst>
          </p:cNvPr>
          <p:cNvSpPr/>
          <p:nvPr/>
        </p:nvSpPr>
        <p:spPr>
          <a:xfrm>
            <a:off x="4843703" y="3141133"/>
            <a:ext cx="181032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Translate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B3970B-FC6A-A570-297F-1D4E7FA9B83A}"/>
              </a:ext>
            </a:extLst>
          </p:cNvPr>
          <p:cNvSpPr/>
          <p:nvPr/>
        </p:nvSpPr>
        <p:spPr>
          <a:xfrm>
            <a:off x="4852170" y="4140199"/>
            <a:ext cx="181032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63B18-043D-EE61-2A6F-6DD969673BDD}"/>
              </a:ext>
            </a:extLst>
          </p:cNvPr>
          <p:cNvGrpSpPr/>
          <p:nvPr/>
        </p:nvGrpSpPr>
        <p:grpSpPr>
          <a:xfrm>
            <a:off x="8246533" y="3526364"/>
            <a:ext cx="2023533" cy="1803402"/>
            <a:chOff x="7899399" y="1083732"/>
            <a:chExt cx="3056467" cy="3056467"/>
          </a:xfrm>
        </p:grpSpPr>
        <p:pic>
          <p:nvPicPr>
            <p:cNvPr id="13" name="Graphic 12" descr="Gauge with solid fill">
              <a:extLst>
                <a:ext uri="{FF2B5EF4-FFF2-40B4-BE49-F238E27FC236}">
                  <a16:creationId xmlns:a16="http://schemas.microsoft.com/office/drawing/2014/main" id="{F6092E06-6BB7-1A05-C835-9E52DA87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70432" y="195870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Monitor with solid fill">
              <a:extLst>
                <a:ext uri="{FF2B5EF4-FFF2-40B4-BE49-F238E27FC236}">
                  <a16:creationId xmlns:a16="http://schemas.microsoft.com/office/drawing/2014/main" id="{ECF9F208-893D-E83E-BE4F-264236A8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9399" y="1083732"/>
              <a:ext cx="3056467" cy="3056467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E6E566-825E-1728-1ACB-C90474083DA8}"/>
              </a:ext>
            </a:extLst>
          </p:cNvPr>
          <p:cNvCxnSpPr>
            <a:endCxn id="6" idx="1"/>
          </p:cNvCxnSpPr>
          <p:nvPr/>
        </p:nvCxnSpPr>
        <p:spPr>
          <a:xfrm>
            <a:off x="1862667" y="2429933"/>
            <a:ext cx="287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FF329E-B71F-DDEC-C22F-5025042C9C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21666" y="2421466"/>
            <a:ext cx="822037" cy="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F7BB6-38B1-688D-7616-A55E0A0499D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48867" y="2717800"/>
            <a:ext cx="0" cy="42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881698-2B8A-B477-153D-EE455EECA5D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48867" y="3716866"/>
            <a:ext cx="8467" cy="42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2741A3-0D44-98C5-128A-613319E2C9D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662497" y="4428065"/>
            <a:ext cx="15840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Graphic 34" descr="Clock with solid fill">
            <a:extLst>
              <a:ext uri="{FF2B5EF4-FFF2-40B4-BE49-F238E27FC236}">
                <a16:creationId xmlns:a16="http://schemas.microsoft.com/office/drawing/2014/main" id="{626E000E-FDEB-9C41-85F8-EF68ED6AC3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2333" y="769938"/>
            <a:ext cx="914400" cy="914400"/>
          </a:xfrm>
          <a:prstGeom prst="rect">
            <a:avLst/>
          </a:prstGeom>
        </p:spPr>
      </p:pic>
      <p:pic>
        <p:nvPicPr>
          <p:cNvPr id="37" name="Graphic 36" descr="Monthly calendar with solid fill">
            <a:extLst>
              <a:ext uri="{FF2B5EF4-FFF2-40B4-BE49-F238E27FC236}">
                <a16:creationId xmlns:a16="http://schemas.microsoft.com/office/drawing/2014/main" id="{4C0455B8-4BD7-00D2-3CE7-4EFC147659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2999" y="769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2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Orchestration Service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Orchestration Service</dc:title>
  <dc:creator>Shaikh, Arif</dc:creator>
  <cp:lastModifiedBy>Shaikh, Arif</cp:lastModifiedBy>
  <cp:revision>1</cp:revision>
  <dcterms:created xsi:type="dcterms:W3CDTF">2023-11-08T10:15:55Z</dcterms:created>
  <dcterms:modified xsi:type="dcterms:W3CDTF">2023-11-08T10:52:18Z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9b8670-7aa7-46fe-bc5d-db51cd81d267_Enabled">
    <vt:lpwstr>true</vt:lpwstr>
  </property>
  <property fmtid="{D5CDD505-2E9C-101B-9397-08002B2CF9AE}" pid="3" name="MSIP_Label_5e9b8670-7aa7-46fe-bc5d-db51cd81d267_SetDate">
    <vt:lpwstr>2023-11-08T10:51:27Z</vt:lpwstr>
  </property>
  <property fmtid="{D5CDD505-2E9C-101B-9397-08002B2CF9AE}" pid="4" name="MSIP_Label_5e9b8670-7aa7-46fe-bc5d-db51cd81d267_Method">
    <vt:lpwstr>Standard</vt:lpwstr>
  </property>
  <property fmtid="{D5CDD505-2E9C-101B-9397-08002B2CF9AE}" pid="5" name="MSIP_Label_5e9b8670-7aa7-46fe-bc5d-db51cd81d267_Name">
    <vt:lpwstr>Baker Hughes Confidential - Not Encrypted</vt:lpwstr>
  </property>
  <property fmtid="{D5CDD505-2E9C-101B-9397-08002B2CF9AE}" pid="6" name="MSIP_Label_5e9b8670-7aa7-46fe-bc5d-db51cd81d267_SiteId">
    <vt:lpwstr>d584a4b7-b1f2-4714-a578-fd4d43c146a6</vt:lpwstr>
  </property>
  <property fmtid="{D5CDD505-2E9C-101B-9397-08002B2CF9AE}" pid="7" name="MSIP_Label_5e9b8670-7aa7-46fe-bc5d-db51cd81d267_ActionId">
    <vt:lpwstr>89b2d1f8-58eb-4f8b-8692-ee45cac3db43</vt:lpwstr>
  </property>
  <property fmtid="{D5CDD505-2E9C-101B-9397-08002B2CF9AE}" pid="8" name="MSIP_Label_5e9b8670-7aa7-46fe-bc5d-db51cd81d26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Baker Hughes Confidential</vt:lpwstr>
  </property>
</Properties>
</file>