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62" r:id="rId7"/>
    <p:sldId id="285" r:id="rId8"/>
    <p:sldId id="286" r:id="rId9"/>
    <p:sldId id="287" r:id="rId10"/>
    <p:sldId id="292" r:id="rId11"/>
    <p:sldId id="293" r:id="rId12"/>
    <p:sldId id="294" r:id="rId13"/>
    <p:sldId id="295" r:id="rId14"/>
    <p:sldId id="296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1C37-7A82-464F-86E0-EC8508D9D5F7}" type="datetimeFigureOut">
              <a:rPr lang="en-ID" smtClean="0"/>
              <a:t>22/05/2024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1BF27-9691-4302-A7DE-18A15BFE81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710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1dd665c4efa_0_1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1dd665c4efa_0_1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773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20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6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221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95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73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36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1dd665c4efa_0_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4" name="Google Shape;2804;g1dd665c4efa_0_1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26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6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1dd665c4efa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1dd665c4efa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29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960000" y="1705800"/>
            <a:ext cx="6071600" cy="2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960000" y="4624600"/>
            <a:ext cx="5136000" cy="5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 rot="3600093">
            <a:off x="296476" y="-702547"/>
            <a:ext cx="1092651" cy="2119460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4"/>
          <p:cNvSpPr/>
          <p:nvPr/>
        </p:nvSpPr>
        <p:spPr>
          <a:xfrm rot="3600093">
            <a:off x="103823" y="-534803"/>
            <a:ext cx="857075" cy="2115492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solidFill>
            <a:schemeClr val="dk1"/>
          </a:solidFill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4"/>
          <p:cNvSpPr/>
          <p:nvPr/>
        </p:nvSpPr>
        <p:spPr>
          <a:xfrm rot="-5400000">
            <a:off x="-220696" y="5611075"/>
            <a:ext cx="1993997" cy="1764659"/>
          </a:xfrm>
          <a:custGeom>
            <a:avLst/>
            <a:gdLst/>
            <a:ahLst/>
            <a:cxnLst/>
            <a:rect l="l" t="t" r="r" b="b"/>
            <a:pathLst>
              <a:path w="29005" h="25669" extrusionOk="0">
                <a:moveTo>
                  <a:pt x="16676" y="0"/>
                </a:moveTo>
                <a:cubicBezTo>
                  <a:pt x="15183" y="0"/>
                  <a:pt x="13687" y="85"/>
                  <a:pt x="12197" y="190"/>
                </a:cubicBezTo>
                <a:cubicBezTo>
                  <a:pt x="11106" y="265"/>
                  <a:pt x="10040" y="339"/>
                  <a:pt x="8974" y="612"/>
                </a:cubicBezTo>
                <a:cubicBezTo>
                  <a:pt x="5008" y="1603"/>
                  <a:pt x="1934" y="5123"/>
                  <a:pt x="967" y="9114"/>
                </a:cubicBezTo>
                <a:cubicBezTo>
                  <a:pt x="0" y="13081"/>
                  <a:pt x="992" y="17394"/>
                  <a:pt x="3124" y="20889"/>
                </a:cubicBezTo>
                <a:cubicBezTo>
                  <a:pt x="4264" y="22749"/>
                  <a:pt x="5801" y="24459"/>
                  <a:pt x="7834" y="25252"/>
                </a:cubicBezTo>
                <a:cubicBezTo>
                  <a:pt x="8587" y="25530"/>
                  <a:pt x="9389" y="25669"/>
                  <a:pt x="10190" y="25669"/>
                </a:cubicBezTo>
                <a:cubicBezTo>
                  <a:pt x="11392" y="25669"/>
                  <a:pt x="12593" y="25357"/>
                  <a:pt x="13635" y="24732"/>
                </a:cubicBezTo>
                <a:cubicBezTo>
                  <a:pt x="15345" y="23715"/>
                  <a:pt x="16560" y="21856"/>
                  <a:pt x="16832" y="19873"/>
                </a:cubicBezTo>
                <a:cubicBezTo>
                  <a:pt x="16981" y="18733"/>
                  <a:pt x="16932" y="17394"/>
                  <a:pt x="17849" y="16700"/>
                </a:cubicBezTo>
                <a:cubicBezTo>
                  <a:pt x="18394" y="16303"/>
                  <a:pt x="19138" y="16279"/>
                  <a:pt x="19807" y="16105"/>
                </a:cubicBezTo>
                <a:cubicBezTo>
                  <a:pt x="21171" y="15733"/>
                  <a:pt x="22261" y="14543"/>
                  <a:pt x="22534" y="13155"/>
                </a:cubicBezTo>
                <a:cubicBezTo>
                  <a:pt x="22708" y="12287"/>
                  <a:pt x="22584" y="11420"/>
                  <a:pt x="22782" y="10577"/>
                </a:cubicBezTo>
                <a:cubicBezTo>
                  <a:pt x="23055" y="9461"/>
                  <a:pt x="23947" y="8519"/>
                  <a:pt x="25038" y="8172"/>
                </a:cubicBezTo>
                <a:cubicBezTo>
                  <a:pt x="25608" y="7999"/>
                  <a:pt x="26228" y="7949"/>
                  <a:pt x="26773" y="7701"/>
                </a:cubicBezTo>
                <a:cubicBezTo>
                  <a:pt x="28360" y="6908"/>
                  <a:pt x="29004" y="3933"/>
                  <a:pt x="27690" y="2768"/>
                </a:cubicBezTo>
                <a:cubicBezTo>
                  <a:pt x="25930" y="1182"/>
                  <a:pt x="22856" y="562"/>
                  <a:pt x="20600" y="240"/>
                </a:cubicBezTo>
                <a:cubicBezTo>
                  <a:pt x="19301" y="66"/>
                  <a:pt x="17990" y="0"/>
                  <a:pt x="166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4"/>
          <p:cNvSpPr/>
          <p:nvPr/>
        </p:nvSpPr>
        <p:spPr>
          <a:xfrm rot="-5400000">
            <a:off x="22912" y="5411199"/>
            <a:ext cx="1538963" cy="2179751"/>
          </a:xfrm>
          <a:custGeom>
            <a:avLst/>
            <a:gdLst/>
            <a:ahLst/>
            <a:cxnLst/>
            <a:rect l="l" t="t" r="r" b="b"/>
            <a:pathLst>
              <a:path w="22386" h="31707" fill="none" extrusionOk="0">
                <a:moveTo>
                  <a:pt x="21790" y="13709"/>
                </a:moveTo>
                <a:cubicBezTo>
                  <a:pt x="22385" y="15221"/>
                  <a:pt x="22212" y="16981"/>
                  <a:pt x="21319" y="18320"/>
                </a:cubicBezTo>
                <a:cubicBezTo>
                  <a:pt x="20452" y="19659"/>
                  <a:pt x="18915" y="20551"/>
                  <a:pt x="17303" y="20625"/>
                </a:cubicBezTo>
                <a:cubicBezTo>
                  <a:pt x="16287" y="20650"/>
                  <a:pt x="15295" y="20402"/>
                  <a:pt x="14279" y="20551"/>
                </a:cubicBezTo>
                <a:cubicBezTo>
                  <a:pt x="13263" y="20724"/>
                  <a:pt x="12321" y="21344"/>
                  <a:pt x="11750" y="22212"/>
                </a:cubicBezTo>
                <a:cubicBezTo>
                  <a:pt x="10808" y="23724"/>
                  <a:pt x="11081" y="25682"/>
                  <a:pt x="10759" y="27442"/>
                </a:cubicBezTo>
                <a:cubicBezTo>
                  <a:pt x="10461" y="29178"/>
                  <a:pt x="9321" y="30938"/>
                  <a:pt x="7586" y="31334"/>
                </a:cubicBezTo>
                <a:cubicBezTo>
                  <a:pt x="5925" y="31706"/>
                  <a:pt x="4214" y="30690"/>
                  <a:pt x="3223" y="29302"/>
                </a:cubicBezTo>
                <a:cubicBezTo>
                  <a:pt x="2256" y="27913"/>
                  <a:pt x="1859" y="26203"/>
                  <a:pt x="1463" y="24542"/>
                </a:cubicBezTo>
                <a:cubicBezTo>
                  <a:pt x="1240" y="23476"/>
                  <a:pt x="992" y="22410"/>
                  <a:pt x="744" y="21344"/>
                </a:cubicBezTo>
                <a:cubicBezTo>
                  <a:pt x="372" y="19683"/>
                  <a:pt x="0" y="17923"/>
                  <a:pt x="496" y="16287"/>
                </a:cubicBezTo>
                <a:cubicBezTo>
                  <a:pt x="1165" y="14056"/>
                  <a:pt x="3322" y="12569"/>
                  <a:pt x="4239" y="10437"/>
                </a:cubicBezTo>
                <a:cubicBezTo>
                  <a:pt x="5206" y="8231"/>
                  <a:pt x="4809" y="5553"/>
                  <a:pt x="6074" y="3545"/>
                </a:cubicBezTo>
                <a:cubicBezTo>
                  <a:pt x="8007" y="521"/>
                  <a:pt x="14155" y="0"/>
                  <a:pt x="16262" y="3124"/>
                </a:cubicBezTo>
                <a:cubicBezTo>
                  <a:pt x="17154" y="4438"/>
                  <a:pt x="16956" y="6272"/>
                  <a:pt x="17526" y="7710"/>
                </a:cubicBezTo>
                <a:cubicBezTo>
                  <a:pt x="18444" y="10040"/>
                  <a:pt x="20873" y="11379"/>
                  <a:pt x="21790" y="13709"/>
                </a:cubicBezTo>
                <a:close/>
              </a:path>
            </a:pathLst>
          </a:custGeom>
          <a:solidFill>
            <a:schemeClr val="dk1"/>
          </a:solidFill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4"/>
          <p:cNvSpPr/>
          <p:nvPr/>
        </p:nvSpPr>
        <p:spPr>
          <a:xfrm rot="-2700000">
            <a:off x="11269657" y="-252968"/>
            <a:ext cx="954905" cy="1754587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4"/>
          <p:cNvSpPr/>
          <p:nvPr/>
        </p:nvSpPr>
        <p:spPr>
          <a:xfrm rot="-2700000">
            <a:off x="11459618" y="-216377"/>
            <a:ext cx="924877" cy="1948328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solidFill>
            <a:schemeClr val="dk1"/>
          </a:solidFill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14"/>
          <p:cNvSpPr/>
          <p:nvPr/>
        </p:nvSpPr>
        <p:spPr>
          <a:xfrm rot="-3599848">
            <a:off x="10957942" y="5581464"/>
            <a:ext cx="1525377" cy="1930437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4"/>
          <p:cNvSpPr/>
          <p:nvPr/>
        </p:nvSpPr>
        <p:spPr>
          <a:xfrm rot="-3599848">
            <a:off x="10922997" y="5910744"/>
            <a:ext cx="1117687" cy="137644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solidFill>
            <a:schemeClr val="dk1"/>
          </a:solidFill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4"/>
          <p:cNvSpPr/>
          <p:nvPr/>
        </p:nvSpPr>
        <p:spPr>
          <a:xfrm rot="-5400000">
            <a:off x="5508044" y="6011432"/>
            <a:ext cx="1232899" cy="1960129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4"/>
          <p:cNvSpPr/>
          <p:nvPr/>
        </p:nvSpPr>
        <p:spPr>
          <a:xfrm rot="-5400000">
            <a:off x="5473942" y="5891767"/>
            <a:ext cx="1521037" cy="2013504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solidFill>
            <a:schemeClr val="dk1"/>
          </a:solidFill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4"/>
          <p:cNvSpPr/>
          <p:nvPr/>
        </p:nvSpPr>
        <p:spPr>
          <a:xfrm rot="-5400000">
            <a:off x="5690010" y="-478921"/>
            <a:ext cx="1272063" cy="1125757"/>
          </a:xfrm>
          <a:custGeom>
            <a:avLst/>
            <a:gdLst/>
            <a:ahLst/>
            <a:cxnLst/>
            <a:rect l="l" t="t" r="r" b="b"/>
            <a:pathLst>
              <a:path w="29005" h="25669" extrusionOk="0">
                <a:moveTo>
                  <a:pt x="16676" y="0"/>
                </a:moveTo>
                <a:cubicBezTo>
                  <a:pt x="15183" y="0"/>
                  <a:pt x="13687" y="85"/>
                  <a:pt x="12197" y="190"/>
                </a:cubicBezTo>
                <a:cubicBezTo>
                  <a:pt x="11106" y="265"/>
                  <a:pt x="10040" y="339"/>
                  <a:pt x="8974" y="612"/>
                </a:cubicBezTo>
                <a:cubicBezTo>
                  <a:pt x="5008" y="1603"/>
                  <a:pt x="1934" y="5123"/>
                  <a:pt x="967" y="9114"/>
                </a:cubicBezTo>
                <a:cubicBezTo>
                  <a:pt x="0" y="13081"/>
                  <a:pt x="992" y="17394"/>
                  <a:pt x="3124" y="20889"/>
                </a:cubicBezTo>
                <a:cubicBezTo>
                  <a:pt x="4264" y="22749"/>
                  <a:pt x="5801" y="24459"/>
                  <a:pt x="7834" y="25252"/>
                </a:cubicBezTo>
                <a:cubicBezTo>
                  <a:pt x="8587" y="25530"/>
                  <a:pt x="9389" y="25669"/>
                  <a:pt x="10190" y="25669"/>
                </a:cubicBezTo>
                <a:cubicBezTo>
                  <a:pt x="11392" y="25669"/>
                  <a:pt x="12593" y="25357"/>
                  <a:pt x="13635" y="24732"/>
                </a:cubicBezTo>
                <a:cubicBezTo>
                  <a:pt x="15345" y="23715"/>
                  <a:pt x="16560" y="21856"/>
                  <a:pt x="16832" y="19873"/>
                </a:cubicBezTo>
                <a:cubicBezTo>
                  <a:pt x="16981" y="18733"/>
                  <a:pt x="16932" y="17394"/>
                  <a:pt x="17849" y="16700"/>
                </a:cubicBezTo>
                <a:cubicBezTo>
                  <a:pt x="18394" y="16303"/>
                  <a:pt x="19138" y="16279"/>
                  <a:pt x="19807" y="16105"/>
                </a:cubicBezTo>
                <a:cubicBezTo>
                  <a:pt x="21171" y="15733"/>
                  <a:pt x="22261" y="14543"/>
                  <a:pt x="22534" y="13155"/>
                </a:cubicBezTo>
                <a:cubicBezTo>
                  <a:pt x="22708" y="12287"/>
                  <a:pt x="22584" y="11420"/>
                  <a:pt x="22782" y="10577"/>
                </a:cubicBezTo>
                <a:cubicBezTo>
                  <a:pt x="23055" y="9461"/>
                  <a:pt x="23947" y="8519"/>
                  <a:pt x="25038" y="8172"/>
                </a:cubicBezTo>
                <a:cubicBezTo>
                  <a:pt x="25608" y="7999"/>
                  <a:pt x="26228" y="7949"/>
                  <a:pt x="26773" y="7701"/>
                </a:cubicBezTo>
                <a:cubicBezTo>
                  <a:pt x="28360" y="6908"/>
                  <a:pt x="29004" y="3933"/>
                  <a:pt x="27690" y="2768"/>
                </a:cubicBezTo>
                <a:cubicBezTo>
                  <a:pt x="25930" y="1182"/>
                  <a:pt x="22856" y="562"/>
                  <a:pt x="20600" y="240"/>
                </a:cubicBezTo>
                <a:cubicBezTo>
                  <a:pt x="19301" y="66"/>
                  <a:pt x="17990" y="0"/>
                  <a:pt x="16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4"/>
          <p:cNvSpPr/>
          <p:nvPr/>
        </p:nvSpPr>
        <p:spPr>
          <a:xfrm rot="-5400000">
            <a:off x="5845420" y="-606430"/>
            <a:ext cx="981776" cy="1390563"/>
          </a:xfrm>
          <a:custGeom>
            <a:avLst/>
            <a:gdLst/>
            <a:ahLst/>
            <a:cxnLst/>
            <a:rect l="l" t="t" r="r" b="b"/>
            <a:pathLst>
              <a:path w="22386" h="31707" fill="none" extrusionOk="0">
                <a:moveTo>
                  <a:pt x="21790" y="13709"/>
                </a:moveTo>
                <a:cubicBezTo>
                  <a:pt x="22385" y="15221"/>
                  <a:pt x="22212" y="16981"/>
                  <a:pt x="21319" y="18320"/>
                </a:cubicBezTo>
                <a:cubicBezTo>
                  <a:pt x="20452" y="19659"/>
                  <a:pt x="18915" y="20551"/>
                  <a:pt x="17303" y="20625"/>
                </a:cubicBezTo>
                <a:cubicBezTo>
                  <a:pt x="16287" y="20650"/>
                  <a:pt x="15295" y="20402"/>
                  <a:pt x="14279" y="20551"/>
                </a:cubicBezTo>
                <a:cubicBezTo>
                  <a:pt x="13263" y="20724"/>
                  <a:pt x="12321" y="21344"/>
                  <a:pt x="11750" y="22212"/>
                </a:cubicBezTo>
                <a:cubicBezTo>
                  <a:pt x="10808" y="23724"/>
                  <a:pt x="11081" y="25682"/>
                  <a:pt x="10759" y="27442"/>
                </a:cubicBezTo>
                <a:cubicBezTo>
                  <a:pt x="10461" y="29178"/>
                  <a:pt x="9321" y="30938"/>
                  <a:pt x="7586" y="31334"/>
                </a:cubicBezTo>
                <a:cubicBezTo>
                  <a:pt x="5925" y="31706"/>
                  <a:pt x="4214" y="30690"/>
                  <a:pt x="3223" y="29302"/>
                </a:cubicBezTo>
                <a:cubicBezTo>
                  <a:pt x="2256" y="27913"/>
                  <a:pt x="1859" y="26203"/>
                  <a:pt x="1463" y="24542"/>
                </a:cubicBezTo>
                <a:cubicBezTo>
                  <a:pt x="1240" y="23476"/>
                  <a:pt x="992" y="22410"/>
                  <a:pt x="744" y="21344"/>
                </a:cubicBezTo>
                <a:cubicBezTo>
                  <a:pt x="372" y="19683"/>
                  <a:pt x="0" y="17923"/>
                  <a:pt x="496" y="16287"/>
                </a:cubicBezTo>
                <a:cubicBezTo>
                  <a:pt x="1165" y="14056"/>
                  <a:pt x="3322" y="12569"/>
                  <a:pt x="4239" y="10437"/>
                </a:cubicBezTo>
                <a:cubicBezTo>
                  <a:pt x="5206" y="8231"/>
                  <a:pt x="4809" y="5553"/>
                  <a:pt x="6074" y="3545"/>
                </a:cubicBezTo>
                <a:cubicBezTo>
                  <a:pt x="8007" y="521"/>
                  <a:pt x="14155" y="0"/>
                  <a:pt x="16262" y="3124"/>
                </a:cubicBezTo>
                <a:cubicBezTo>
                  <a:pt x="17154" y="4438"/>
                  <a:pt x="16956" y="6272"/>
                  <a:pt x="17526" y="7710"/>
                </a:cubicBezTo>
                <a:cubicBezTo>
                  <a:pt x="18444" y="10040"/>
                  <a:pt x="20873" y="11379"/>
                  <a:pt x="21790" y="13709"/>
                </a:cubicBezTo>
                <a:close/>
              </a:path>
            </a:pathLst>
          </a:custGeom>
          <a:solidFill>
            <a:schemeClr val="dk1"/>
          </a:solidFill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" name="Google Shape;68;p14"/>
          <p:cNvGrpSpPr/>
          <p:nvPr/>
        </p:nvGrpSpPr>
        <p:grpSpPr>
          <a:xfrm>
            <a:off x="3356200" y="214131"/>
            <a:ext cx="343609" cy="185952"/>
            <a:chOff x="3222699" y="9383423"/>
            <a:chExt cx="257707" cy="139464"/>
          </a:xfrm>
        </p:grpSpPr>
        <p:sp>
          <p:nvSpPr>
            <p:cNvPr id="69" name="Google Shape;69;p14"/>
            <p:cNvSpPr/>
            <p:nvPr/>
          </p:nvSpPr>
          <p:spPr>
            <a:xfrm>
              <a:off x="3362947" y="9385035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40658" y="9385035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344199" y="938342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222699" y="938342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307043" y="3189784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48"/>
                  <a:pt x="1265" y="670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70"/>
                </a:cubicBezTo>
                <a:cubicBezTo>
                  <a:pt x="75" y="348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64"/>
                  <a:pt x="670" y="1364"/>
                </a:cubicBezTo>
                <a:cubicBezTo>
                  <a:pt x="1042" y="1364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" name="Google Shape;74;p14"/>
          <p:cNvGrpSpPr/>
          <p:nvPr/>
        </p:nvGrpSpPr>
        <p:grpSpPr>
          <a:xfrm rot="-5400000">
            <a:off x="11677501" y="3376546"/>
            <a:ext cx="317472" cy="171831"/>
            <a:chOff x="1624326" y="9146146"/>
            <a:chExt cx="238104" cy="128873"/>
          </a:xfrm>
        </p:grpSpPr>
        <p:sp>
          <p:nvSpPr>
            <p:cNvPr id="75" name="Google Shape;75;p14"/>
            <p:cNvSpPr/>
            <p:nvPr/>
          </p:nvSpPr>
          <p:spPr>
            <a:xfrm>
              <a:off x="1753950" y="914775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641429" y="914775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1736847" y="914614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624326" y="914614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7427948" y="6196888"/>
            <a:ext cx="155381" cy="178131"/>
            <a:chOff x="1678236" y="8532341"/>
            <a:chExt cx="116536" cy="133598"/>
          </a:xfrm>
        </p:grpSpPr>
        <p:sp>
          <p:nvSpPr>
            <p:cNvPr id="80" name="Google Shape;80;p14"/>
            <p:cNvSpPr/>
            <p:nvPr/>
          </p:nvSpPr>
          <p:spPr>
            <a:xfrm>
              <a:off x="1692805" y="8555815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678236" y="8532341"/>
              <a:ext cx="103578" cy="112558"/>
              <a:chOff x="2027925" y="3315775"/>
              <a:chExt cx="78725" cy="8555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" name="Google Shape;85;p14"/>
          <p:cNvGrpSpPr/>
          <p:nvPr/>
        </p:nvGrpSpPr>
        <p:grpSpPr>
          <a:xfrm>
            <a:off x="1781228" y="487248"/>
            <a:ext cx="102229" cy="92493"/>
            <a:chOff x="1615346" y="8849336"/>
            <a:chExt cx="76672" cy="69370"/>
          </a:xfrm>
        </p:grpSpPr>
        <p:sp>
          <p:nvSpPr>
            <p:cNvPr id="86" name="Google Shape;86;p14"/>
            <p:cNvSpPr/>
            <p:nvPr/>
          </p:nvSpPr>
          <p:spPr>
            <a:xfrm>
              <a:off x="1625148" y="8850981"/>
              <a:ext cx="66870" cy="66081"/>
            </a:xfrm>
            <a:custGeom>
              <a:avLst/>
              <a:gdLst/>
              <a:ahLst/>
              <a:cxnLst/>
              <a:rect l="l" t="t" r="r" b="b"/>
              <a:pathLst>
                <a:path w="2033" h="2009" extrusionOk="0">
                  <a:moveTo>
                    <a:pt x="1562" y="1"/>
                  </a:moveTo>
                  <a:lnTo>
                    <a:pt x="1190" y="397"/>
                  </a:lnTo>
                  <a:lnTo>
                    <a:pt x="992" y="595"/>
                  </a:lnTo>
                  <a:lnTo>
                    <a:pt x="793" y="422"/>
                  </a:lnTo>
                  <a:lnTo>
                    <a:pt x="397" y="25"/>
                  </a:lnTo>
                  <a:lnTo>
                    <a:pt x="0" y="447"/>
                  </a:lnTo>
                  <a:lnTo>
                    <a:pt x="422" y="819"/>
                  </a:lnTo>
                  <a:lnTo>
                    <a:pt x="620" y="1017"/>
                  </a:lnTo>
                  <a:lnTo>
                    <a:pt x="422" y="1215"/>
                  </a:lnTo>
                  <a:lnTo>
                    <a:pt x="50" y="1637"/>
                  </a:lnTo>
                  <a:lnTo>
                    <a:pt x="471" y="2008"/>
                  </a:lnTo>
                  <a:lnTo>
                    <a:pt x="843" y="1587"/>
                  </a:lnTo>
                  <a:lnTo>
                    <a:pt x="1041" y="1389"/>
                  </a:lnTo>
                  <a:lnTo>
                    <a:pt x="1240" y="1587"/>
                  </a:lnTo>
                  <a:lnTo>
                    <a:pt x="1636" y="1959"/>
                  </a:lnTo>
                  <a:lnTo>
                    <a:pt x="2033" y="1562"/>
                  </a:lnTo>
                  <a:lnTo>
                    <a:pt x="1611" y="1166"/>
                  </a:lnTo>
                  <a:lnTo>
                    <a:pt x="1413" y="992"/>
                  </a:lnTo>
                  <a:lnTo>
                    <a:pt x="1611" y="769"/>
                  </a:lnTo>
                  <a:lnTo>
                    <a:pt x="1983" y="372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615346" y="8849336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612" y="75"/>
                  </a:moveTo>
                  <a:lnTo>
                    <a:pt x="1984" y="422"/>
                  </a:lnTo>
                  <a:lnTo>
                    <a:pt x="1414" y="1042"/>
                  </a:lnTo>
                  <a:lnTo>
                    <a:pt x="2033" y="1612"/>
                  </a:lnTo>
                  <a:lnTo>
                    <a:pt x="1686" y="1984"/>
                  </a:lnTo>
                  <a:lnTo>
                    <a:pt x="1067" y="1414"/>
                  </a:lnTo>
                  <a:lnTo>
                    <a:pt x="496" y="2034"/>
                  </a:lnTo>
                  <a:lnTo>
                    <a:pt x="125" y="1687"/>
                  </a:lnTo>
                  <a:lnTo>
                    <a:pt x="695" y="1067"/>
                  </a:lnTo>
                  <a:lnTo>
                    <a:pt x="75" y="497"/>
                  </a:lnTo>
                  <a:lnTo>
                    <a:pt x="422" y="125"/>
                  </a:lnTo>
                  <a:lnTo>
                    <a:pt x="1042" y="695"/>
                  </a:lnTo>
                  <a:lnTo>
                    <a:pt x="1612" y="75"/>
                  </a:lnTo>
                  <a:close/>
                  <a:moveTo>
                    <a:pt x="1612" y="1"/>
                  </a:moveTo>
                  <a:lnTo>
                    <a:pt x="1042" y="621"/>
                  </a:lnTo>
                  <a:lnTo>
                    <a:pt x="422" y="51"/>
                  </a:lnTo>
                  <a:lnTo>
                    <a:pt x="1" y="497"/>
                  </a:lnTo>
                  <a:lnTo>
                    <a:pt x="620" y="1067"/>
                  </a:lnTo>
                  <a:lnTo>
                    <a:pt x="50" y="1687"/>
                  </a:lnTo>
                  <a:lnTo>
                    <a:pt x="496" y="2108"/>
                  </a:lnTo>
                  <a:lnTo>
                    <a:pt x="1067" y="1488"/>
                  </a:lnTo>
                  <a:lnTo>
                    <a:pt x="1686" y="2058"/>
                  </a:lnTo>
                  <a:lnTo>
                    <a:pt x="2108" y="1612"/>
                  </a:lnTo>
                  <a:lnTo>
                    <a:pt x="1488" y="1042"/>
                  </a:lnTo>
                  <a:lnTo>
                    <a:pt x="2058" y="42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14"/>
          <p:cNvSpPr/>
          <p:nvPr/>
        </p:nvSpPr>
        <p:spPr>
          <a:xfrm>
            <a:off x="11895041" y="4528906"/>
            <a:ext cx="94643" cy="95695"/>
          </a:xfrm>
          <a:custGeom>
            <a:avLst/>
            <a:gdLst/>
            <a:ahLst/>
            <a:cxnLst/>
            <a:rect l="l" t="t" r="r" b="b"/>
            <a:pathLst>
              <a:path w="2158" h="2182" extrusionOk="0">
                <a:moveTo>
                  <a:pt x="1711" y="75"/>
                </a:moveTo>
                <a:lnTo>
                  <a:pt x="2083" y="447"/>
                </a:lnTo>
                <a:lnTo>
                  <a:pt x="1463" y="1091"/>
                </a:lnTo>
                <a:lnTo>
                  <a:pt x="2083" y="1711"/>
                </a:lnTo>
                <a:lnTo>
                  <a:pt x="1711" y="2083"/>
                </a:lnTo>
                <a:lnTo>
                  <a:pt x="1067" y="1463"/>
                </a:lnTo>
                <a:lnTo>
                  <a:pt x="447" y="2083"/>
                </a:lnTo>
                <a:lnTo>
                  <a:pt x="75" y="1711"/>
                </a:lnTo>
                <a:lnTo>
                  <a:pt x="695" y="1091"/>
                </a:lnTo>
                <a:lnTo>
                  <a:pt x="75" y="447"/>
                </a:lnTo>
                <a:lnTo>
                  <a:pt x="447" y="75"/>
                </a:lnTo>
                <a:lnTo>
                  <a:pt x="1067" y="695"/>
                </a:lnTo>
                <a:lnTo>
                  <a:pt x="1711" y="75"/>
                </a:lnTo>
                <a:close/>
                <a:moveTo>
                  <a:pt x="447" y="0"/>
                </a:moveTo>
                <a:lnTo>
                  <a:pt x="1" y="447"/>
                </a:lnTo>
                <a:lnTo>
                  <a:pt x="621" y="1091"/>
                </a:lnTo>
                <a:lnTo>
                  <a:pt x="1" y="1711"/>
                </a:lnTo>
                <a:lnTo>
                  <a:pt x="447" y="2182"/>
                </a:lnTo>
                <a:lnTo>
                  <a:pt x="1067" y="1537"/>
                </a:lnTo>
                <a:lnTo>
                  <a:pt x="1711" y="2182"/>
                </a:lnTo>
                <a:lnTo>
                  <a:pt x="2157" y="1711"/>
                </a:lnTo>
                <a:lnTo>
                  <a:pt x="1538" y="1091"/>
                </a:lnTo>
                <a:lnTo>
                  <a:pt x="2157" y="447"/>
                </a:lnTo>
                <a:lnTo>
                  <a:pt x="1711" y="0"/>
                </a:lnTo>
                <a:lnTo>
                  <a:pt x="1067" y="620"/>
                </a:lnTo>
                <a:lnTo>
                  <a:pt x="4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14"/>
          <p:cNvGrpSpPr/>
          <p:nvPr/>
        </p:nvGrpSpPr>
        <p:grpSpPr>
          <a:xfrm>
            <a:off x="3585036" y="6452636"/>
            <a:ext cx="347952" cy="188101"/>
            <a:chOff x="1572127" y="5684152"/>
            <a:chExt cx="260964" cy="141076"/>
          </a:xfrm>
        </p:grpSpPr>
        <p:sp>
          <p:nvSpPr>
            <p:cNvPr id="90" name="Google Shape;90;p14"/>
            <p:cNvSpPr/>
            <p:nvPr/>
          </p:nvSpPr>
          <p:spPr>
            <a:xfrm>
              <a:off x="1572127" y="5685764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696062" y="5685764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583541" y="5684152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706685" y="5684152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8844875" y="217916"/>
            <a:ext cx="486007" cy="178365"/>
            <a:chOff x="1785756" y="6921025"/>
            <a:chExt cx="364505" cy="133774"/>
          </a:xfrm>
        </p:grpSpPr>
        <p:sp>
          <p:nvSpPr>
            <p:cNvPr id="95" name="Google Shape;95;p14"/>
            <p:cNvSpPr/>
            <p:nvPr/>
          </p:nvSpPr>
          <p:spPr>
            <a:xfrm>
              <a:off x="2037703" y="69234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920281" y="69234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802892" y="692349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019777" y="69210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902356" y="69210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785756" y="69210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365787" y="4535239"/>
            <a:ext cx="148047" cy="169571"/>
            <a:chOff x="1373990" y="5398804"/>
            <a:chExt cx="111035" cy="127178"/>
          </a:xfrm>
        </p:grpSpPr>
        <p:sp>
          <p:nvSpPr>
            <p:cNvPr id="102" name="Google Shape;102;p14"/>
            <p:cNvSpPr/>
            <p:nvPr/>
          </p:nvSpPr>
          <p:spPr>
            <a:xfrm>
              <a:off x="1373990" y="5421582"/>
              <a:ext cx="97066" cy="104401"/>
            </a:xfrm>
            <a:custGeom>
              <a:avLst/>
              <a:gdLst/>
              <a:ahLst/>
              <a:cxnLst/>
              <a:rect l="l" t="t" r="r" b="b"/>
              <a:pathLst>
                <a:path w="2951" h="3174" extrusionOk="0">
                  <a:moveTo>
                    <a:pt x="1463" y="1"/>
                  </a:moveTo>
                  <a:lnTo>
                    <a:pt x="1" y="844"/>
                  </a:lnTo>
                  <a:lnTo>
                    <a:pt x="1" y="869"/>
                  </a:lnTo>
                  <a:lnTo>
                    <a:pt x="1" y="2331"/>
                  </a:lnTo>
                  <a:lnTo>
                    <a:pt x="1463" y="3174"/>
                  </a:lnTo>
                  <a:lnTo>
                    <a:pt x="2951" y="2331"/>
                  </a:lnTo>
                  <a:lnTo>
                    <a:pt x="2951" y="84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1385493" y="5398804"/>
              <a:ext cx="99533" cy="107690"/>
              <a:chOff x="1805425" y="934125"/>
              <a:chExt cx="75650" cy="81850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1842625" y="955200"/>
                <a:ext cx="3845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2431" extrusionOk="0">
                    <a:moveTo>
                      <a:pt x="1463" y="125"/>
                    </a:moveTo>
                    <a:lnTo>
                      <a:pt x="1463" y="1513"/>
                    </a:lnTo>
                    <a:lnTo>
                      <a:pt x="75" y="2306"/>
                    </a:lnTo>
                    <a:lnTo>
                      <a:pt x="75" y="918"/>
                    </a:lnTo>
                    <a:lnTo>
                      <a:pt x="1463" y="125"/>
                    </a:lnTo>
                    <a:close/>
                    <a:moveTo>
                      <a:pt x="1537" y="1"/>
                    </a:moveTo>
                    <a:lnTo>
                      <a:pt x="0" y="893"/>
                    </a:lnTo>
                    <a:lnTo>
                      <a:pt x="0" y="2430"/>
                    </a:lnTo>
                    <a:lnTo>
                      <a:pt x="1537" y="1562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1805425" y="955200"/>
                <a:ext cx="390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431" extrusionOk="0">
                    <a:moveTo>
                      <a:pt x="100" y="125"/>
                    </a:moveTo>
                    <a:lnTo>
                      <a:pt x="1488" y="918"/>
                    </a:lnTo>
                    <a:lnTo>
                      <a:pt x="1488" y="2306"/>
                    </a:lnTo>
                    <a:lnTo>
                      <a:pt x="100" y="1513"/>
                    </a:lnTo>
                    <a:lnTo>
                      <a:pt x="100" y="125"/>
                    </a:lnTo>
                    <a:close/>
                    <a:moveTo>
                      <a:pt x="1" y="1"/>
                    </a:moveTo>
                    <a:lnTo>
                      <a:pt x="1" y="1562"/>
                    </a:lnTo>
                    <a:lnTo>
                      <a:pt x="1563" y="2430"/>
                    </a:lnTo>
                    <a:lnTo>
                      <a:pt x="1563" y="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1805425" y="934125"/>
                <a:ext cx="756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1786" extrusionOk="0">
                    <a:moveTo>
                      <a:pt x="1513" y="100"/>
                    </a:moveTo>
                    <a:lnTo>
                      <a:pt x="2926" y="893"/>
                    </a:lnTo>
                    <a:lnTo>
                      <a:pt x="1513" y="1711"/>
                    </a:lnTo>
                    <a:lnTo>
                      <a:pt x="125" y="893"/>
                    </a:lnTo>
                    <a:lnTo>
                      <a:pt x="1513" y="100"/>
                    </a:lnTo>
                    <a:close/>
                    <a:moveTo>
                      <a:pt x="1513" y="1"/>
                    </a:moveTo>
                    <a:lnTo>
                      <a:pt x="1" y="868"/>
                    </a:lnTo>
                    <a:lnTo>
                      <a:pt x="1" y="918"/>
                    </a:lnTo>
                    <a:lnTo>
                      <a:pt x="1513" y="1786"/>
                    </a:lnTo>
                    <a:lnTo>
                      <a:pt x="3025" y="918"/>
                    </a:lnTo>
                    <a:lnTo>
                      <a:pt x="3025" y="868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7" name="Google Shape;107;p14"/>
          <p:cNvGrpSpPr/>
          <p:nvPr/>
        </p:nvGrpSpPr>
        <p:grpSpPr>
          <a:xfrm>
            <a:off x="9783286" y="6453216"/>
            <a:ext cx="105519" cy="95739"/>
            <a:chOff x="1141614" y="5581400"/>
            <a:chExt cx="79139" cy="71804"/>
          </a:xfrm>
        </p:grpSpPr>
        <p:sp>
          <p:nvSpPr>
            <p:cNvPr id="108" name="Google Shape;108;p14"/>
            <p:cNvSpPr/>
            <p:nvPr/>
          </p:nvSpPr>
          <p:spPr>
            <a:xfrm>
              <a:off x="1141614" y="5583044"/>
              <a:ext cx="68548" cy="68515"/>
            </a:xfrm>
            <a:custGeom>
              <a:avLst/>
              <a:gdLst/>
              <a:ahLst/>
              <a:cxnLst/>
              <a:rect l="l" t="t" r="r" b="b"/>
              <a:pathLst>
                <a:path w="2084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18"/>
                  </a:lnTo>
                  <a:lnTo>
                    <a:pt x="621" y="1041"/>
                  </a:lnTo>
                  <a:lnTo>
                    <a:pt x="422" y="1240"/>
                  </a:lnTo>
                  <a:lnTo>
                    <a:pt x="1" y="1661"/>
                  </a:lnTo>
                  <a:lnTo>
                    <a:pt x="422" y="2083"/>
                  </a:lnTo>
                  <a:lnTo>
                    <a:pt x="844" y="1661"/>
                  </a:lnTo>
                  <a:lnTo>
                    <a:pt x="1042" y="1463"/>
                  </a:lnTo>
                  <a:lnTo>
                    <a:pt x="1240" y="1661"/>
                  </a:lnTo>
                  <a:lnTo>
                    <a:pt x="1662" y="2083"/>
                  </a:lnTo>
                  <a:lnTo>
                    <a:pt x="2083" y="1661"/>
                  </a:lnTo>
                  <a:lnTo>
                    <a:pt x="1662" y="1240"/>
                  </a:lnTo>
                  <a:lnTo>
                    <a:pt x="1463" y="1041"/>
                  </a:lnTo>
                  <a:lnTo>
                    <a:pt x="1662" y="818"/>
                  </a:lnTo>
                  <a:lnTo>
                    <a:pt x="2083" y="422"/>
                  </a:lnTo>
                  <a:lnTo>
                    <a:pt x="1662" y="0"/>
                  </a:lnTo>
                  <a:lnTo>
                    <a:pt x="1240" y="422"/>
                  </a:lnTo>
                  <a:lnTo>
                    <a:pt x="1042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148948" y="5581400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75"/>
                  </a:moveTo>
                  <a:lnTo>
                    <a:pt x="2108" y="472"/>
                  </a:lnTo>
                  <a:lnTo>
                    <a:pt x="1488" y="1091"/>
                  </a:lnTo>
                  <a:lnTo>
                    <a:pt x="2108" y="1711"/>
                  </a:lnTo>
                  <a:lnTo>
                    <a:pt x="1736" y="2108"/>
                  </a:lnTo>
                  <a:lnTo>
                    <a:pt x="1092" y="1463"/>
                  </a:lnTo>
                  <a:lnTo>
                    <a:pt x="472" y="2108"/>
                  </a:lnTo>
                  <a:lnTo>
                    <a:pt x="100" y="1711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75"/>
                  </a:lnTo>
                  <a:lnTo>
                    <a:pt x="1092" y="720"/>
                  </a:lnTo>
                  <a:lnTo>
                    <a:pt x="1736" y="75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6" y="1091"/>
                  </a:lnTo>
                  <a:lnTo>
                    <a:pt x="1" y="1711"/>
                  </a:lnTo>
                  <a:lnTo>
                    <a:pt x="472" y="2182"/>
                  </a:lnTo>
                  <a:lnTo>
                    <a:pt x="1092" y="1538"/>
                  </a:lnTo>
                  <a:lnTo>
                    <a:pt x="1736" y="2182"/>
                  </a:lnTo>
                  <a:lnTo>
                    <a:pt x="2182" y="1711"/>
                  </a:lnTo>
                  <a:lnTo>
                    <a:pt x="1563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2" y="620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11909208" y="4530002"/>
            <a:ext cx="91353" cy="92449"/>
          </a:xfrm>
          <a:custGeom>
            <a:avLst/>
            <a:gdLst/>
            <a:ahLst/>
            <a:cxnLst/>
            <a:rect l="l" t="t" r="r" b="b"/>
            <a:pathLst>
              <a:path w="2083" h="2108" extrusionOk="0">
                <a:moveTo>
                  <a:pt x="421" y="0"/>
                </a:moveTo>
                <a:lnTo>
                  <a:pt x="0" y="422"/>
                </a:lnTo>
                <a:lnTo>
                  <a:pt x="421" y="843"/>
                </a:lnTo>
                <a:lnTo>
                  <a:pt x="620" y="1066"/>
                </a:lnTo>
                <a:lnTo>
                  <a:pt x="421" y="1264"/>
                </a:lnTo>
                <a:lnTo>
                  <a:pt x="0" y="1686"/>
                </a:lnTo>
                <a:lnTo>
                  <a:pt x="421" y="2107"/>
                </a:lnTo>
                <a:lnTo>
                  <a:pt x="818" y="1686"/>
                </a:lnTo>
                <a:lnTo>
                  <a:pt x="1041" y="1488"/>
                </a:lnTo>
                <a:lnTo>
                  <a:pt x="1240" y="1686"/>
                </a:lnTo>
                <a:lnTo>
                  <a:pt x="1661" y="2107"/>
                </a:lnTo>
                <a:lnTo>
                  <a:pt x="2082" y="1686"/>
                </a:lnTo>
                <a:lnTo>
                  <a:pt x="1661" y="1264"/>
                </a:lnTo>
                <a:lnTo>
                  <a:pt x="1463" y="1066"/>
                </a:lnTo>
                <a:lnTo>
                  <a:pt x="1661" y="843"/>
                </a:lnTo>
                <a:lnTo>
                  <a:pt x="2082" y="422"/>
                </a:lnTo>
                <a:lnTo>
                  <a:pt x="1661" y="0"/>
                </a:lnTo>
                <a:lnTo>
                  <a:pt x="1240" y="422"/>
                </a:lnTo>
                <a:lnTo>
                  <a:pt x="1041" y="645"/>
                </a:lnTo>
                <a:lnTo>
                  <a:pt x="818" y="422"/>
                </a:lnTo>
                <a:lnTo>
                  <a:pt x="4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8281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3"/>
          <p:cNvSpPr txBox="1">
            <a:spLocks noGrp="1"/>
          </p:cNvSpPr>
          <p:nvPr>
            <p:ph type="title" hasCustomPrompt="1"/>
          </p:nvPr>
        </p:nvSpPr>
        <p:spPr>
          <a:xfrm>
            <a:off x="2163000" y="2075000"/>
            <a:ext cx="7866000" cy="1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66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92" name="Google Shape;592;p23"/>
          <p:cNvSpPr txBox="1">
            <a:spLocks noGrp="1"/>
          </p:cNvSpPr>
          <p:nvPr>
            <p:ph type="body" idx="1"/>
          </p:nvPr>
        </p:nvSpPr>
        <p:spPr>
          <a:xfrm>
            <a:off x="2146800" y="4123400"/>
            <a:ext cx="7898400" cy="5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3" name="Google Shape;593;p23"/>
          <p:cNvSpPr/>
          <p:nvPr/>
        </p:nvSpPr>
        <p:spPr>
          <a:xfrm rot="-1800051">
            <a:off x="-156769" y="5261303"/>
            <a:ext cx="1285248" cy="2043357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23"/>
          <p:cNvSpPr/>
          <p:nvPr/>
        </p:nvSpPr>
        <p:spPr>
          <a:xfrm rot="-1800051">
            <a:off x="-165698" y="5284298"/>
            <a:ext cx="1585620" cy="2098997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23"/>
          <p:cNvSpPr/>
          <p:nvPr/>
        </p:nvSpPr>
        <p:spPr>
          <a:xfrm rot="-2700000">
            <a:off x="10880639" y="-111935"/>
            <a:ext cx="1525312" cy="1930355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3"/>
          <p:cNvSpPr/>
          <p:nvPr/>
        </p:nvSpPr>
        <p:spPr>
          <a:xfrm rot="-2700000">
            <a:off x="10840305" y="153764"/>
            <a:ext cx="1117639" cy="137638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23"/>
          <p:cNvSpPr/>
          <p:nvPr/>
        </p:nvSpPr>
        <p:spPr>
          <a:xfrm rot="2700000">
            <a:off x="22711" y="-168747"/>
            <a:ext cx="1232845" cy="1960045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23"/>
          <p:cNvSpPr/>
          <p:nvPr/>
        </p:nvSpPr>
        <p:spPr>
          <a:xfrm rot="2700000">
            <a:off x="-133368" y="-51933"/>
            <a:ext cx="1520971" cy="2013416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23"/>
          <p:cNvSpPr/>
          <p:nvPr/>
        </p:nvSpPr>
        <p:spPr>
          <a:xfrm rot="1800152">
            <a:off x="10808027" y="5098997"/>
            <a:ext cx="917612" cy="1779835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23"/>
          <p:cNvSpPr/>
          <p:nvPr/>
        </p:nvSpPr>
        <p:spPr>
          <a:xfrm rot="1800152">
            <a:off x="10750775" y="5351550"/>
            <a:ext cx="719775" cy="1776501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23"/>
          <p:cNvSpPr/>
          <p:nvPr/>
        </p:nvSpPr>
        <p:spPr>
          <a:xfrm rot="-5400000">
            <a:off x="5975957" y="6208739"/>
            <a:ext cx="725213" cy="1332541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23"/>
          <p:cNvSpPr/>
          <p:nvPr/>
        </p:nvSpPr>
        <p:spPr>
          <a:xfrm rot="-5400000">
            <a:off x="6152981" y="6112891"/>
            <a:ext cx="702408" cy="1479680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23"/>
          <p:cNvSpPr/>
          <p:nvPr/>
        </p:nvSpPr>
        <p:spPr>
          <a:xfrm rot="5400000">
            <a:off x="5366438" y="-583233"/>
            <a:ext cx="607765" cy="1139089"/>
          </a:xfrm>
          <a:custGeom>
            <a:avLst/>
            <a:gdLst/>
            <a:ahLst/>
            <a:cxnLst/>
            <a:rect l="l" t="t" r="r" b="b"/>
            <a:pathLst>
              <a:path w="13858" h="25973" extrusionOk="0">
                <a:moveTo>
                  <a:pt x="8061" y="0"/>
                </a:moveTo>
                <a:cubicBezTo>
                  <a:pt x="5970" y="0"/>
                  <a:pt x="2509" y="1655"/>
                  <a:pt x="2653" y="4072"/>
                </a:cubicBezTo>
                <a:cubicBezTo>
                  <a:pt x="2727" y="5039"/>
                  <a:pt x="3719" y="6006"/>
                  <a:pt x="3942" y="6997"/>
                </a:cubicBezTo>
                <a:cubicBezTo>
                  <a:pt x="4239" y="8410"/>
                  <a:pt x="3892" y="9947"/>
                  <a:pt x="3347" y="11236"/>
                </a:cubicBezTo>
                <a:cubicBezTo>
                  <a:pt x="2454" y="13294"/>
                  <a:pt x="1017" y="15153"/>
                  <a:pt x="546" y="17359"/>
                </a:cubicBezTo>
                <a:cubicBezTo>
                  <a:pt x="0" y="19863"/>
                  <a:pt x="868" y="22615"/>
                  <a:pt x="2777" y="24300"/>
                </a:cubicBezTo>
                <a:cubicBezTo>
                  <a:pt x="4011" y="25391"/>
                  <a:pt x="5661" y="25973"/>
                  <a:pt x="7303" y="25973"/>
                </a:cubicBezTo>
                <a:cubicBezTo>
                  <a:pt x="8199" y="25973"/>
                  <a:pt x="9093" y="25800"/>
                  <a:pt x="9916" y="25441"/>
                </a:cubicBezTo>
                <a:cubicBezTo>
                  <a:pt x="12246" y="24424"/>
                  <a:pt x="13858" y="21896"/>
                  <a:pt x="13709" y="19342"/>
                </a:cubicBezTo>
                <a:cubicBezTo>
                  <a:pt x="13585" y="16839"/>
                  <a:pt x="11924" y="14558"/>
                  <a:pt x="11974" y="12030"/>
                </a:cubicBezTo>
                <a:cubicBezTo>
                  <a:pt x="12023" y="9749"/>
                  <a:pt x="13486" y="7642"/>
                  <a:pt x="13486" y="5361"/>
                </a:cubicBezTo>
                <a:cubicBezTo>
                  <a:pt x="13461" y="2610"/>
                  <a:pt x="11007" y="155"/>
                  <a:pt x="8280" y="7"/>
                </a:cubicBezTo>
                <a:cubicBezTo>
                  <a:pt x="8209" y="2"/>
                  <a:pt x="8136" y="0"/>
                  <a:pt x="8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23"/>
          <p:cNvSpPr/>
          <p:nvPr/>
        </p:nvSpPr>
        <p:spPr>
          <a:xfrm rot="5400000">
            <a:off x="5492653" y="-543718"/>
            <a:ext cx="642588" cy="1140492"/>
          </a:xfrm>
          <a:custGeom>
            <a:avLst/>
            <a:gdLst/>
            <a:ahLst/>
            <a:cxnLst/>
            <a:rect l="l" t="t" r="r" b="b"/>
            <a:pathLst>
              <a:path w="14652" h="26005" fill="none" extrusionOk="0">
                <a:moveTo>
                  <a:pt x="8851" y="4116"/>
                </a:moveTo>
                <a:cubicBezTo>
                  <a:pt x="9545" y="5901"/>
                  <a:pt x="9148" y="8008"/>
                  <a:pt x="9966" y="9743"/>
                </a:cubicBezTo>
                <a:cubicBezTo>
                  <a:pt x="10759" y="11453"/>
                  <a:pt x="12544" y="12445"/>
                  <a:pt x="13561" y="14031"/>
                </a:cubicBezTo>
                <a:cubicBezTo>
                  <a:pt x="14577" y="15643"/>
                  <a:pt x="14651" y="17824"/>
                  <a:pt x="13734" y="19485"/>
                </a:cubicBezTo>
                <a:cubicBezTo>
                  <a:pt x="13338" y="20229"/>
                  <a:pt x="12767" y="20849"/>
                  <a:pt x="12197" y="21468"/>
                </a:cubicBezTo>
                <a:cubicBezTo>
                  <a:pt x="11404" y="22361"/>
                  <a:pt x="10586" y="23253"/>
                  <a:pt x="9793" y="24121"/>
                </a:cubicBezTo>
                <a:cubicBezTo>
                  <a:pt x="9371" y="24617"/>
                  <a:pt x="8925" y="25112"/>
                  <a:pt x="8330" y="25385"/>
                </a:cubicBezTo>
                <a:cubicBezTo>
                  <a:pt x="7115" y="26005"/>
                  <a:pt x="5578" y="25559"/>
                  <a:pt x="4537" y="24691"/>
                </a:cubicBezTo>
                <a:cubicBezTo>
                  <a:pt x="2430" y="22956"/>
                  <a:pt x="1910" y="19956"/>
                  <a:pt x="1959" y="17229"/>
                </a:cubicBezTo>
                <a:cubicBezTo>
                  <a:pt x="2034" y="14502"/>
                  <a:pt x="2554" y="11726"/>
                  <a:pt x="1959" y="9074"/>
                </a:cubicBezTo>
                <a:cubicBezTo>
                  <a:pt x="1463" y="6768"/>
                  <a:pt x="1" y="2876"/>
                  <a:pt x="2752" y="1265"/>
                </a:cubicBezTo>
                <a:cubicBezTo>
                  <a:pt x="4909" y="1"/>
                  <a:pt x="8082" y="2083"/>
                  <a:pt x="8851" y="4116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23"/>
          <p:cNvSpPr/>
          <p:nvPr/>
        </p:nvSpPr>
        <p:spPr>
          <a:xfrm>
            <a:off x="12029727" y="5551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6" name="Google Shape;606;p23"/>
          <p:cNvGrpSpPr/>
          <p:nvPr/>
        </p:nvGrpSpPr>
        <p:grpSpPr>
          <a:xfrm>
            <a:off x="9164203" y="6407270"/>
            <a:ext cx="347952" cy="188101"/>
            <a:chOff x="2245677" y="4906552"/>
            <a:chExt cx="260964" cy="141076"/>
          </a:xfrm>
        </p:grpSpPr>
        <p:sp>
          <p:nvSpPr>
            <p:cNvPr id="607" name="Google Shape;607;p23"/>
            <p:cNvSpPr/>
            <p:nvPr/>
          </p:nvSpPr>
          <p:spPr>
            <a:xfrm>
              <a:off x="2245677" y="4908164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2369612" y="4908164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2257091" y="4906552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2380235" y="4906552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1" name="Google Shape;611;p23"/>
          <p:cNvGrpSpPr/>
          <p:nvPr/>
        </p:nvGrpSpPr>
        <p:grpSpPr>
          <a:xfrm rot="-5400000">
            <a:off x="384109" y="4566200"/>
            <a:ext cx="486007" cy="178365"/>
            <a:chOff x="2881006" y="4240275"/>
            <a:chExt cx="364505" cy="133774"/>
          </a:xfrm>
        </p:grpSpPr>
        <p:sp>
          <p:nvSpPr>
            <p:cNvPr id="612" name="Google Shape;612;p23"/>
            <p:cNvSpPr/>
            <p:nvPr/>
          </p:nvSpPr>
          <p:spPr>
            <a:xfrm>
              <a:off x="3132953" y="424274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015531" y="424274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2898142" y="424274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3115027" y="42402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2997606" y="42402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2881006" y="42402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8" name="Google Shape;618;p23"/>
          <p:cNvSpPr/>
          <p:nvPr/>
        </p:nvSpPr>
        <p:spPr>
          <a:xfrm>
            <a:off x="930632" y="1834117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23"/>
          <p:cNvSpPr/>
          <p:nvPr/>
        </p:nvSpPr>
        <p:spPr>
          <a:xfrm>
            <a:off x="256742" y="5231879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4" y="992"/>
                  <a:pt x="74" y="669"/>
                </a:cubicBezTo>
                <a:cubicBezTo>
                  <a:pt x="74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0" name="Google Shape;620;p23"/>
          <p:cNvGrpSpPr/>
          <p:nvPr/>
        </p:nvGrpSpPr>
        <p:grpSpPr>
          <a:xfrm>
            <a:off x="11555132" y="5062045"/>
            <a:ext cx="391664" cy="398404"/>
            <a:chOff x="2300600" y="1393350"/>
            <a:chExt cx="143825" cy="146300"/>
          </a:xfrm>
        </p:grpSpPr>
        <p:sp>
          <p:nvSpPr>
            <p:cNvPr id="621" name="Google Shape;621;p23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5" name="Google Shape;635;p23"/>
          <p:cNvGrpSpPr/>
          <p:nvPr/>
        </p:nvGrpSpPr>
        <p:grpSpPr>
          <a:xfrm>
            <a:off x="5672299" y="6407278"/>
            <a:ext cx="391664" cy="398404"/>
            <a:chOff x="2300600" y="1393350"/>
            <a:chExt cx="143825" cy="146300"/>
          </a:xfrm>
        </p:grpSpPr>
        <p:sp>
          <p:nvSpPr>
            <p:cNvPr id="636" name="Google Shape;636;p23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23"/>
          <p:cNvGrpSpPr/>
          <p:nvPr/>
        </p:nvGrpSpPr>
        <p:grpSpPr>
          <a:xfrm>
            <a:off x="764165" y="5871311"/>
            <a:ext cx="391664" cy="398404"/>
            <a:chOff x="2300600" y="1393350"/>
            <a:chExt cx="143825" cy="146300"/>
          </a:xfrm>
        </p:grpSpPr>
        <p:sp>
          <p:nvSpPr>
            <p:cNvPr id="651" name="Google Shape;651;p23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5" name="Google Shape;665;p23"/>
          <p:cNvGrpSpPr/>
          <p:nvPr/>
        </p:nvGrpSpPr>
        <p:grpSpPr>
          <a:xfrm>
            <a:off x="9324496" y="91997"/>
            <a:ext cx="106571" cy="95695"/>
            <a:chOff x="4152522" y="3819822"/>
            <a:chExt cx="79928" cy="71771"/>
          </a:xfrm>
        </p:grpSpPr>
        <p:sp>
          <p:nvSpPr>
            <p:cNvPr id="666" name="Google Shape;666;p23"/>
            <p:cNvSpPr/>
            <p:nvPr/>
          </p:nvSpPr>
          <p:spPr>
            <a:xfrm>
              <a:off x="4152522" y="3820644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4160679" y="3819822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8" name="Google Shape;668;p23"/>
          <p:cNvGrpSpPr/>
          <p:nvPr/>
        </p:nvGrpSpPr>
        <p:grpSpPr>
          <a:xfrm rot="-5400000">
            <a:off x="11679837" y="2205137"/>
            <a:ext cx="390359" cy="143543"/>
            <a:chOff x="1507927" y="7196764"/>
            <a:chExt cx="292769" cy="107657"/>
          </a:xfrm>
        </p:grpSpPr>
        <p:sp>
          <p:nvSpPr>
            <p:cNvPr id="669" name="Google Shape;669;p23"/>
            <p:cNvSpPr/>
            <p:nvPr/>
          </p:nvSpPr>
          <p:spPr>
            <a:xfrm>
              <a:off x="1507927" y="7198409"/>
              <a:ext cx="90553" cy="104401"/>
            </a:xfrm>
            <a:custGeom>
              <a:avLst/>
              <a:gdLst/>
              <a:ahLst/>
              <a:cxnLst/>
              <a:rect l="l" t="t" r="r" b="b"/>
              <a:pathLst>
                <a:path w="2753" h="3174" extrusionOk="0">
                  <a:moveTo>
                    <a:pt x="1587" y="0"/>
                  </a:moveTo>
                  <a:lnTo>
                    <a:pt x="1" y="1587"/>
                  </a:lnTo>
                  <a:lnTo>
                    <a:pt x="1587" y="3173"/>
                  </a:lnTo>
                  <a:lnTo>
                    <a:pt x="2753" y="3173"/>
                  </a:lnTo>
                  <a:lnTo>
                    <a:pt x="1166" y="1587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1601700" y="7198409"/>
              <a:ext cx="90553" cy="104401"/>
            </a:xfrm>
            <a:custGeom>
              <a:avLst/>
              <a:gdLst/>
              <a:ahLst/>
              <a:cxnLst/>
              <a:rect l="l" t="t" r="r" b="b"/>
              <a:pathLst>
                <a:path w="2753" h="3174" extrusionOk="0">
                  <a:moveTo>
                    <a:pt x="1587" y="0"/>
                  </a:moveTo>
                  <a:lnTo>
                    <a:pt x="1" y="1587"/>
                  </a:lnTo>
                  <a:lnTo>
                    <a:pt x="1587" y="3173"/>
                  </a:lnTo>
                  <a:lnTo>
                    <a:pt x="2752" y="3173"/>
                  </a:lnTo>
                  <a:lnTo>
                    <a:pt x="1166" y="1587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1696296" y="7198409"/>
              <a:ext cx="90520" cy="104401"/>
            </a:xfrm>
            <a:custGeom>
              <a:avLst/>
              <a:gdLst/>
              <a:ahLst/>
              <a:cxnLst/>
              <a:rect l="l" t="t" r="r" b="b"/>
              <a:pathLst>
                <a:path w="2752" h="3174" extrusionOk="0">
                  <a:moveTo>
                    <a:pt x="1587" y="0"/>
                  </a:moveTo>
                  <a:lnTo>
                    <a:pt x="0" y="1587"/>
                  </a:lnTo>
                  <a:lnTo>
                    <a:pt x="1587" y="3173"/>
                  </a:lnTo>
                  <a:lnTo>
                    <a:pt x="2752" y="3173"/>
                  </a:lnTo>
                  <a:lnTo>
                    <a:pt x="1165" y="1587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1516084" y="7196764"/>
              <a:ext cx="96276" cy="107657"/>
            </a:xfrm>
            <a:custGeom>
              <a:avLst/>
              <a:gdLst/>
              <a:ahLst/>
              <a:cxnLst/>
              <a:rect l="l" t="t" r="r" b="b"/>
              <a:pathLst>
                <a:path w="2927" h="3273" extrusionOk="0">
                  <a:moveTo>
                    <a:pt x="2728" y="100"/>
                  </a:moveTo>
                  <a:lnTo>
                    <a:pt x="1191" y="1637"/>
                  </a:lnTo>
                  <a:lnTo>
                    <a:pt x="2728" y="3174"/>
                  </a:lnTo>
                  <a:lnTo>
                    <a:pt x="1687" y="3174"/>
                  </a:lnTo>
                  <a:lnTo>
                    <a:pt x="125" y="1637"/>
                  </a:lnTo>
                  <a:lnTo>
                    <a:pt x="1687" y="100"/>
                  </a:lnTo>
                  <a:close/>
                  <a:moveTo>
                    <a:pt x="1637" y="1"/>
                  </a:moveTo>
                  <a:lnTo>
                    <a:pt x="1" y="1637"/>
                  </a:lnTo>
                  <a:lnTo>
                    <a:pt x="1637" y="3273"/>
                  </a:lnTo>
                  <a:lnTo>
                    <a:pt x="2926" y="3273"/>
                  </a:lnTo>
                  <a:lnTo>
                    <a:pt x="1290" y="1637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1610680" y="7196764"/>
              <a:ext cx="96243" cy="107657"/>
            </a:xfrm>
            <a:custGeom>
              <a:avLst/>
              <a:gdLst/>
              <a:ahLst/>
              <a:cxnLst/>
              <a:rect l="l" t="t" r="r" b="b"/>
              <a:pathLst>
                <a:path w="2926" h="3273" extrusionOk="0">
                  <a:moveTo>
                    <a:pt x="2703" y="100"/>
                  </a:moveTo>
                  <a:lnTo>
                    <a:pt x="1166" y="1637"/>
                  </a:lnTo>
                  <a:lnTo>
                    <a:pt x="2703" y="3174"/>
                  </a:lnTo>
                  <a:lnTo>
                    <a:pt x="1661" y="3174"/>
                  </a:lnTo>
                  <a:lnTo>
                    <a:pt x="124" y="1637"/>
                  </a:lnTo>
                  <a:lnTo>
                    <a:pt x="1661" y="100"/>
                  </a:lnTo>
                  <a:close/>
                  <a:moveTo>
                    <a:pt x="1612" y="1"/>
                  </a:moveTo>
                  <a:lnTo>
                    <a:pt x="0" y="1637"/>
                  </a:lnTo>
                  <a:lnTo>
                    <a:pt x="1612" y="3273"/>
                  </a:lnTo>
                  <a:lnTo>
                    <a:pt x="2926" y="3273"/>
                  </a:lnTo>
                  <a:lnTo>
                    <a:pt x="1289" y="1637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1704453" y="7196764"/>
              <a:ext cx="96243" cy="107657"/>
            </a:xfrm>
            <a:custGeom>
              <a:avLst/>
              <a:gdLst/>
              <a:ahLst/>
              <a:cxnLst/>
              <a:rect l="l" t="t" r="r" b="b"/>
              <a:pathLst>
                <a:path w="2926" h="3273" extrusionOk="0">
                  <a:moveTo>
                    <a:pt x="2727" y="100"/>
                  </a:moveTo>
                  <a:lnTo>
                    <a:pt x="1165" y="1637"/>
                  </a:lnTo>
                  <a:lnTo>
                    <a:pt x="2727" y="3174"/>
                  </a:lnTo>
                  <a:lnTo>
                    <a:pt x="1661" y="3174"/>
                  </a:lnTo>
                  <a:lnTo>
                    <a:pt x="124" y="1637"/>
                  </a:lnTo>
                  <a:lnTo>
                    <a:pt x="1661" y="100"/>
                  </a:lnTo>
                  <a:close/>
                  <a:moveTo>
                    <a:pt x="1636" y="1"/>
                  </a:moveTo>
                  <a:lnTo>
                    <a:pt x="0" y="1637"/>
                  </a:lnTo>
                  <a:lnTo>
                    <a:pt x="1636" y="3273"/>
                  </a:lnTo>
                  <a:lnTo>
                    <a:pt x="2925" y="3273"/>
                  </a:lnTo>
                  <a:lnTo>
                    <a:pt x="1289" y="1637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3"/>
          <p:cNvGrpSpPr/>
          <p:nvPr/>
        </p:nvGrpSpPr>
        <p:grpSpPr>
          <a:xfrm>
            <a:off x="7302816" y="642384"/>
            <a:ext cx="135861" cy="155221"/>
            <a:chOff x="1801887" y="4974588"/>
            <a:chExt cx="101896" cy="116416"/>
          </a:xfrm>
        </p:grpSpPr>
        <p:sp>
          <p:nvSpPr>
            <p:cNvPr id="676" name="Google Shape;676;p23"/>
            <p:cNvSpPr/>
            <p:nvPr/>
          </p:nvSpPr>
          <p:spPr>
            <a:xfrm>
              <a:off x="1814874" y="4995550"/>
              <a:ext cx="88908" cy="95454"/>
            </a:xfrm>
            <a:custGeom>
              <a:avLst/>
              <a:gdLst/>
              <a:ahLst/>
              <a:cxnLst/>
              <a:rect l="l" t="t" r="r" b="b"/>
              <a:pathLst>
                <a:path w="2703" h="2902" extrusionOk="0">
                  <a:moveTo>
                    <a:pt x="1339" y="1"/>
                  </a:moveTo>
                  <a:lnTo>
                    <a:pt x="1" y="769"/>
                  </a:lnTo>
                  <a:lnTo>
                    <a:pt x="1" y="2133"/>
                  </a:lnTo>
                  <a:lnTo>
                    <a:pt x="1339" y="2901"/>
                  </a:lnTo>
                  <a:lnTo>
                    <a:pt x="2703" y="2133"/>
                  </a:lnTo>
                  <a:lnTo>
                    <a:pt x="2703" y="769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7" name="Google Shape;677;p23"/>
            <p:cNvGrpSpPr/>
            <p:nvPr/>
          </p:nvGrpSpPr>
          <p:grpSpPr>
            <a:xfrm>
              <a:off x="1801887" y="4974588"/>
              <a:ext cx="91375" cy="98678"/>
              <a:chOff x="1428625" y="4177225"/>
              <a:chExt cx="69450" cy="75000"/>
            </a:xfrm>
          </p:grpSpPr>
          <p:sp>
            <p:nvSpPr>
              <p:cNvPr id="678" name="Google Shape;678;p23"/>
              <p:cNvSpPr/>
              <p:nvPr/>
            </p:nvSpPr>
            <p:spPr>
              <a:xfrm>
                <a:off x="1428625" y="4196425"/>
                <a:ext cx="353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232" extrusionOk="0">
                    <a:moveTo>
                      <a:pt x="75" y="125"/>
                    </a:moveTo>
                    <a:lnTo>
                      <a:pt x="1340" y="844"/>
                    </a:lnTo>
                    <a:lnTo>
                      <a:pt x="1340" y="2108"/>
                    </a:lnTo>
                    <a:lnTo>
                      <a:pt x="75" y="1389"/>
                    </a:lnTo>
                    <a:lnTo>
                      <a:pt x="75" y="125"/>
                    </a:lnTo>
                    <a:close/>
                    <a:moveTo>
                      <a:pt x="1" y="1"/>
                    </a:moveTo>
                    <a:lnTo>
                      <a:pt x="1" y="1439"/>
                    </a:lnTo>
                    <a:lnTo>
                      <a:pt x="1414" y="2232"/>
                    </a:lnTo>
                    <a:lnTo>
                      <a:pt x="1414" y="8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462100" y="4196425"/>
                <a:ext cx="359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2232" extrusionOk="0">
                    <a:moveTo>
                      <a:pt x="1364" y="125"/>
                    </a:moveTo>
                    <a:lnTo>
                      <a:pt x="1364" y="1389"/>
                    </a:lnTo>
                    <a:lnTo>
                      <a:pt x="75" y="2108"/>
                    </a:lnTo>
                    <a:lnTo>
                      <a:pt x="75" y="844"/>
                    </a:lnTo>
                    <a:lnTo>
                      <a:pt x="1364" y="125"/>
                    </a:lnTo>
                    <a:close/>
                    <a:moveTo>
                      <a:pt x="1438" y="1"/>
                    </a:moveTo>
                    <a:lnTo>
                      <a:pt x="1" y="819"/>
                    </a:lnTo>
                    <a:lnTo>
                      <a:pt x="1" y="2232"/>
                    </a:lnTo>
                    <a:lnTo>
                      <a:pt x="1438" y="1439"/>
                    </a:lnTo>
                    <a:lnTo>
                      <a:pt x="1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1428625" y="4177225"/>
                <a:ext cx="6945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637" extrusionOk="0">
                    <a:moveTo>
                      <a:pt x="1389" y="75"/>
                    </a:moveTo>
                    <a:lnTo>
                      <a:pt x="2678" y="818"/>
                    </a:lnTo>
                    <a:lnTo>
                      <a:pt x="1389" y="1562"/>
                    </a:lnTo>
                    <a:lnTo>
                      <a:pt x="100" y="818"/>
                    </a:lnTo>
                    <a:lnTo>
                      <a:pt x="1389" y="75"/>
                    </a:lnTo>
                    <a:close/>
                    <a:moveTo>
                      <a:pt x="1389" y="0"/>
                    </a:moveTo>
                    <a:lnTo>
                      <a:pt x="1" y="793"/>
                    </a:lnTo>
                    <a:lnTo>
                      <a:pt x="1" y="843"/>
                    </a:lnTo>
                    <a:lnTo>
                      <a:pt x="1389" y="1636"/>
                    </a:lnTo>
                    <a:lnTo>
                      <a:pt x="2777" y="843"/>
                    </a:lnTo>
                    <a:lnTo>
                      <a:pt x="2777" y="793"/>
                    </a:lnTo>
                    <a:lnTo>
                      <a:pt x="1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81" name="Google Shape;681;p23"/>
          <p:cNvGrpSpPr/>
          <p:nvPr/>
        </p:nvGrpSpPr>
        <p:grpSpPr>
          <a:xfrm>
            <a:off x="2712903" y="290210"/>
            <a:ext cx="347908" cy="187005"/>
            <a:chOff x="4344602" y="4281882"/>
            <a:chExt cx="260931" cy="140254"/>
          </a:xfrm>
        </p:grpSpPr>
        <p:sp>
          <p:nvSpPr>
            <p:cNvPr id="682" name="Google Shape;682;p23"/>
            <p:cNvSpPr/>
            <p:nvPr/>
          </p:nvSpPr>
          <p:spPr>
            <a:xfrm>
              <a:off x="4486462" y="428349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4363350" y="428349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4468536" y="4281882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4344602" y="4281882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775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6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"/>
          <p:cNvSpPr txBox="1">
            <a:spLocks noGrp="1"/>
          </p:cNvSpPr>
          <p:nvPr>
            <p:ph type="title" hasCustomPrompt="1"/>
          </p:nvPr>
        </p:nvSpPr>
        <p:spPr>
          <a:xfrm>
            <a:off x="1256067" y="1930500"/>
            <a:ext cx="616000" cy="9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9" name="Google Shape;689;p25"/>
          <p:cNvSpPr txBox="1">
            <a:spLocks noGrp="1"/>
          </p:cNvSpPr>
          <p:nvPr>
            <p:ph type="subTitle" idx="1"/>
          </p:nvPr>
        </p:nvSpPr>
        <p:spPr>
          <a:xfrm>
            <a:off x="1880139" y="2233448"/>
            <a:ext cx="384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5"/>
          <p:cNvSpPr txBox="1">
            <a:spLocks noGrp="1"/>
          </p:cNvSpPr>
          <p:nvPr>
            <p:ph type="title" idx="2" hasCustomPrompt="1"/>
          </p:nvPr>
        </p:nvSpPr>
        <p:spPr>
          <a:xfrm>
            <a:off x="6454700" y="3269633"/>
            <a:ext cx="616000" cy="9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1" name="Google Shape;691;p25"/>
          <p:cNvSpPr txBox="1">
            <a:spLocks noGrp="1"/>
          </p:cNvSpPr>
          <p:nvPr>
            <p:ph type="subTitle" idx="3"/>
          </p:nvPr>
        </p:nvSpPr>
        <p:spPr>
          <a:xfrm>
            <a:off x="1880139" y="3574849"/>
            <a:ext cx="384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5"/>
          <p:cNvSpPr txBox="1">
            <a:spLocks noGrp="1"/>
          </p:cNvSpPr>
          <p:nvPr>
            <p:ph type="title" idx="4" hasCustomPrompt="1"/>
          </p:nvPr>
        </p:nvSpPr>
        <p:spPr>
          <a:xfrm>
            <a:off x="1256067" y="3282567"/>
            <a:ext cx="616000" cy="9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3" name="Google Shape;693;p25"/>
          <p:cNvSpPr txBox="1">
            <a:spLocks noGrp="1"/>
          </p:cNvSpPr>
          <p:nvPr>
            <p:ph type="subTitle" idx="5"/>
          </p:nvPr>
        </p:nvSpPr>
        <p:spPr>
          <a:xfrm>
            <a:off x="1876103" y="4918233"/>
            <a:ext cx="384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5"/>
          <p:cNvSpPr txBox="1">
            <a:spLocks noGrp="1"/>
          </p:cNvSpPr>
          <p:nvPr>
            <p:ph type="title" idx="6" hasCustomPrompt="1"/>
          </p:nvPr>
        </p:nvSpPr>
        <p:spPr>
          <a:xfrm>
            <a:off x="1256067" y="4615433"/>
            <a:ext cx="616000" cy="9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5" name="Google Shape;695;p25"/>
          <p:cNvSpPr txBox="1">
            <a:spLocks noGrp="1"/>
          </p:cNvSpPr>
          <p:nvPr>
            <p:ph type="subTitle" idx="7"/>
          </p:nvPr>
        </p:nvSpPr>
        <p:spPr>
          <a:xfrm>
            <a:off x="7074747" y="2235704"/>
            <a:ext cx="386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5"/>
          <p:cNvSpPr txBox="1">
            <a:spLocks noGrp="1"/>
          </p:cNvSpPr>
          <p:nvPr>
            <p:ph type="title" idx="8" hasCustomPrompt="1"/>
          </p:nvPr>
        </p:nvSpPr>
        <p:spPr>
          <a:xfrm>
            <a:off x="6454700" y="1931933"/>
            <a:ext cx="616000" cy="9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7" name="Google Shape;697;p25"/>
          <p:cNvSpPr txBox="1">
            <a:spLocks noGrp="1"/>
          </p:cNvSpPr>
          <p:nvPr>
            <p:ph type="subTitle" idx="9"/>
          </p:nvPr>
        </p:nvSpPr>
        <p:spPr>
          <a:xfrm>
            <a:off x="7066649" y="3574835"/>
            <a:ext cx="386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25"/>
          <p:cNvSpPr txBox="1">
            <a:spLocks noGrp="1"/>
          </p:cNvSpPr>
          <p:nvPr>
            <p:ph type="title" idx="13" hasCustomPrompt="1"/>
          </p:nvPr>
        </p:nvSpPr>
        <p:spPr>
          <a:xfrm>
            <a:off x="6454700" y="4611600"/>
            <a:ext cx="616000" cy="9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9" name="Google Shape;699;p25"/>
          <p:cNvSpPr txBox="1">
            <a:spLocks noGrp="1"/>
          </p:cNvSpPr>
          <p:nvPr>
            <p:ph type="subTitle" idx="14"/>
          </p:nvPr>
        </p:nvSpPr>
        <p:spPr>
          <a:xfrm>
            <a:off x="7062600" y="4918233"/>
            <a:ext cx="3861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25"/>
          <p:cNvSpPr txBox="1">
            <a:spLocks noGrp="1"/>
          </p:cNvSpPr>
          <p:nvPr>
            <p:ph type="subTitle" idx="15"/>
          </p:nvPr>
        </p:nvSpPr>
        <p:spPr>
          <a:xfrm>
            <a:off x="1872067" y="1936767"/>
            <a:ext cx="3849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1" name="Google Shape;701;p25"/>
          <p:cNvSpPr txBox="1">
            <a:spLocks noGrp="1"/>
          </p:cNvSpPr>
          <p:nvPr>
            <p:ph type="subTitle" idx="16"/>
          </p:nvPr>
        </p:nvSpPr>
        <p:spPr>
          <a:xfrm>
            <a:off x="1880133" y="3275900"/>
            <a:ext cx="3849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2" name="Google Shape;702;p25"/>
          <p:cNvSpPr txBox="1">
            <a:spLocks noGrp="1"/>
          </p:cNvSpPr>
          <p:nvPr>
            <p:ph type="subTitle" idx="17"/>
          </p:nvPr>
        </p:nvSpPr>
        <p:spPr>
          <a:xfrm>
            <a:off x="1884167" y="4619301"/>
            <a:ext cx="3849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3" name="Google Shape;703;p25"/>
          <p:cNvSpPr txBox="1">
            <a:spLocks noGrp="1"/>
          </p:cNvSpPr>
          <p:nvPr>
            <p:ph type="subTitle" idx="18"/>
          </p:nvPr>
        </p:nvSpPr>
        <p:spPr>
          <a:xfrm>
            <a:off x="7066649" y="1930500"/>
            <a:ext cx="3861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4" name="Google Shape;704;p25"/>
          <p:cNvSpPr txBox="1">
            <a:spLocks noGrp="1"/>
          </p:cNvSpPr>
          <p:nvPr>
            <p:ph type="subTitle" idx="19"/>
          </p:nvPr>
        </p:nvSpPr>
        <p:spPr>
          <a:xfrm>
            <a:off x="7066649" y="3269632"/>
            <a:ext cx="3861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5" name="Google Shape;705;p25"/>
          <p:cNvSpPr txBox="1">
            <a:spLocks noGrp="1"/>
          </p:cNvSpPr>
          <p:nvPr>
            <p:ph type="subTitle" idx="20"/>
          </p:nvPr>
        </p:nvSpPr>
        <p:spPr>
          <a:xfrm>
            <a:off x="7070699" y="4613029"/>
            <a:ext cx="3861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6" name="Google Shape;706;p25"/>
          <p:cNvSpPr txBox="1">
            <a:spLocks noGrp="1"/>
          </p:cNvSpPr>
          <p:nvPr>
            <p:ph type="title" idx="21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10266981" y="5510444"/>
            <a:ext cx="2282372" cy="2061891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25"/>
          <p:cNvSpPr/>
          <p:nvPr/>
        </p:nvSpPr>
        <p:spPr>
          <a:xfrm>
            <a:off x="9914632" y="5649709"/>
            <a:ext cx="2465056" cy="1598092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9" name="Google Shape;709;p25"/>
          <p:cNvGrpSpPr/>
          <p:nvPr/>
        </p:nvGrpSpPr>
        <p:grpSpPr>
          <a:xfrm>
            <a:off x="11800332" y="5316945"/>
            <a:ext cx="391664" cy="398404"/>
            <a:chOff x="2300600" y="1393350"/>
            <a:chExt cx="143825" cy="146300"/>
          </a:xfrm>
        </p:grpSpPr>
        <p:sp>
          <p:nvSpPr>
            <p:cNvPr id="710" name="Google Shape;710;p25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4" name="Google Shape;724;p25"/>
          <p:cNvSpPr/>
          <p:nvPr/>
        </p:nvSpPr>
        <p:spPr>
          <a:xfrm rot="1800227">
            <a:off x="-753669" y="-250216"/>
            <a:ext cx="1928501" cy="2440611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25"/>
          <p:cNvSpPr/>
          <p:nvPr/>
        </p:nvSpPr>
        <p:spPr>
          <a:xfrm rot="1800227">
            <a:off x="-168606" y="-272846"/>
            <a:ext cx="1413067" cy="1740204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25"/>
          <p:cNvSpPr/>
          <p:nvPr/>
        </p:nvSpPr>
        <p:spPr>
          <a:xfrm rot="-1800038">
            <a:off x="11076885" y="-362933"/>
            <a:ext cx="1047319" cy="1826695"/>
          </a:xfrm>
          <a:custGeom>
            <a:avLst/>
            <a:gdLst/>
            <a:ahLst/>
            <a:cxnLst/>
            <a:rect l="l" t="t" r="r" b="b"/>
            <a:pathLst>
              <a:path w="14478" h="25252" extrusionOk="0">
                <a:moveTo>
                  <a:pt x="6670" y="1"/>
                </a:moveTo>
                <a:cubicBezTo>
                  <a:pt x="4125" y="1"/>
                  <a:pt x="1371" y="1675"/>
                  <a:pt x="819" y="4062"/>
                </a:cubicBezTo>
                <a:cubicBezTo>
                  <a:pt x="0" y="7508"/>
                  <a:pt x="3297" y="10805"/>
                  <a:pt x="2950" y="14350"/>
                </a:cubicBezTo>
                <a:cubicBezTo>
                  <a:pt x="2777" y="15912"/>
                  <a:pt x="1909" y="17300"/>
                  <a:pt x="1314" y="18762"/>
                </a:cubicBezTo>
                <a:cubicBezTo>
                  <a:pt x="695" y="20225"/>
                  <a:pt x="348" y="21985"/>
                  <a:pt x="1190" y="23324"/>
                </a:cubicBezTo>
                <a:cubicBezTo>
                  <a:pt x="2108" y="24761"/>
                  <a:pt x="3992" y="25158"/>
                  <a:pt x="5702" y="25232"/>
                </a:cubicBezTo>
                <a:cubicBezTo>
                  <a:pt x="5958" y="25244"/>
                  <a:pt x="6216" y="25251"/>
                  <a:pt x="6475" y="25251"/>
                </a:cubicBezTo>
                <a:cubicBezTo>
                  <a:pt x="7843" y="25251"/>
                  <a:pt x="9228" y="25061"/>
                  <a:pt x="10437" y="24414"/>
                </a:cubicBezTo>
                <a:cubicBezTo>
                  <a:pt x="12247" y="23423"/>
                  <a:pt x="13387" y="21464"/>
                  <a:pt x="13907" y="19457"/>
                </a:cubicBezTo>
                <a:cubicBezTo>
                  <a:pt x="14478" y="17201"/>
                  <a:pt x="14403" y="14771"/>
                  <a:pt x="13660" y="12540"/>
                </a:cubicBezTo>
                <a:cubicBezTo>
                  <a:pt x="12866" y="10210"/>
                  <a:pt x="11652" y="8153"/>
                  <a:pt x="11230" y="5674"/>
                </a:cubicBezTo>
                <a:cubicBezTo>
                  <a:pt x="11007" y="4360"/>
                  <a:pt x="11057" y="2649"/>
                  <a:pt x="10164" y="1534"/>
                </a:cubicBezTo>
                <a:cubicBezTo>
                  <a:pt x="9292" y="465"/>
                  <a:pt x="8010" y="1"/>
                  <a:pt x="66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25"/>
          <p:cNvSpPr/>
          <p:nvPr/>
        </p:nvSpPr>
        <p:spPr>
          <a:xfrm rot="-1800038">
            <a:off x="11037036" y="-288981"/>
            <a:ext cx="1443661" cy="2202204"/>
          </a:xfrm>
          <a:custGeom>
            <a:avLst/>
            <a:gdLst/>
            <a:ahLst/>
            <a:cxnLst/>
            <a:rect l="l" t="t" r="r" b="b"/>
            <a:pathLst>
              <a:path w="19957" h="30443" fill="none" extrusionOk="0">
                <a:moveTo>
                  <a:pt x="3472" y="720"/>
                </a:moveTo>
                <a:cubicBezTo>
                  <a:pt x="1786" y="1166"/>
                  <a:pt x="199" y="2480"/>
                  <a:pt x="51" y="4215"/>
                </a:cubicBezTo>
                <a:cubicBezTo>
                  <a:pt x="1" y="4884"/>
                  <a:pt x="174" y="5554"/>
                  <a:pt x="422" y="6173"/>
                </a:cubicBezTo>
                <a:cubicBezTo>
                  <a:pt x="1290" y="8157"/>
                  <a:pt x="3025" y="9594"/>
                  <a:pt x="4562" y="11131"/>
                </a:cubicBezTo>
                <a:cubicBezTo>
                  <a:pt x="6099" y="12644"/>
                  <a:pt x="7562" y="14528"/>
                  <a:pt x="7562" y="16709"/>
                </a:cubicBezTo>
                <a:cubicBezTo>
                  <a:pt x="7537" y="18568"/>
                  <a:pt x="6446" y="20229"/>
                  <a:pt x="5975" y="22014"/>
                </a:cubicBezTo>
                <a:cubicBezTo>
                  <a:pt x="5455" y="23997"/>
                  <a:pt x="5777" y="26253"/>
                  <a:pt x="7016" y="27889"/>
                </a:cubicBezTo>
                <a:cubicBezTo>
                  <a:pt x="8256" y="29550"/>
                  <a:pt x="10487" y="30442"/>
                  <a:pt x="12495" y="29922"/>
                </a:cubicBezTo>
                <a:cubicBezTo>
                  <a:pt x="13759" y="29600"/>
                  <a:pt x="14850" y="28732"/>
                  <a:pt x="15742" y="27740"/>
                </a:cubicBezTo>
                <a:cubicBezTo>
                  <a:pt x="19015" y="24121"/>
                  <a:pt x="19957" y="18593"/>
                  <a:pt x="18073" y="14081"/>
                </a:cubicBezTo>
                <a:cubicBezTo>
                  <a:pt x="17205" y="11999"/>
                  <a:pt x="15792" y="10189"/>
                  <a:pt x="14800" y="8157"/>
                </a:cubicBezTo>
                <a:cubicBezTo>
                  <a:pt x="14007" y="6545"/>
                  <a:pt x="13685" y="4760"/>
                  <a:pt x="12916" y="3149"/>
                </a:cubicBezTo>
                <a:cubicBezTo>
                  <a:pt x="11454" y="150"/>
                  <a:pt x="6298" y="1"/>
                  <a:pt x="3472" y="720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8" name="Google Shape;728;p25"/>
          <p:cNvSpPr/>
          <p:nvPr/>
        </p:nvSpPr>
        <p:spPr>
          <a:xfrm rot="-2700000">
            <a:off x="-286577" y="5038184"/>
            <a:ext cx="1089685" cy="2113593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25"/>
          <p:cNvSpPr/>
          <p:nvPr/>
        </p:nvSpPr>
        <p:spPr>
          <a:xfrm rot="-2700000">
            <a:off x="70694" y="5296423"/>
            <a:ext cx="854749" cy="2109636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0" name="Google Shape;730;p25"/>
          <p:cNvGrpSpPr/>
          <p:nvPr/>
        </p:nvGrpSpPr>
        <p:grpSpPr>
          <a:xfrm rot="-5400000">
            <a:off x="11653333" y="4517231"/>
            <a:ext cx="343609" cy="185952"/>
            <a:chOff x="4207799" y="4294598"/>
            <a:chExt cx="257707" cy="139464"/>
          </a:xfrm>
        </p:grpSpPr>
        <p:sp>
          <p:nvSpPr>
            <p:cNvPr id="731" name="Google Shape;731;p25"/>
            <p:cNvSpPr/>
            <p:nvPr/>
          </p:nvSpPr>
          <p:spPr>
            <a:xfrm>
              <a:off x="4348047" y="4296210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4225758" y="4296210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4329299" y="429459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4207799" y="429459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5" name="Google Shape;735;p25"/>
          <p:cNvGrpSpPr/>
          <p:nvPr/>
        </p:nvGrpSpPr>
        <p:grpSpPr>
          <a:xfrm>
            <a:off x="4957329" y="205999"/>
            <a:ext cx="344663" cy="185952"/>
            <a:chOff x="1801546" y="1399449"/>
            <a:chExt cx="258497" cy="139464"/>
          </a:xfrm>
        </p:grpSpPr>
        <p:sp>
          <p:nvSpPr>
            <p:cNvPr id="736" name="Google Shape;736;p25"/>
            <p:cNvSpPr/>
            <p:nvPr/>
          </p:nvSpPr>
          <p:spPr>
            <a:xfrm>
              <a:off x="1941794" y="1401061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1820294" y="1401061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1923835" y="139944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1801546" y="139944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0" name="Google Shape;740;p25"/>
          <p:cNvGrpSpPr/>
          <p:nvPr/>
        </p:nvGrpSpPr>
        <p:grpSpPr>
          <a:xfrm>
            <a:off x="2376870" y="6447894"/>
            <a:ext cx="347908" cy="187005"/>
            <a:chOff x="4910527" y="1896007"/>
            <a:chExt cx="260931" cy="140254"/>
          </a:xfrm>
        </p:grpSpPr>
        <p:sp>
          <p:nvSpPr>
            <p:cNvPr id="741" name="Google Shape;741;p25"/>
            <p:cNvSpPr/>
            <p:nvPr/>
          </p:nvSpPr>
          <p:spPr>
            <a:xfrm>
              <a:off x="5052387" y="189761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4929275" y="189761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034461" y="1896007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4910527" y="1896007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5" name="Google Shape;745;p25"/>
          <p:cNvSpPr/>
          <p:nvPr/>
        </p:nvSpPr>
        <p:spPr>
          <a:xfrm>
            <a:off x="382281" y="4876269"/>
            <a:ext cx="79424" cy="79424"/>
          </a:xfrm>
          <a:custGeom>
            <a:avLst/>
            <a:gdLst/>
            <a:ahLst/>
            <a:cxnLst/>
            <a:rect l="l" t="t" r="r" b="b"/>
            <a:pathLst>
              <a:path w="1811" h="1811" extrusionOk="0">
                <a:moveTo>
                  <a:pt x="918" y="100"/>
                </a:moveTo>
                <a:cubicBezTo>
                  <a:pt x="1340" y="100"/>
                  <a:pt x="1711" y="472"/>
                  <a:pt x="1711" y="893"/>
                </a:cubicBezTo>
                <a:cubicBezTo>
                  <a:pt x="1711" y="1339"/>
                  <a:pt x="1340" y="1686"/>
                  <a:pt x="918" y="1686"/>
                </a:cubicBezTo>
                <a:cubicBezTo>
                  <a:pt x="472" y="1686"/>
                  <a:pt x="125" y="1339"/>
                  <a:pt x="125" y="893"/>
                </a:cubicBezTo>
                <a:cubicBezTo>
                  <a:pt x="125" y="472"/>
                  <a:pt x="472" y="100"/>
                  <a:pt x="918" y="100"/>
                </a:cubicBezTo>
                <a:close/>
                <a:moveTo>
                  <a:pt x="918" y="1"/>
                </a:moveTo>
                <a:cubicBezTo>
                  <a:pt x="422" y="1"/>
                  <a:pt x="1" y="397"/>
                  <a:pt x="1" y="893"/>
                </a:cubicBezTo>
                <a:cubicBezTo>
                  <a:pt x="1" y="1389"/>
                  <a:pt x="422" y="1810"/>
                  <a:pt x="918" y="1810"/>
                </a:cubicBezTo>
                <a:cubicBezTo>
                  <a:pt x="1414" y="1810"/>
                  <a:pt x="1811" y="1389"/>
                  <a:pt x="1811" y="893"/>
                </a:cubicBezTo>
                <a:cubicBezTo>
                  <a:pt x="1811" y="397"/>
                  <a:pt x="1414" y="1"/>
                  <a:pt x="9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5"/>
          <p:cNvGrpSpPr/>
          <p:nvPr/>
        </p:nvGrpSpPr>
        <p:grpSpPr>
          <a:xfrm>
            <a:off x="408181" y="5560811"/>
            <a:ext cx="391664" cy="398404"/>
            <a:chOff x="2300600" y="1393350"/>
            <a:chExt cx="143825" cy="146300"/>
          </a:xfrm>
        </p:grpSpPr>
        <p:sp>
          <p:nvSpPr>
            <p:cNvPr id="747" name="Google Shape;747;p25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1" name="Google Shape;761;p25"/>
          <p:cNvGrpSpPr/>
          <p:nvPr/>
        </p:nvGrpSpPr>
        <p:grpSpPr>
          <a:xfrm>
            <a:off x="11175899" y="856978"/>
            <a:ext cx="391664" cy="398404"/>
            <a:chOff x="2300600" y="1393350"/>
            <a:chExt cx="143825" cy="146300"/>
          </a:xfrm>
        </p:grpSpPr>
        <p:sp>
          <p:nvSpPr>
            <p:cNvPr id="762" name="Google Shape;762;p25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5"/>
          <p:cNvGrpSpPr/>
          <p:nvPr/>
        </p:nvGrpSpPr>
        <p:grpSpPr>
          <a:xfrm>
            <a:off x="313629" y="2631979"/>
            <a:ext cx="106571" cy="95695"/>
            <a:chOff x="4213522" y="3422159"/>
            <a:chExt cx="79928" cy="71771"/>
          </a:xfrm>
        </p:grpSpPr>
        <p:sp>
          <p:nvSpPr>
            <p:cNvPr id="777" name="Google Shape;777;p25"/>
            <p:cNvSpPr/>
            <p:nvPr/>
          </p:nvSpPr>
          <p:spPr>
            <a:xfrm>
              <a:off x="4213522" y="342298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221679" y="342215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9" name="Google Shape;779;p25"/>
          <p:cNvSpPr/>
          <p:nvPr/>
        </p:nvSpPr>
        <p:spPr>
          <a:xfrm>
            <a:off x="9656009" y="2690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48"/>
                  <a:pt x="1265" y="670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70"/>
                </a:cubicBezTo>
                <a:cubicBezTo>
                  <a:pt x="75" y="348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64"/>
                  <a:pt x="670" y="1364"/>
                </a:cubicBezTo>
                <a:cubicBezTo>
                  <a:pt x="1042" y="1364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0" name="Google Shape;780;p25"/>
          <p:cNvGrpSpPr/>
          <p:nvPr/>
        </p:nvGrpSpPr>
        <p:grpSpPr>
          <a:xfrm>
            <a:off x="11175895" y="1792415"/>
            <a:ext cx="102229" cy="92493"/>
            <a:chOff x="3276521" y="3782711"/>
            <a:chExt cx="76672" cy="69370"/>
          </a:xfrm>
        </p:grpSpPr>
        <p:sp>
          <p:nvSpPr>
            <p:cNvPr id="781" name="Google Shape;781;p25"/>
            <p:cNvSpPr/>
            <p:nvPr/>
          </p:nvSpPr>
          <p:spPr>
            <a:xfrm>
              <a:off x="3286323" y="3784356"/>
              <a:ext cx="66870" cy="66081"/>
            </a:xfrm>
            <a:custGeom>
              <a:avLst/>
              <a:gdLst/>
              <a:ahLst/>
              <a:cxnLst/>
              <a:rect l="l" t="t" r="r" b="b"/>
              <a:pathLst>
                <a:path w="2033" h="2009" extrusionOk="0">
                  <a:moveTo>
                    <a:pt x="1562" y="1"/>
                  </a:moveTo>
                  <a:lnTo>
                    <a:pt x="1190" y="397"/>
                  </a:lnTo>
                  <a:lnTo>
                    <a:pt x="992" y="595"/>
                  </a:lnTo>
                  <a:lnTo>
                    <a:pt x="793" y="422"/>
                  </a:lnTo>
                  <a:lnTo>
                    <a:pt x="397" y="25"/>
                  </a:lnTo>
                  <a:lnTo>
                    <a:pt x="0" y="447"/>
                  </a:lnTo>
                  <a:lnTo>
                    <a:pt x="422" y="819"/>
                  </a:lnTo>
                  <a:lnTo>
                    <a:pt x="620" y="1017"/>
                  </a:lnTo>
                  <a:lnTo>
                    <a:pt x="422" y="1215"/>
                  </a:lnTo>
                  <a:lnTo>
                    <a:pt x="50" y="1637"/>
                  </a:lnTo>
                  <a:lnTo>
                    <a:pt x="471" y="2008"/>
                  </a:lnTo>
                  <a:lnTo>
                    <a:pt x="843" y="1587"/>
                  </a:lnTo>
                  <a:lnTo>
                    <a:pt x="1041" y="1389"/>
                  </a:lnTo>
                  <a:lnTo>
                    <a:pt x="1240" y="1587"/>
                  </a:lnTo>
                  <a:lnTo>
                    <a:pt x="1636" y="1959"/>
                  </a:lnTo>
                  <a:lnTo>
                    <a:pt x="2033" y="1562"/>
                  </a:lnTo>
                  <a:lnTo>
                    <a:pt x="1611" y="1166"/>
                  </a:lnTo>
                  <a:lnTo>
                    <a:pt x="1413" y="992"/>
                  </a:lnTo>
                  <a:lnTo>
                    <a:pt x="1611" y="769"/>
                  </a:lnTo>
                  <a:lnTo>
                    <a:pt x="1983" y="372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276521" y="3782711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612" y="75"/>
                  </a:moveTo>
                  <a:lnTo>
                    <a:pt x="1984" y="422"/>
                  </a:lnTo>
                  <a:lnTo>
                    <a:pt x="1414" y="1042"/>
                  </a:lnTo>
                  <a:lnTo>
                    <a:pt x="2033" y="1612"/>
                  </a:lnTo>
                  <a:lnTo>
                    <a:pt x="1686" y="1984"/>
                  </a:lnTo>
                  <a:lnTo>
                    <a:pt x="1067" y="1414"/>
                  </a:lnTo>
                  <a:lnTo>
                    <a:pt x="496" y="2034"/>
                  </a:lnTo>
                  <a:lnTo>
                    <a:pt x="125" y="1687"/>
                  </a:lnTo>
                  <a:lnTo>
                    <a:pt x="695" y="1067"/>
                  </a:lnTo>
                  <a:lnTo>
                    <a:pt x="75" y="497"/>
                  </a:lnTo>
                  <a:lnTo>
                    <a:pt x="422" y="125"/>
                  </a:lnTo>
                  <a:lnTo>
                    <a:pt x="1042" y="695"/>
                  </a:lnTo>
                  <a:lnTo>
                    <a:pt x="1612" y="75"/>
                  </a:lnTo>
                  <a:close/>
                  <a:moveTo>
                    <a:pt x="1612" y="1"/>
                  </a:moveTo>
                  <a:lnTo>
                    <a:pt x="1042" y="621"/>
                  </a:lnTo>
                  <a:lnTo>
                    <a:pt x="422" y="51"/>
                  </a:lnTo>
                  <a:lnTo>
                    <a:pt x="1" y="497"/>
                  </a:lnTo>
                  <a:lnTo>
                    <a:pt x="620" y="1067"/>
                  </a:lnTo>
                  <a:lnTo>
                    <a:pt x="50" y="1687"/>
                  </a:lnTo>
                  <a:lnTo>
                    <a:pt x="496" y="2108"/>
                  </a:lnTo>
                  <a:lnTo>
                    <a:pt x="1067" y="1488"/>
                  </a:lnTo>
                  <a:lnTo>
                    <a:pt x="1686" y="2058"/>
                  </a:lnTo>
                  <a:lnTo>
                    <a:pt x="2108" y="1612"/>
                  </a:lnTo>
                  <a:lnTo>
                    <a:pt x="1488" y="1042"/>
                  </a:lnTo>
                  <a:lnTo>
                    <a:pt x="2058" y="42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3" name="Google Shape;783;p25"/>
          <p:cNvSpPr/>
          <p:nvPr/>
        </p:nvSpPr>
        <p:spPr>
          <a:xfrm>
            <a:off x="1403025" y="596513"/>
            <a:ext cx="142491" cy="154419"/>
          </a:xfrm>
          <a:custGeom>
            <a:avLst/>
            <a:gdLst/>
            <a:ahLst/>
            <a:cxnLst/>
            <a:rect l="l" t="t" r="r" b="b"/>
            <a:pathLst>
              <a:path w="3249" h="3521" extrusionOk="0">
                <a:moveTo>
                  <a:pt x="1612" y="0"/>
                </a:moveTo>
                <a:lnTo>
                  <a:pt x="1" y="942"/>
                </a:lnTo>
                <a:lnTo>
                  <a:pt x="1" y="967"/>
                </a:lnTo>
                <a:lnTo>
                  <a:pt x="1" y="2578"/>
                </a:lnTo>
                <a:lnTo>
                  <a:pt x="1612" y="3520"/>
                </a:lnTo>
                <a:lnTo>
                  <a:pt x="3248" y="2578"/>
                </a:lnTo>
                <a:lnTo>
                  <a:pt x="3248" y="942"/>
                </a:lnTo>
                <a:lnTo>
                  <a:pt x="1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4" name="Google Shape;784;p25"/>
          <p:cNvSpPr/>
          <p:nvPr/>
        </p:nvSpPr>
        <p:spPr>
          <a:xfrm>
            <a:off x="1491085" y="604100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1637" y="150"/>
                </a:moveTo>
                <a:lnTo>
                  <a:pt x="1637" y="1662"/>
                </a:lnTo>
                <a:lnTo>
                  <a:pt x="100" y="2554"/>
                </a:lnTo>
                <a:lnTo>
                  <a:pt x="100" y="1017"/>
                </a:lnTo>
                <a:lnTo>
                  <a:pt x="1637" y="150"/>
                </a:lnTo>
                <a:close/>
                <a:moveTo>
                  <a:pt x="1711" y="1"/>
                </a:moveTo>
                <a:lnTo>
                  <a:pt x="1" y="968"/>
                </a:lnTo>
                <a:lnTo>
                  <a:pt x="1" y="2703"/>
                </a:lnTo>
                <a:lnTo>
                  <a:pt x="1711" y="1711"/>
                </a:lnTo>
                <a:lnTo>
                  <a:pt x="17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25"/>
          <p:cNvSpPr/>
          <p:nvPr/>
        </p:nvSpPr>
        <p:spPr>
          <a:xfrm>
            <a:off x="1420436" y="604100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75" y="150"/>
                </a:moveTo>
                <a:lnTo>
                  <a:pt x="1612" y="1017"/>
                </a:lnTo>
                <a:lnTo>
                  <a:pt x="1612" y="2554"/>
                </a:lnTo>
                <a:lnTo>
                  <a:pt x="75" y="1662"/>
                </a:lnTo>
                <a:lnTo>
                  <a:pt x="75" y="150"/>
                </a:lnTo>
                <a:close/>
                <a:moveTo>
                  <a:pt x="1" y="1"/>
                </a:moveTo>
                <a:lnTo>
                  <a:pt x="1" y="1711"/>
                </a:lnTo>
                <a:lnTo>
                  <a:pt x="1711" y="2703"/>
                </a:lnTo>
                <a:lnTo>
                  <a:pt x="1711" y="968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6" name="Google Shape;786;p25"/>
          <p:cNvSpPr/>
          <p:nvPr/>
        </p:nvSpPr>
        <p:spPr>
          <a:xfrm>
            <a:off x="1420436" y="563885"/>
            <a:ext cx="145736" cy="85915"/>
          </a:xfrm>
          <a:custGeom>
            <a:avLst/>
            <a:gdLst/>
            <a:ahLst/>
            <a:cxnLst/>
            <a:rect l="l" t="t" r="r" b="b"/>
            <a:pathLst>
              <a:path w="3323" h="1959" extrusionOk="0">
                <a:moveTo>
                  <a:pt x="1661" y="75"/>
                </a:moveTo>
                <a:lnTo>
                  <a:pt x="3223" y="967"/>
                </a:lnTo>
                <a:lnTo>
                  <a:pt x="1661" y="1860"/>
                </a:lnTo>
                <a:lnTo>
                  <a:pt x="100" y="967"/>
                </a:lnTo>
                <a:lnTo>
                  <a:pt x="1661" y="75"/>
                </a:lnTo>
                <a:close/>
                <a:moveTo>
                  <a:pt x="1661" y="1"/>
                </a:moveTo>
                <a:lnTo>
                  <a:pt x="1" y="943"/>
                </a:lnTo>
                <a:lnTo>
                  <a:pt x="1" y="1017"/>
                </a:lnTo>
                <a:lnTo>
                  <a:pt x="1661" y="1959"/>
                </a:lnTo>
                <a:lnTo>
                  <a:pt x="3322" y="1017"/>
                </a:lnTo>
                <a:lnTo>
                  <a:pt x="3322" y="943"/>
                </a:lnTo>
                <a:lnTo>
                  <a:pt x="16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7" name="Google Shape;787;p25"/>
          <p:cNvSpPr/>
          <p:nvPr/>
        </p:nvSpPr>
        <p:spPr>
          <a:xfrm>
            <a:off x="8763509" y="6707646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4" y="992"/>
                  <a:pt x="74" y="669"/>
                </a:cubicBezTo>
                <a:cubicBezTo>
                  <a:pt x="74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826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6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6"/>
          <p:cNvSpPr/>
          <p:nvPr/>
        </p:nvSpPr>
        <p:spPr>
          <a:xfrm rot="-1799926">
            <a:off x="-244692" y="5515226"/>
            <a:ext cx="1232851" cy="1960055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1" name="Google Shape;791;p26"/>
          <p:cNvSpPr/>
          <p:nvPr/>
        </p:nvSpPr>
        <p:spPr>
          <a:xfrm rot="-1799926">
            <a:off x="-253255" y="5537290"/>
            <a:ext cx="1520979" cy="2013425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2" name="Google Shape;792;p26"/>
          <p:cNvSpPr/>
          <p:nvPr/>
        </p:nvSpPr>
        <p:spPr>
          <a:xfrm rot="-1799786">
            <a:off x="11014991" y="-125038"/>
            <a:ext cx="951301" cy="1628343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3" name="Google Shape;793;p26"/>
          <p:cNvSpPr/>
          <p:nvPr/>
        </p:nvSpPr>
        <p:spPr>
          <a:xfrm rot="-1799786">
            <a:off x="11240127" y="4155"/>
            <a:ext cx="1038191" cy="1925416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7693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7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27"/>
          <p:cNvSpPr/>
          <p:nvPr/>
        </p:nvSpPr>
        <p:spPr>
          <a:xfrm rot="-2700000">
            <a:off x="-149987" y="5380445"/>
            <a:ext cx="1525312" cy="1930355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7" name="Google Shape;797;p27"/>
          <p:cNvSpPr/>
          <p:nvPr/>
        </p:nvSpPr>
        <p:spPr>
          <a:xfrm rot="-2700000">
            <a:off x="-190322" y="5646144"/>
            <a:ext cx="1117639" cy="137638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8" name="Google Shape;798;p27"/>
          <p:cNvSpPr/>
          <p:nvPr/>
        </p:nvSpPr>
        <p:spPr>
          <a:xfrm rot="-1800048">
            <a:off x="11155391" y="-411582"/>
            <a:ext cx="1010215" cy="1856215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9" name="Google Shape;799;p27"/>
          <p:cNvSpPr/>
          <p:nvPr/>
        </p:nvSpPr>
        <p:spPr>
          <a:xfrm rot="-1800048">
            <a:off x="11313506" y="-329782"/>
            <a:ext cx="978447" cy="2061177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5932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8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8"/>
          <p:cNvSpPr/>
          <p:nvPr/>
        </p:nvSpPr>
        <p:spPr>
          <a:xfrm rot="-1799789">
            <a:off x="-391907" y="5247712"/>
            <a:ext cx="1758483" cy="2225443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3" name="Google Shape;803;p28"/>
          <p:cNvSpPr/>
          <p:nvPr/>
        </p:nvSpPr>
        <p:spPr>
          <a:xfrm rot="-1799789">
            <a:off x="-425443" y="5481589"/>
            <a:ext cx="1288488" cy="1586785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4" name="Google Shape;804;p28"/>
          <p:cNvSpPr/>
          <p:nvPr/>
        </p:nvSpPr>
        <p:spPr>
          <a:xfrm rot="10800000">
            <a:off x="10602630" y="5680281"/>
            <a:ext cx="1757509" cy="1555371"/>
          </a:xfrm>
          <a:custGeom>
            <a:avLst/>
            <a:gdLst/>
            <a:ahLst/>
            <a:cxnLst/>
            <a:rect l="l" t="t" r="r" b="b"/>
            <a:pathLst>
              <a:path w="29005" h="25669" extrusionOk="0">
                <a:moveTo>
                  <a:pt x="16676" y="0"/>
                </a:moveTo>
                <a:cubicBezTo>
                  <a:pt x="15183" y="0"/>
                  <a:pt x="13687" y="85"/>
                  <a:pt x="12197" y="190"/>
                </a:cubicBezTo>
                <a:cubicBezTo>
                  <a:pt x="11106" y="265"/>
                  <a:pt x="10040" y="339"/>
                  <a:pt x="8974" y="612"/>
                </a:cubicBezTo>
                <a:cubicBezTo>
                  <a:pt x="5008" y="1603"/>
                  <a:pt x="1934" y="5123"/>
                  <a:pt x="967" y="9114"/>
                </a:cubicBezTo>
                <a:cubicBezTo>
                  <a:pt x="0" y="13081"/>
                  <a:pt x="992" y="17394"/>
                  <a:pt x="3124" y="20889"/>
                </a:cubicBezTo>
                <a:cubicBezTo>
                  <a:pt x="4264" y="22749"/>
                  <a:pt x="5801" y="24459"/>
                  <a:pt x="7834" y="25252"/>
                </a:cubicBezTo>
                <a:cubicBezTo>
                  <a:pt x="8587" y="25530"/>
                  <a:pt x="9389" y="25669"/>
                  <a:pt x="10190" y="25669"/>
                </a:cubicBezTo>
                <a:cubicBezTo>
                  <a:pt x="11392" y="25669"/>
                  <a:pt x="12593" y="25357"/>
                  <a:pt x="13635" y="24732"/>
                </a:cubicBezTo>
                <a:cubicBezTo>
                  <a:pt x="15345" y="23715"/>
                  <a:pt x="16560" y="21856"/>
                  <a:pt x="16832" y="19873"/>
                </a:cubicBezTo>
                <a:cubicBezTo>
                  <a:pt x="16981" y="18733"/>
                  <a:pt x="16932" y="17394"/>
                  <a:pt x="17849" y="16700"/>
                </a:cubicBezTo>
                <a:cubicBezTo>
                  <a:pt x="18394" y="16303"/>
                  <a:pt x="19138" y="16279"/>
                  <a:pt x="19807" y="16105"/>
                </a:cubicBezTo>
                <a:cubicBezTo>
                  <a:pt x="21171" y="15733"/>
                  <a:pt x="22261" y="14543"/>
                  <a:pt x="22534" y="13155"/>
                </a:cubicBezTo>
                <a:cubicBezTo>
                  <a:pt x="22708" y="12287"/>
                  <a:pt x="22584" y="11420"/>
                  <a:pt x="22782" y="10577"/>
                </a:cubicBezTo>
                <a:cubicBezTo>
                  <a:pt x="23055" y="9461"/>
                  <a:pt x="23947" y="8519"/>
                  <a:pt x="25038" y="8172"/>
                </a:cubicBezTo>
                <a:cubicBezTo>
                  <a:pt x="25608" y="7999"/>
                  <a:pt x="26228" y="7949"/>
                  <a:pt x="26773" y="7701"/>
                </a:cubicBezTo>
                <a:cubicBezTo>
                  <a:pt x="28360" y="6908"/>
                  <a:pt x="29004" y="3933"/>
                  <a:pt x="27690" y="2768"/>
                </a:cubicBezTo>
                <a:cubicBezTo>
                  <a:pt x="25930" y="1182"/>
                  <a:pt x="22856" y="562"/>
                  <a:pt x="20600" y="240"/>
                </a:cubicBezTo>
                <a:cubicBezTo>
                  <a:pt x="19301" y="66"/>
                  <a:pt x="17990" y="0"/>
                  <a:pt x="166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5" name="Google Shape;805;p28"/>
          <p:cNvSpPr/>
          <p:nvPr/>
        </p:nvSpPr>
        <p:spPr>
          <a:xfrm rot="10800000">
            <a:off x="10809924" y="5483166"/>
            <a:ext cx="1356443" cy="1921233"/>
          </a:xfrm>
          <a:custGeom>
            <a:avLst/>
            <a:gdLst/>
            <a:ahLst/>
            <a:cxnLst/>
            <a:rect l="l" t="t" r="r" b="b"/>
            <a:pathLst>
              <a:path w="22386" h="31707" fill="none" extrusionOk="0">
                <a:moveTo>
                  <a:pt x="21790" y="13709"/>
                </a:moveTo>
                <a:cubicBezTo>
                  <a:pt x="22385" y="15221"/>
                  <a:pt x="22212" y="16981"/>
                  <a:pt x="21319" y="18320"/>
                </a:cubicBezTo>
                <a:cubicBezTo>
                  <a:pt x="20452" y="19659"/>
                  <a:pt x="18915" y="20551"/>
                  <a:pt x="17303" y="20625"/>
                </a:cubicBezTo>
                <a:cubicBezTo>
                  <a:pt x="16287" y="20650"/>
                  <a:pt x="15295" y="20402"/>
                  <a:pt x="14279" y="20551"/>
                </a:cubicBezTo>
                <a:cubicBezTo>
                  <a:pt x="13263" y="20724"/>
                  <a:pt x="12321" y="21344"/>
                  <a:pt x="11750" y="22212"/>
                </a:cubicBezTo>
                <a:cubicBezTo>
                  <a:pt x="10808" y="23724"/>
                  <a:pt x="11081" y="25682"/>
                  <a:pt x="10759" y="27442"/>
                </a:cubicBezTo>
                <a:cubicBezTo>
                  <a:pt x="10461" y="29178"/>
                  <a:pt x="9321" y="30938"/>
                  <a:pt x="7586" y="31334"/>
                </a:cubicBezTo>
                <a:cubicBezTo>
                  <a:pt x="5925" y="31706"/>
                  <a:pt x="4214" y="30690"/>
                  <a:pt x="3223" y="29302"/>
                </a:cubicBezTo>
                <a:cubicBezTo>
                  <a:pt x="2256" y="27913"/>
                  <a:pt x="1859" y="26203"/>
                  <a:pt x="1463" y="24542"/>
                </a:cubicBezTo>
                <a:cubicBezTo>
                  <a:pt x="1240" y="23476"/>
                  <a:pt x="992" y="22410"/>
                  <a:pt x="744" y="21344"/>
                </a:cubicBezTo>
                <a:cubicBezTo>
                  <a:pt x="372" y="19683"/>
                  <a:pt x="0" y="17923"/>
                  <a:pt x="496" y="16287"/>
                </a:cubicBezTo>
                <a:cubicBezTo>
                  <a:pt x="1165" y="14056"/>
                  <a:pt x="3322" y="12569"/>
                  <a:pt x="4239" y="10437"/>
                </a:cubicBezTo>
                <a:cubicBezTo>
                  <a:pt x="5206" y="8231"/>
                  <a:pt x="4809" y="5553"/>
                  <a:pt x="6074" y="3545"/>
                </a:cubicBezTo>
                <a:cubicBezTo>
                  <a:pt x="8007" y="521"/>
                  <a:pt x="14155" y="0"/>
                  <a:pt x="16262" y="3124"/>
                </a:cubicBezTo>
                <a:cubicBezTo>
                  <a:pt x="17154" y="4438"/>
                  <a:pt x="16956" y="6272"/>
                  <a:pt x="17526" y="7710"/>
                </a:cubicBezTo>
                <a:cubicBezTo>
                  <a:pt x="18444" y="10040"/>
                  <a:pt x="20873" y="11379"/>
                  <a:pt x="21790" y="13709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2214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9"/>
          <p:cNvSpPr txBox="1">
            <a:spLocks noGrp="1"/>
          </p:cNvSpPr>
          <p:nvPr>
            <p:ph type="title"/>
          </p:nvPr>
        </p:nvSpPr>
        <p:spPr>
          <a:xfrm>
            <a:off x="960000" y="3332784"/>
            <a:ext cx="6428400" cy="10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8" name="Google Shape;808;p29"/>
          <p:cNvSpPr txBox="1">
            <a:spLocks noGrp="1"/>
          </p:cNvSpPr>
          <p:nvPr>
            <p:ph type="subTitle" idx="1"/>
          </p:nvPr>
        </p:nvSpPr>
        <p:spPr>
          <a:xfrm>
            <a:off x="960000" y="4418767"/>
            <a:ext cx="5149200" cy="48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9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954417"/>
            <a:ext cx="1700400" cy="13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10" name="Google Shape;810;p29"/>
          <p:cNvSpPr/>
          <p:nvPr/>
        </p:nvSpPr>
        <p:spPr>
          <a:xfrm rot="3600205">
            <a:off x="6862" y="-287851"/>
            <a:ext cx="1525420" cy="1930492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1" name="Google Shape;811;p29"/>
          <p:cNvSpPr/>
          <p:nvPr/>
        </p:nvSpPr>
        <p:spPr>
          <a:xfrm rot="3600205">
            <a:off x="284842" y="-243790"/>
            <a:ext cx="1117717" cy="1376479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2" name="Google Shape;812;p29"/>
          <p:cNvSpPr/>
          <p:nvPr/>
        </p:nvSpPr>
        <p:spPr>
          <a:xfrm>
            <a:off x="10805887" y="5736603"/>
            <a:ext cx="1646707" cy="1487696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3" name="Google Shape;813;p29"/>
          <p:cNvSpPr/>
          <p:nvPr/>
        </p:nvSpPr>
        <p:spPr>
          <a:xfrm>
            <a:off x="10551667" y="5837085"/>
            <a:ext cx="1778511" cy="1153057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4" name="Google Shape;814;p29"/>
          <p:cNvSpPr/>
          <p:nvPr/>
        </p:nvSpPr>
        <p:spPr>
          <a:xfrm rot="8999950">
            <a:off x="283858" y="5714197"/>
            <a:ext cx="846188" cy="1448420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5" name="Google Shape;815;p29"/>
          <p:cNvSpPr/>
          <p:nvPr/>
        </p:nvSpPr>
        <p:spPr>
          <a:xfrm rot="8999950">
            <a:off x="6282" y="5335014"/>
            <a:ext cx="923477" cy="1712668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6" name="Google Shape;816;p29"/>
          <p:cNvSpPr/>
          <p:nvPr/>
        </p:nvSpPr>
        <p:spPr>
          <a:xfrm rot="-3599821">
            <a:off x="10950804" y="-435779"/>
            <a:ext cx="1473240" cy="2020803"/>
          </a:xfrm>
          <a:custGeom>
            <a:avLst/>
            <a:gdLst/>
            <a:ahLst/>
            <a:cxnLst/>
            <a:rect l="l" t="t" r="r" b="b"/>
            <a:pathLst>
              <a:path w="30691" h="42098" extrusionOk="0">
                <a:moveTo>
                  <a:pt x="21822" y="0"/>
                </a:moveTo>
                <a:cubicBezTo>
                  <a:pt x="21059" y="0"/>
                  <a:pt x="20354" y="73"/>
                  <a:pt x="19857" y="175"/>
                </a:cubicBezTo>
                <a:cubicBezTo>
                  <a:pt x="17577" y="621"/>
                  <a:pt x="15494" y="2183"/>
                  <a:pt x="14651" y="4340"/>
                </a:cubicBezTo>
                <a:cubicBezTo>
                  <a:pt x="14279" y="5331"/>
                  <a:pt x="14156" y="6397"/>
                  <a:pt x="14156" y="7438"/>
                </a:cubicBezTo>
                <a:cubicBezTo>
                  <a:pt x="14131" y="9645"/>
                  <a:pt x="14577" y="11851"/>
                  <a:pt x="15445" y="13859"/>
                </a:cubicBezTo>
                <a:cubicBezTo>
                  <a:pt x="16312" y="15941"/>
                  <a:pt x="17676" y="18073"/>
                  <a:pt x="17229" y="20304"/>
                </a:cubicBezTo>
                <a:cubicBezTo>
                  <a:pt x="16833" y="22287"/>
                  <a:pt x="15023" y="23750"/>
                  <a:pt x="13114" y="24444"/>
                </a:cubicBezTo>
                <a:cubicBezTo>
                  <a:pt x="11206" y="25138"/>
                  <a:pt x="9148" y="25237"/>
                  <a:pt x="7140" y="25609"/>
                </a:cubicBezTo>
                <a:cubicBezTo>
                  <a:pt x="5132" y="25956"/>
                  <a:pt x="3075" y="26625"/>
                  <a:pt x="1736" y="28138"/>
                </a:cubicBezTo>
                <a:cubicBezTo>
                  <a:pt x="447" y="29575"/>
                  <a:pt x="1" y="31608"/>
                  <a:pt x="50" y="33517"/>
                </a:cubicBezTo>
                <a:cubicBezTo>
                  <a:pt x="75" y="34409"/>
                  <a:pt x="199" y="35327"/>
                  <a:pt x="571" y="36145"/>
                </a:cubicBezTo>
                <a:cubicBezTo>
                  <a:pt x="1240" y="37533"/>
                  <a:pt x="2604" y="38475"/>
                  <a:pt x="3967" y="39219"/>
                </a:cubicBezTo>
                <a:cubicBezTo>
                  <a:pt x="7239" y="40991"/>
                  <a:pt x="10929" y="42097"/>
                  <a:pt x="14652" y="42097"/>
                </a:cubicBezTo>
                <a:cubicBezTo>
                  <a:pt x="14991" y="42097"/>
                  <a:pt x="15329" y="42088"/>
                  <a:pt x="15668" y="42069"/>
                </a:cubicBezTo>
                <a:cubicBezTo>
                  <a:pt x="19708" y="41846"/>
                  <a:pt x="23749" y="40210"/>
                  <a:pt x="26526" y="37235"/>
                </a:cubicBezTo>
                <a:cubicBezTo>
                  <a:pt x="29302" y="34261"/>
                  <a:pt x="30690" y="29947"/>
                  <a:pt x="29773" y="25981"/>
                </a:cubicBezTo>
                <a:cubicBezTo>
                  <a:pt x="29327" y="23998"/>
                  <a:pt x="28360" y="22188"/>
                  <a:pt x="27567" y="20329"/>
                </a:cubicBezTo>
                <a:cubicBezTo>
                  <a:pt x="25757" y="16115"/>
                  <a:pt x="24815" y="11430"/>
                  <a:pt x="25360" y="6843"/>
                </a:cubicBezTo>
                <a:cubicBezTo>
                  <a:pt x="25509" y="5455"/>
                  <a:pt x="26848" y="2728"/>
                  <a:pt x="26030" y="1415"/>
                </a:cubicBezTo>
                <a:cubicBezTo>
                  <a:pt x="25354" y="333"/>
                  <a:pt x="23456" y="0"/>
                  <a:pt x="218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7" name="Google Shape;817;p29"/>
          <p:cNvSpPr/>
          <p:nvPr/>
        </p:nvSpPr>
        <p:spPr>
          <a:xfrm rot="-3599821">
            <a:off x="11116874" y="-685293"/>
            <a:ext cx="896060" cy="2096743"/>
          </a:xfrm>
          <a:custGeom>
            <a:avLst/>
            <a:gdLst/>
            <a:ahLst/>
            <a:cxnLst/>
            <a:rect l="l" t="t" r="r" b="b"/>
            <a:pathLst>
              <a:path w="18667" h="43680" fill="none" extrusionOk="0">
                <a:moveTo>
                  <a:pt x="8354" y="2232"/>
                </a:moveTo>
                <a:cubicBezTo>
                  <a:pt x="6470" y="3744"/>
                  <a:pt x="5503" y="6322"/>
                  <a:pt x="5925" y="8702"/>
                </a:cubicBezTo>
                <a:cubicBezTo>
                  <a:pt x="6520" y="12073"/>
                  <a:pt x="9668" y="15023"/>
                  <a:pt x="8924" y="18395"/>
                </a:cubicBezTo>
                <a:cubicBezTo>
                  <a:pt x="8255" y="21345"/>
                  <a:pt x="4983" y="22807"/>
                  <a:pt x="3024" y="25137"/>
                </a:cubicBezTo>
                <a:cubicBezTo>
                  <a:pt x="1958" y="26426"/>
                  <a:pt x="1264" y="28013"/>
                  <a:pt x="893" y="29649"/>
                </a:cubicBezTo>
                <a:cubicBezTo>
                  <a:pt x="0" y="33690"/>
                  <a:pt x="1215" y="38276"/>
                  <a:pt x="4388" y="40903"/>
                </a:cubicBezTo>
                <a:cubicBezTo>
                  <a:pt x="7586" y="43531"/>
                  <a:pt x="12767" y="43680"/>
                  <a:pt x="15717" y="40779"/>
                </a:cubicBezTo>
                <a:cubicBezTo>
                  <a:pt x="18072" y="38474"/>
                  <a:pt x="18667" y="34880"/>
                  <a:pt x="18270" y="31632"/>
                </a:cubicBezTo>
                <a:cubicBezTo>
                  <a:pt x="17873" y="28360"/>
                  <a:pt x="16609" y="25286"/>
                  <a:pt x="15791" y="22113"/>
                </a:cubicBezTo>
                <a:cubicBezTo>
                  <a:pt x="14428" y="16932"/>
                  <a:pt x="14155" y="11503"/>
                  <a:pt x="14973" y="6223"/>
                </a:cubicBezTo>
                <a:cubicBezTo>
                  <a:pt x="15221" y="4636"/>
                  <a:pt x="15890" y="2430"/>
                  <a:pt x="14328" y="1265"/>
                </a:cubicBezTo>
                <a:cubicBezTo>
                  <a:pt x="12643" y="1"/>
                  <a:pt x="9767" y="1092"/>
                  <a:pt x="8354" y="2232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8" name="Google Shape;818;p29"/>
          <p:cNvGrpSpPr/>
          <p:nvPr/>
        </p:nvGrpSpPr>
        <p:grpSpPr>
          <a:xfrm>
            <a:off x="7388392" y="6388021"/>
            <a:ext cx="360640" cy="184856"/>
            <a:chOff x="2236794" y="6156378"/>
            <a:chExt cx="270480" cy="138642"/>
          </a:xfrm>
        </p:grpSpPr>
        <p:sp>
          <p:nvSpPr>
            <p:cNvPr id="819" name="Google Shape;819;p29"/>
            <p:cNvSpPr/>
            <p:nvPr/>
          </p:nvSpPr>
          <p:spPr>
            <a:xfrm>
              <a:off x="2236794" y="6158023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2058" y="0"/>
                  </a:moveTo>
                  <a:lnTo>
                    <a:pt x="1" y="2058"/>
                  </a:lnTo>
                  <a:lnTo>
                    <a:pt x="2058" y="4115"/>
                  </a:lnTo>
                  <a:lnTo>
                    <a:pt x="3571" y="4115"/>
                  </a:lnTo>
                  <a:lnTo>
                    <a:pt x="1513" y="2058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371067" y="6158023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2058" y="0"/>
                  </a:moveTo>
                  <a:lnTo>
                    <a:pt x="0" y="2058"/>
                  </a:lnTo>
                  <a:lnTo>
                    <a:pt x="2058" y="4115"/>
                  </a:lnTo>
                  <a:lnTo>
                    <a:pt x="3570" y="4115"/>
                  </a:lnTo>
                  <a:lnTo>
                    <a:pt x="1512" y="205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248208" y="6156378"/>
              <a:ext cx="124794" cy="138642"/>
            </a:xfrm>
            <a:custGeom>
              <a:avLst/>
              <a:gdLst/>
              <a:ahLst/>
              <a:cxnLst/>
              <a:rect l="l" t="t" r="r" b="b"/>
              <a:pathLst>
                <a:path w="3794" h="4215" extrusionOk="0">
                  <a:moveTo>
                    <a:pt x="3521" y="100"/>
                  </a:moveTo>
                  <a:lnTo>
                    <a:pt x="1513" y="2108"/>
                  </a:lnTo>
                  <a:lnTo>
                    <a:pt x="3521" y="4116"/>
                  </a:lnTo>
                  <a:lnTo>
                    <a:pt x="2158" y="4116"/>
                  </a:lnTo>
                  <a:lnTo>
                    <a:pt x="150" y="2108"/>
                  </a:lnTo>
                  <a:lnTo>
                    <a:pt x="2158" y="100"/>
                  </a:lnTo>
                  <a:close/>
                  <a:moveTo>
                    <a:pt x="2108" y="1"/>
                  </a:moveTo>
                  <a:lnTo>
                    <a:pt x="1" y="2108"/>
                  </a:lnTo>
                  <a:lnTo>
                    <a:pt x="2108" y="4215"/>
                  </a:lnTo>
                  <a:lnTo>
                    <a:pt x="3794" y="4215"/>
                  </a:lnTo>
                  <a:lnTo>
                    <a:pt x="1687" y="2108"/>
                  </a:lnTo>
                  <a:lnTo>
                    <a:pt x="3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382480" y="6156378"/>
              <a:ext cx="124794" cy="138642"/>
            </a:xfrm>
            <a:custGeom>
              <a:avLst/>
              <a:gdLst/>
              <a:ahLst/>
              <a:cxnLst/>
              <a:rect l="l" t="t" r="r" b="b"/>
              <a:pathLst>
                <a:path w="3794" h="4215" extrusionOk="0">
                  <a:moveTo>
                    <a:pt x="3520" y="100"/>
                  </a:moveTo>
                  <a:lnTo>
                    <a:pt x="1512" y="2108"/>
                  </a:lnTo>
                  <a:lnTo>
                    <a:pt x="3520" y="4116"/>
                  </a:lnTo>
                  <a:lnTo>
                    <a:pt x="2157" y="4116"/>
                  </a:lnTo>
                  <a:lnTo>
                    <a:pt x="149" y="2108"/>
                  </a:lnTo>
                  <a:lnTo>
                    <a:pt x="2157" y="100"/>
                  </a:lnTo>
                  <a:close/>
                  <a:moveTo>
                    <a:pt x="2107" y="1"/>
                  </a:moveTo>
                  <a:lnTo>
                    <a:pt x="0" y="2108"/>
                  </a:lnTo>
                  <a:lnTo>
                    <a:pt x="2107" y="4215"/>
                  </a:lnTo>
                  <a:lnTo>
                    <a:pt x="3793" y="4215"/>
                  </a:lnTo>
                  <a:lnTo>
                    <a:pt x="1661" y="2108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3" name="Google Shape;823;p29"/>
          <p:cNvGrpSpPr/>
          <p:nvPr/>
        </p:nvGrpSpPr>
        <p:grpSpPr>
          <a:xfrm rot="-5400000">
            <a:off x="392095" y="4982932"/>
            <a:ext cx="344663" cy="185952"/>
            <a:chOff x="2375146" y="4189749"/>
            <a:chExt cx="258497" cy="139464"/>
          </a:xfrm>
        </p:grpSpPr>
        <p:sp>
          <p:nvSpPr>
            <p:cNvPr id="824" name="Google Shape;824;p29"/>
            <p:cNvSpPr/>
            <p:nvPr/>
          </p:nvSpPr>
          <p:spPr>
            <a:xfrm>
              <a:off x="2515394" y="4191361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393894" y="4191361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497435" y="418974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375146" y="418974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29"/>
          <p:cNvGrpSpPr/>
          <p:nvPr/>
        </p:nvGrpSpPr>
        <p:grpSpPr>
          <a:xfrm>
            <a:off x="511115" y="273778"/>
            <a:ext cx="391664" cy="398404"/>
            <a:chOff x="2300600" y="1393350"/>
            <a:chExt cx="143825" cy="146300"/>
          </a:xfrm>
        </p:grpSpPr>
        <p:sp>
          <p:nvSpPr>
            <p:cNvPr id="829" name="Google Shape;829;p2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29"/>
          <p:cNvGrpSpPr/>
          <p:nvPr/>
        </p:nvGrpSpPr>
        <p:grpSpPr>
          <a:xfrm>
            <a:off x="11554832" y="6281261"/>
            <a:ext cx="391664" cy="398404"/>
            <a:chOff x="2300600" y="1393350"/>
            <a:chExt cx="143825" cy="146300"/>
          </a:xfrm>
        </p:grpSpPr>
        <p:sp>
          <p:nvSpPr>
            <p:cNvPr id="844" name="Google Shape;844;p2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8" name="Google Shape;858;p29"/>
          <p:cNvSpPr/>
          <p:nvPr/>
        </p:nvSpPr>
        <p:spPr>
          <a:xfrm rot="-5400000">
            <a:off x="5088840" y="-684912"/>
            <a:ext cx="1000909" cy="1713256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9" name="Google Shape;859;p29"/>
          <p:cNvSpPr/>
          <p:nvPr/>
        </p:nvSpPr>
        <p:spPr>
          <a:xfrm rot="-5400000">
            <a:off x="5437495" y="-939827"/>
            <a:ext cx="1092331" cy="2025821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0" name="Google Shape;860;p29"/>
          <p:cNvSpPr/>
          <p:nvPr/>
        </p:nvSpPr>
        <p:spPr>
          <a:xfrm rot="5400000">
            <a:off x="5726252" y="6166777"/>
            <a:ext cx="712144" cy="1193867"/>
          </a:xfrm>
          <a:custGeom>
            <a:avLst/>
            <a:gdLst/>
            <a:ahLst/>
            <a:cxnLst/>
            <a:rect l="l" t="t" r="r" b="b"/>
            <a:pathLst>
              <a:path w="16238" h="27222" extrusionOk="0">
                <a:moveTo>
                  <a:pt x="8251" y="1"/>
                </a:moveTo>
                <a:cubicBezTo>
                  <a:pt x="7451" y="1"/>
                  <a:pt x="6717" y="92"/>
                  <a:pt x="6198" y="248"/>
                </a:cubicBezTo>
                <a:cubicBezTo>
                  <a:pt x="3644" y="967"/>
                  <a:pt x="1587" y="3371"/>
                  <a:pt x="1562" y="6024"/>
                </a:cubicBezTo>
                <a:cubicBezTo>
                  <a:pt x="1512" y="9073"/>
                  <a:pt x="3942" y="11849"/>
                  <a:pt x="3496" y="14874"/>
                </a:cubicBezTo>
                <a:cubicBezTo>
                  <a:pt x="3272" y="16485"/>
                  <a:pt x="2256" y="17848"/>
                  <a:pt x="1463" y="19236"/>
                </a:cubicBezTo>
                <a:cubicBezTo>
                  <a:pt x="645" y="20625"/>
                  <a:pt x="0" y="22335"/>
                  <a:pt x="570" y="23847"/>
                </a:cubicBezTo>
                <a:cubicBezTo>
                  <a:pt x="1041" y="25112"/>
                  <a:pt x="2281" y="25954"/>
                  <a:pt x="3520" y="26475"/>
                </a:cubicBezTo>
                <a:cubicBezTo>
                  <a:pt x="4738" y="26967"/>
                  <a:pt x="6062" y="27222"/>
                  <a:pt x="7381" y="27222"/>
                </a:cubicBezTo>
                <a:cubicBezTo>
                  <a:pt x="8987" y="27222"/>
                  <a:pt x="10585" y="26843"/>
                  <a:pt x="11974" y="26054"/>
                </a:cubicBezTo>
                <a:cubicBezTo>
                  <a:pt x="14502" y="24616"/>
                  <a:pt x="16237" y="21765"/>
                  <a:pt x="16163" y="18865"/>
                </a:cubicBezTo>
                <a:cubicBezTo>
                  <a:pt x="16089" y="15939"/>
                  <a:pt x="14329" y="13361"/>
                  <a:pt x="13163" y="10684"/>
                </a:cubicBezTo>
                <a:cubicBezTo>
                  <a:pt x="12643" y="9469"/>
                  <a:pt x="12271" y="8131"/>
                  <a:pt x="12221" y="6792"/>
                </a:cubicBezTo>
                <a:cubicBezTo>
                  <a:pt x="12147" y="5280"/>
                  <a:pt x="13188" y="4090"/>
                  <a:pt x="13213" y="2776"/>
                </a:cubicBezTo>
                <a:cubicBezTo>
                  <a:pt x="13286" y="726"/>
                  <a:pt x="10508" y="1"/>
                  <a:pt x="82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1" name="Google Shape;861;p29"/>
          <p:cNvSpPr/>
          <p:nvPr/>
        </p:nvSpPr>
        <p:spPr>
          <a:xfrm rot="5400000">
            <a:off x="5903512" y="6049373"/>
            <a:ext cx="656709" cy="1334032"/>
          </a:xfrm>
          <a:custGeom>
            <a:avLst/>
            <a:gdLst/>
            <a:ahLst/>
            <a:cxnLst/>
            <a:rect l="l" t="t" r="r" b="b"/>
            <a:pathLst>
              <a:path w="14974" h="30418" fill="none" extrusionOk="0">
                <a:moveTo>
                  <a:pt x="6992" y="1909"/>
                </a:moveTo>
                <a:cubicBezTo>
                  <a:pt x="6223" y="2529"/>
                  <a:pt x="5603" y="3322"/>
                  <a:pt x="5356" y="4041"/>
                </a:cubicBezTo>
                <a:cubicBezTo>
                  <a:pt x="4810" y="5727"/>
                  <a:pt x="4959" y="7536"/>
                  <a:pt x="5008" y="9296"/>
                </a:cubicBezTo>
                <a:cubicBezTo>
                  <a:pt x="5033" y="11056"/>
                  <a:pt x="4909" y="12940"/>
                  <a:pt x="3868" y="14378"/>
                </a:cubicBezTo>
                <a:cubicBezTo>
                  <a:pt x="3075" y="15494"/>
                  <a:pt x="1811" y="16213"/>
                  <a:pt x="1042" y="17328"/>
                </a:cubicBezTo>
                <a:cubicBezTo>
                  <a:pt x="1" y="18890"/>
                  <a:pt x="75" y="20997"/>
                  <a:pt x="794" y="22732"/>
                </a:cubicBezTo>
                <a:cubicBezTo>
                  <a:pt x="2926" y="27889"/>
                  <a:pt x="11231" y="30417"/>
                  <a:pt x="14156" y="24517"/>
                </a:cubicBezTo>
                <a:cubicBezTo>
                  <a:pt x="14875" y="23079"/>
                  <a:pt x="14974" y="21443"/>
                  <a:pt x="14949" y="19832"/>
                </a:cubicBezTo>
                <a:cubicBezTo>
                  <a:pt x="14924" y="18667"/>
                  <a:pt x="14850" y="17477"/>
                  <a:pt x="14577" y="16312"/>
                </a:cubicBezTo>
                <a:cubicBezTo>
                  <a:pt x="14205" y="14775"/>
                  <a:pt x="13487" y="13337"/>
                  <a:pt x="12991" y="11825"/>
                </a:cubicBezTo>
                <a:cubicBezTo>
                  <a:pt x="11974" y="8801"/>
                  <a:pt x="12222" y="5776"/>
                  <a:pt x="11677" y="2702"/>
                </a:cubicBezTo>
                <a:cubicBezTo>
                  <a:pt x="11156" y="0"/>
                  <a:pt x="8727" y="546"/>
                  <a:pt x="6992" y="1909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2" name="Google Shape;862;p29"/>
          <p:cNvGrpSpPr/>
          <p:nvPr/>
        </p:nvGrpSpPr>
        <p:grpSpPr>
          <a:xfrm>
            <a:off x="9885596" y="1037079"/>
            <a:ext cx="106571" cy="95695"/>
            <a:chOff x="5463197" y="6234659"/>
            <a:chExt cx="79928" cy="71771"/>
          </a:xfrm>
        </p:grpSpPr>
        <p:sp>
          <p:nvSpPr>
            <p:cNvPr id="863" name="Google Shape;863;p29"/>
            <p:cNvSpPr/>
            <p:nvPr/>
          </p:nvSpPr>
          <p:spPr>
            <a:xfrm>
              <a:off x="5463197" y="623548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5471354" y="623465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5" name="Google Shape;865;p29"/>
          <p:cNvSpPr/>
          <p:nvPr/>
        </p:nvSpPr>
        <p:spPr>
          <a:xfrm>
            <a:off x="7112141" y="333714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5" y="992"/>
                  <a:pt x="75" y="669"/>
                </a:cubicBezTo>
                <a:cubicBezTo>
                  <a:pt x="75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6" name="Google Shape;866;p29"/>
          <p:cNvGrpSpPr/>
          <p:nvPr/>
        </p:nvGrpSpPr>
        <p:grpSpPr>
          <a:xfrm rot="5400000">
            <a:off x="11679037" y="2180910"/>
            <a:ext cx="347908" cy="187005"/>
            <a:chOff x="5472177" y="4686307"/>
            <a:chExt cx="260931" cy="140254"/>
          </a:xfrm>
        </p:grpSpPr>
        <p:sp>
          <p:nvSpPr>
            <p:cNvPr id="867" name="Google Shape;867;p29"/>
            <p:cNvSpPr/>
            <p:nvPr/>
          </p:nvSpPr>
          <p:spPr>
            <a:xfrm>
              <a:off x="5614037" y="468791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5490925" y="468791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5596111" y="4686307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5472177" y="4686307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1" name="Google Shape;871;p29"/>
          <p:cNvGrpSpPr/>
          <p:nvPr/>
        </p:nvGrpSpPr>
        <p:grpSpPr>
          <a:xfrm>
            <a:off x="4555075" y="672155"/>
            <a:ext cx="105519" cy="95695"/>
            <a:chOff x="5256081" y="3914154"/>
            <a:chExt cx="79139" cy="71771"/>
          </a:xfrm>
        </p:grpSpPr>
        <p:sp>
          <p:nvSpPr>
            <p:cNvPr id="872" name="Google Shape;872;p29"/>
            <p:cNvSpPr/>
            <p:nvPr/>
          </p:nvSpPr>
          <p:spPr>
            <a:xfrm>
              <a:off x="5266705" y="391497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5256081" y="391415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4" name="Google Shape;874;p29"/>
          <p:cNvSpPr/>
          <p:nvPr/>
        </p:nvSpPr>
        <p:spPr>
          <a:xfrm>
            <a:off x="7996337" y="6796289"/>
            <a:ext cx="58768" cy="58768"/>
          </a:xfrm>
          <a:custGeom>
            <a:avLst/>
            <a:gdLst/>
            <a:ahLst/>
            <a:cxnLst/>
            <a:rect l="l" t="t" r="r" b="b"/>
            <a:pathLst>
              <a:path w="1340" h="1340" extrusionOk="0">
                <a:moveTo>
                  <a:pt x="670" y="75"/>
                </a:moveTo>
                <a:cubicBezTo>
                  <a:pt x="992" y="75"/>
                  <a:pt x="1265" y="348"/>
                  <a:pt x="1265" y="670"/>
                </a:cubicBezTo>
                <a:cubicBezTo>
                  <a:pt x="1265" y="993"/>
                  <a:pt x="992" y="1265"/>
                  <a:pt x="670" y="1265"/>
                </a:cubicBezTo>
                <a:cubicBezTo>
                  <a:pt x="348" y="1265"/>
                  <a:pt x="75" y="993"/>
                  <a:pt x="75" y="670"/>
                </a:cubicBezTo>
                <a:cubicBezTo>
                  <a:pt x="75" y="348"/>
                  <a:pt x="348" y="75"/>
                  <a:pt x="670" y="75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40"/>
                  <a:pt x="670" y="1340"/>
                </a:cubicBezTo>
                <a:cubicBezTo>
                  <a:pt x="1042" y="1340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75" name="Google Shape;875;p29"/>
          <p:cNvGrpSpPr/>
          <p:nvPr/>
        </p:nvGrpSpPr>
        <p:grpSpPr>
          <a:xfrm>
            <a:off x="1719175" y="720000"/>
            <a:ext cx="486007" cy="178365"/>
            <a:chOff x="4020531" y="4644700"/>
            <a:chExt cx="364505" cy="133774"/>
          </a:xfrm>
        </p:grpSpPr>
        <p:sp>
          <p:nvSpPr>
            <p:cNvPr id="876" name="Google Shape;876;p29"/>
            <p:cNvSpPr/>
            <p:nvPr/>
          </p:nvSpPr>
          <p:spPr>
            <a:xfrm>
              <a:off x="4272478" y="464716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155056" y="464716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037667" y="4647167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4254552" y="464470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37131" y="464470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020531" y="464470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2" name="Google Shape;882;p29"/>
          <p:cNvGrpSpPr/>
          <p:nvPr/>
        </p:nvGrpSpPr>
        <p:grpSpPr>
          <a:xfrm>
            <a:off x="3861525" y="6591925"/>
            <a:ext cx="106615" cy="95739"/>
            <a:chOff x="2896143" y="4943944"/>
            <a:chExt cx="79961" cy="71804"/>
          </a:xfrm>
        </p:grpSpPr>
        <p:sp>
          <p:nvSpPr>
            <p:cNvPr id="883" name="Google Shape;883;p29"/>
            <p:cNvSpPr/>
            <p:nvPr/>
          </p:nvSpPr>
          <p:spPr>
            <a:xfrm>
              <a:off x="2896143" y="4945588"/>
              <a:ext cx="69337" cy="68515"/>
            </a:xfrm>
            <a:custGeom>
              <a:avLst/>
              <a:gdLst/>
              <a:ahLst/>
              <a:cxnLst/>
              <a:rect l="l" t="t" r="r" b="b"/>
              <a:pathLst>
                <a:path w="2108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43"/>
                  </a:lnTo>
                  <a:lnTo>
                    <a:pt x="645" y="1041"/>
                  </a:lnTo>
                  <a:lnTo>
                    <a:pt x="422" y="1264"/>
                  </a:lnTo>
                  <a:lnTo>
                    <a:pt x="1" y="1686"/>
                  </a:lnTo>
                  <a:lnTo>
                    <a:pt x="422" y="2082"/>
                  </a:lnTo>
                  <a:lnTo>
                    <a:pt x="844" y="1686"/>
                  </a:lnTo>
                  <a:lnTo>
                    <a:pt x="1067" y="1463"/>
                  </a:lnTo>
                  <a:lnTo>
                    <a:pt x="1265" y="1686"/>
                  </a:lnTo>
                  <a:lnTo>
                    <a:pt x="1686" y="2082"/>
                  </a:lnTo>
                  <a:lnTo>
                    <a:pt x="2108" y="1686"/>
                  </a:lnTo>
                  <a:lnTo>
                    <a:pt x="1686" y="1264"/>
                  </a:lnTo>
                  <a:lnTo>
                    <a:pt x="1488" y="1041"/>
                  </a:lnTo>
                  <a:lnTo>
                    <a:pt x="1686" y="843"/>
                  </a:lnTo>
                  <a:lnTo>
                    <a:pt x="2108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67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904300" y="4943944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100"/>
                  </a:moveTo>
                  <a:lnTo>
                    <a:pt x="2108" y="472"/>
                  </a:lnTo>
                  <a:lnTo>
                    <a:pt x="1463" y="1091"/>
                  </a:lnTo>
                  <a:lnTo>
                    <a:pt x="2108" y="1736"/>
                  </a:lnTo>
                  <a:lnTo>
                    <a:pt x="1736" y="2108"/>
                  </a:lnTo>
                  <a:lnTo>
                    <a:pt x="1091" y="1463"/>
                  </a:lnTo>
                  <a:lnTo>
                    <a:pt x="472" y="2108"/>
                  </a:lnTo>
                  <a:lnTo>
                    <a:pt x="100" y="1736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100"/>
                  </a:lnTo>
                  <a:lnTo>
                    <a:pt x="1091" y="719"/>
                  </a:lnTo>
                  <a:lnTo>
                    <a:pt x="1736" y="100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5" y="1091"/>
                  </a:lnTo>
                  <a:lnTo>
                    <a:pt x="1" y="1736"/>
                  </a:lnTo>
                  <a:lnTo>
                    <a:pt x="472" y="2182"/>
                  </a:lnTo>
                  <a:lnTo>
                    <a:pt x="1091" y="1562"/>
                  </a:lnTo>
                  <a:lnTo>
                    <a:pt x="1736" y="2182"/>
                  </a:lnTo>
                  <a:lnTo>
                    <a:pt x="2182" y="1736"/>
                  </a:lnTo>
                  <a:lnTo>
                    <a:pt x="1562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1" y="64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5" name="Google Shape;885;p29"/>
          <p:cNvSpPr/>
          <p:nvPr/>
        </p:nvSpPr>
        <p:spPr>
          <a:xfrm>
            <a:off x="57463" y="27239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932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0"/>
          <p:cNvSpPr txBox="1">
            <a:spLocks noGrp="1"/>
          </p:cNvSpPr>
          <p:nvPr>
            <p:ph type="title"/>
          </p:nvPr>
        </p:nvSpPr>
        <p:spPr>
          <a:xfrm>
            <a:off x="3990400" y="4136217"/>
            <a:ext cx="4211200" cy="71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88" name="Google Shape;888;p30"/>
          <p:cNvSpPr txBox="1">
            <a:spLocks noGrp="1"/>
          </p:cNvSpPr>
          <p:nvPr>
            <p:ph type="subTitle" idx="1"/>
          </p:nvPr>
        </p:nvSpPr>
        <p:spPr>
          <a:xfrm>
            <a:off x="1465000" y="2006984"/>
            <a:ext cx="9262000" cy="1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89" name="Google Shape;889;p30"/>
          <p:cNvSpPr/>
          <p:nvPr/>
        </p:nvSpPr>
        <p:spPr>
          <a:xfrm rot="2700000">
            <a:off x="12867" y="-216186"/>
            <a:ext cx="1571057" cy="1988247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30"/>
          <p:cNvSpPr/>
          <p:nvPr/>
        </p:nvSpPr>
        <p:spPr>
          <a:xfrm rot="2700000">
            <a:off x="234444" y="-80790"/>
            <a:ext cx="1151157" cy="1417660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1" name="Google Shape;891;p30"/>
          <p:cNvSpPr/>
          <p:nvPr/>
        </p:nvSpPr>
        <p:spPr>
          <a:xfrm rot="-1799926">
            <a:off x="-296626" y="5519875"/>
            <a:ext cx="1232851" cy="1960055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30"/>
          <p:cNvSpPr/>
          <p:nvPr/>
        </p:nvSpPr>
        <p:spPr>
          <a:xfrm rot="-1799926">
            <a:off x="-305188" y="5541941"/>
            <a:ext cx="1520979" cy="2013425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3" name="Google Shape;893;p30"/>
          <p:cNvSpPr/>
          <p:nvPr/>
        </p:nvSpPr>
        <p:spPr>
          <a:xfrm rot="-1799926">
            <a:off x="11136730" y="-170002"/>
            <a:ext cx="917577" cy="1779767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30"/>
          <p:cNvSpPr/>
          <p:nvPr/>
        </p:nvSpPr>
        <p:spPr>
          <a:xfrm rot="-1799926">
            <a:off x="11374837" y="92356"/>
            <a:ext cx="719748" cy="1776433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5" name="Google Shape;895;p30"/>
          <p:cNvSpPr/>
          <p:nvPr/>
        </p:nvSpPr>
        <p:spPr>
          <a:xfrm rot="1800152">
            <a:off x="10985934" y="5351886"/>
            <a:ext cx="1346004" cy="1846277"/>
          </a:xfrm>
          <a:custGeom>
            <a:avLst/>
            <a:gdLst/>
            <a:ahLst/>
            <a:cxnLst/>
            <a:rect l="l" t="t" r="r" b="b"/>
            <a:pathLst>
              <a:path w="30691" h="42098" extrusionOk="0">
                <a:moveTo>
                  <a:pt x="21822" y="0"/>
                </a:moveTo>
                <a:cubicBezTo>
                  <a:pt x="21059" y="0"/>
                  <a:pt x="20354" y="73"/>
                  <a:pt x="19857" y="175"/>
                </a:cubicBezTo>
                <a:cubicBezTo>
                  <a:pt x="17577" y="621"/>
                  <a:pt x="15494" y="2183"/>
                  <a:pt x="14651" y="4340"/>
                </a:cubicBezTo>
                <a:cubicBezTo>
                  <a:pt x="14279" y="5331"/>
                  <a:pt x="14156" y="6397"/>
                  <a:pt x="14156" y="7438"/>
                </a:cubicBezTo>
                <a:cubicBezTo>
                  <a:pt x="14131" y="9645"/>
                  <a:pt x="14577" y="11851"/>
                  <a:pt x="15445" y="13859"/>
                </a:cubicBezTo>
                <a:cubicBezTo>
                  <a:pt x="16312" y="15941"/>
                  <a:pt x="17676" y="18073"/>
                  <a:pt x="17229" y="20304"/>
                </a:cubicBezTo>
                <a:cubicBezTo>
                  <a:pt x="16833" y="22287"/>
                  <a:pt x="15023" y="23750"/>
                  <a:pt x="13114" y="24444"/>
                </a:cubicBezTo>
                <a:cubicBezTo>
                  <a:pt x="11206" y="25138"/>
                  <a:pt x="9148" y="25237"/>
                  <a:pt x="7140" y="25609"/>
                </a:cubicBezTo>
                <a:cubicBezTo>
                  <a:pt x="5132" y="25956"/>
                  <a:pt x="3075" y="26625"/>
                  <a:pt x="1736" y="28138"/>
                </a:cubicBezTo>
                <a:cubicBezTo>
                  <a:pt x="447" y="29575"/>
                  <a:pt x="1" y="31608"/>
                  <a:pt x="50" y="33517"/>
                </a:cubicBezTo>
                <a:cubicBezTo>
                  <a:pt x="75" y="34409"/>
                  <a:pt x="199" y="35327"/>
                  <a:pt x="571" y="36145"/>
                </a:cubicBezTo>
                <a:cubicBezTo>
                  <a:pt x="1240" y="37533"/>
                  <a:pt x="2604" y="38475"/>
                  <a:pt x="3967" y="39219"/>
                </a:cubicBezTo>
                <a:cubicBezTo>
                  <a:pt x="7239" y="40991"/>
                  <a:pt x="10929" y="42097"/>
                  <a:pt x="14652" y="42097"/>
                </a:cubicBezTo>
                <a:cubicBezTo>
                  <a:pt x="14991" y="42097"/>
                  <a:pt x="15329" y="42088"/>
                  <a:pt x="15668" y="42069"/>
                </a:cubicBezTo>
                <a:cubicBezTo>
                  <a:pt x="19708" y="41846"/>
                  <a:pt x="23749" y="40210"/>
                  <a:pt x="26526" y="37235"/>
                </a:cubicBezTo>
                <a:cubicBezTo>
                  <a:pt x="29302" y="34261"/>
                  <a:pt x="30690" y="29947"/>
                  <a:pt x="29773" y="25981"/>
                </a:cubicBezTo>
                <a:cubicBezTo>
                  <a:pt x="29327" y="23998"/>
                  <a:pt x="28360" y="22188"/>
                  <a:pt x="27567" y="20329"/>
                </a:cubicBezTo>
                <a:cubicBezTo>
                  <a:pt x="25757" y="16115"/>
                  <a:pt x="24815" y="11430"/>
                  <a:pt x="25360" y="6843"/>
                </a:cubicBezTo>
                <a:cubicBezTo>
                  <a:pt x="25509" y="5455"/>
                  <a:pt x="26848" y="2728"/>
                  <a:pt x="26030" y="1415"/>
                </a:cubicBezTo>
                <a:cubicBezTo>
                  <a:pt x="25354" y="333"/>
                  <a:pt x="23456" y="0"/>
                  <a:pt x="218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30"/>
          <p:cNvSpPr/>
          <p:nvPr/>
        </p:nvSpPr>
        <p:spPr>
          <a:xfrm rot="1800152">
            <a:off x="11442889" y="5205257"/>
            <a:ext cx="818672" cy="1915659"/>
          </a:xfrm>
          <a:custGeom>
            <a:avLst/>
            <a:gdLst/>
            <a:ahLst/>
            <a:cxnLst/>
            <a:rect l="l" t="t" r="r" b="b"/>
            <a:pathLst>
              <a:path w="18667" h="43680" fill="none" extrusionOk="0">
                <a:moveTo>
                  <a:pt x="8354" y="2232"/>
                </a:moveTo>
                <a:cubicBezTo>
                  <a:pt x="6470" y="3744"/>
                  <a:pt x="5503" y="6322"/>
                  <a:pt x="5925" y="8702"/>
                </a:cubicBezTo>
                <a:cubicBezTo>
                  <a:pt x="6520" y="12073"/>
                  <a:pt x="9668" y="15023"/>
                  <a:pt x="8924" y="18395"/>
                </a:cubicBezTo>
                <a:cubicBezTo>
                  <a:pt x="8255" y="21345"/>
                  <a:pt x="4983" y="22807"/>
                  <a:pt x="3024" y="25137"/>
                </a:cubicBezTo>
                <a:cubicBezTo>
                  <a:pt x="1958" y="26426"/>
                  <a:pt x="1264" y="28013"/>
                  <a:pt x="893" y="29649"/>
                </a:cubicBezTo>
                <a:cubicBezTo>
                  <a:pt x="0" y="33690"/>
                  <a:pt x="1215" y="38276"/>
                  <a:pt x="4388" y="40903"/>
                </a:cubicBezTo>
                <a:cubicBezTo>
                  <a:pt x="7586" y="43531"/>
                  <a:pt x="12767" y="43680"/>
                  <a:pt x="15717" y="40779"/>
                </a:cubicBezTo>
                <a:cubicBezTo>
                  <a:pt x="18072" y="38474"/>
                  <a:pt x="18667" y="34880"/>
                  <a:pt x="18270" y="31632"/>
                </a:cubicBezTo>
                <a:cubicBezTo>
                  <a:pt x="17873" y="28360"/>
                  <a:pt x="16609" y="25286"/>
                  <a:pt x="15791" y="22113"/>
                </a:cubicBezTo>
                <a:cubicBezTo>
                  <a:pt x="14428" y="16932"/>
                  <a:pt x="14155" y="11503"/>
                  <a:pt x="14973" y="6223"/>
                </a:cubicBezTo>
                <a:cubicBezTo>
                  <a:pt x="15221" y="4636"/>
                  <a:pt x="15890" y="2430"/>
                  <a:pt x="14328" y="1265"/>
                </a:cubicBezTo>
                <a:cubicBezTo>
                  <a:pt x="12643" y="1"/>
                  <a:pt x="9767" y="1092"/>
                  <a:pt x="8354" y="2232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30"/>
          <p:cNvSpPr/>
          <p:nvPr/>
        </p:nvSpPr>
        <p:spPr>
          <a:xfrm rot="6299914">
            <a:off x="5815828" y="-509116"/>
            <a:ext cx="827029" cy="1519621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30"/>
          <p:cNvSpPr/>
          <p:nvPr/>
        </p:nvSpPr>
        <p:spPr>
          <a:xfrm rot="6299914">
            <a:off x="5639819" y="-617355"/>
            <a:ext cx="801021" cy="1687417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9" name="Google Shape;899;p30"/>
          <p:cNvGrpSpPr/>
          <p:nvPr/>
        </p:nvGrpSpPr>
        <p:grpSpPr>
          <a:xfrm>
            <a:off x="8464135" y="244262"/>
            <a:ext cx="317472" cy="171831"/>
            <a:chOff x="4414826" y="8312296"/>
            <a:chExt cx="238104" cy="128873"/>
          </a:xfrm>
        </p:grpSpPr>
        <p:sp>
          <p:nvSpPr>
            <p:cNvPr id="900" name="Google Shape;900;p30"/>
            <p:cNvSpPr/>
            <p:nvPr/>
          </p:nvSpPr>
          <p:spPr>
            <a:xfrm>
              <a:off x="4544450" y="831390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431929" y="831390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4527347" y="831229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414826" y="831229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4" name="Google Shape;904;p30"/>
          <p:cNvGrpSpPr/>
          <p:nvPr/>
        </p:nvGrpSpPr>
        <p:grpSpPr>
          <a:xfrm rot="5400000">
            <a:off x="559703" y="4782419"/>
            <a:ext cx="390359" cy="143543"/>
            <a:chOff x="2073852" y="4810889"/>
            <a:chExt cx="292769" cy="107657"/>
          </a:xfrm>
        </p:grpSpPr>
        <p:sp>
          <p:nvSpPr>
            <p:cNvPr id="905" name="Google Shape;905;p30"/>
            <p:cNvSpPr/>
            <p:nvPr/>
          </p:nvSpPr>
          <p:spPr>
            <a:xfrm>
              <a:off x="2073852" y="4812534"/>
              <a:ext cx="90553" cy="104401"/>
            </a:xfrm>
            <a:custGeom>
              <a:avLst/>
              <a:gdLst/>
              <a:ahLst/>
              <a:cxnLst/>
              <a:rect l="l" t="t" r="r" b="b"/>
              <a:pathLst>
                <a:path w="2753" h="3174" extrusionOk="0">
                  <a:moveTo>
                    <a:pt x="1587" y="0"/>
                  </a:moveTo>
                  <a:lnTo>
                    <a:pt x="1" y="1587"/>
                  </a:lnTo>
                  <a:lnTo>
                    <a:pt x="1587" y="3173"/>
                  </a:lnTo>
                  <a:lnTo>
                    <a:pt x="2753" y="3173"/>
                  </a:lnTo>
                  <a:lnTo>
                    <a:pt x="1166" y="1587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167625" y="4812534"/>
              <a:ext cx="90553" cy="104401"/>
            </a:xfrm>
            <a:custGeom>
              <a:avLst/>
              <a:gdLst/>
              <a:ahLst/>
              <a:cxnLst/>
              <a:rect l="l" t="t" r="r" b="b"/>
              <a:pathLst>
                <a:path w="2753" h="3174" extrusionOk="0">
                  <a:moveTo>
                    <a:pt x="1587" y="0"/>
                  </a:moveTo>
                  <a:lnTo>
                    <a:pt x="1" y="1587"/>
                  </a:lnTo>
                  <a:lnTo>
                    <a:pt x="1587" y="3173"/>
                  </a:lnTo>
                  <a:lnTo>
                    <a:pt x="2752" y="3173"/>
                  </a:lnTo>
                  <a:lnTo>
                    <a:pt x="1166" y="1587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262221" y="4812534"/>
              <a:ext cx="90520" cy="104401"/>
            </a:xfrm>
            <a:custGeom>
              <a:avLst/>
              <a:gdLst/>
              <a:ahLst/>
              <a:cxnLst/>
              <a:rect l="l" t="t" r="r" b="b"/>
              <a:pathLst>
                <a:path w="2752" h="3174" extrusionOk="0">
                  <a:moveTo>
                    <a:pt x="1587" y="0"/>
                  </a:moveTo>
                  <a:lnTo>
                    <a:pt x="0" y="1587"/>
                  </a:lnTo>
                  <a:lnTo>
                    <a:pt x="1587" y="3173"/>
                  </a:lnTo>
                  <a:lnTo>
                    <a:pt x="2752" y="3173"/>
                  </a:lnTo>
                  <a:lnTo>
                    <a:pt x="1165" y="1587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082009" y="4810889"/>
              <a:ext cx="96276" cy="107657"/>
            </a:xfrm>
            <a:custGeom>
              <a:avLst/>
              <a:gdLst/>
              <a:ahLst/>
              <a:cxnLst/>
              <a:rect l="l" t="t" r="r" b="b"/>
              <a:pathLst>
                <a:path w="2927" h="3273" extrusionOk="0">
                  <a:moveTo>
                    <a:pt x="2728" y="100"/>
                  </a:moveTo>
                  <a:lnTo>
                    <a:pt x="1191" y="1637"/>
                  </a:lnTo>
                  <a:lnTo>
                    <a:pt x="2728" y="3174"/>
                  </a:lnTo>
                  <a:lnTo>
                    <a:pt x="1687" y="3174"/>
                  </a:lnTo>
                  <a:lnTo>
                    <a:pt x="125" y="1637"/>
                  </a:lnTo>
                  <a:lnTo>
                    <a:pt x="1687" y="100"/>
                  </a:lnTo>
                  <a:close/>
                  <a:moveTo>
                    <a:pt x="1637" y="1"/>
                  </a:moveTo>
                  <a:lnTo>
                    <a:pt x="1" y="1637"/>
                  </a:lnTo>
                  <a:lnTo>
                    <a:pt x="1637" y="3273"/>
                  </a:lnTo>
                  <a:lnTo>
                    <a:pt x="2926" y="3273"/>
                  </a:lnTo>
                  <a:lnTo>
                    <a:pt x="1290" y="1637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176605" y="4810889"/>
              <a:ext cx="96243" cy="107657"/>
            </a:xfrm>
            <a:custGeom>
              <a:avLst/>
              <a:gdLst/>
              <a:ahLst/>
              <a:cxnLst/>
              <a:rect l="l" t="t" r="r" b="b"/>
              <a:pathLst>
                <a:path w="2926" h="3273" extrusionOk="0">
                  <a:moveTo>
                    <a:pt x="2703" y="100"/>
                  </a:moveTo>
                  <a:lnTo>
                    <a:pt x="1166" y="1637"/>
                  </a:lnTo>
                  <a:lnTo>
                    <a:pt x="2703" y="3174"/>
                  </a:lnTo>
                  <a:lnTo>
                    <a:pt x="1661" y="3174"/>
                  </a:lnTo>
                  <a:lnTo>
                    <a:pt x="124" y="1637"/>
                  </a:lnTo>
                  <a:lnTo>
                    <a:pt x="1661" y="100"/>
                  </a:lnTo>
                  <a:close/>
                  <a:moveTo>
                    <a:pt x="1612" y="1"/>
                  </a:moveTo>
                  <a:lnTo>
                    <a:pt x="0" y="1637"/>
                  </a:lnTo>
                  <a:lnTo>
                    <a:pt x="1612" y="3273"/>
                  </a:lnTo>
                  <a:lnTo>
                    <a:pt x="2926" y="3273"/>
                  </a:lnTo>
                  <a:lnTo>
                    <a:pt x="1289" y="1637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270378" y="4810889"/>
              <a:ext cx="96243" cy="107657"/>
            </a:xfrm>
            <a:custGeom>
              <a:avLst/>
              <a:gdLst/>
              <a:ahLst/>
              <a:cxnLst/>
              <a:rect l="l" t="t" r="r" b="b"/>
              <a:pathLst>
                <a:path w="2926" h="3273" extrusionOk="0">
                  <a:moveTo>
                    <a:pt x="2727" y="100"/>
                  </a:moveTo>
                  <a:lnTo>
                    <a:pt x="1165" y="1637"/>
                  </a:lnTo>
                  <a:lnTo>
                    <a:pt x="2727" y="3174"/>
                  </a:lnTo>
                  <a:lnTo>
                    <a:pt x="1661" y="3174"/>
                  </a:lnTo>
                  <a:lnTo>
                    <a:pt x="124" y="1637"/>
                  </a:lnTo>
                  <a:lnTo>
                    <a:pt x="1661" y="100"/>
                  </a:lnTo>
                  <a:close/>
                  <a:moveTo>
                    <a:pt x="1636" y="1"/>
                  </a:moveTo>
                  <a:lnTo>
                    <a:pt x="0" y="1637"/>
                  </a:lnTo>
                  <a:lnTo>
                    <a:pt x="1636" y="3273"/>
                  </a:lnTo>
                  <a:lnTo>
                    <a:pt x="2925" y="3273"/>
                  </a:lnTo>
                  <a:lnTo>
                    <a:pt x="1289" y="1637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1" name="Google Shape;911;p30"/>
          <p:cNvGrpSpPr/>
          <p:nvPr/>
        </p:nvGrpSpPr>
        <p:grpSpPr>
          <a:xfrm>
            <a:off x="8963142" y="6584150"/>
            <a:ext cx="486007" cy="178365"/>
            <a:chOff x="4576256" y="6087175"/>
            <a:chExt cx="364505" cy="133774"/>
          </a:xfrm>
        </p:grpSpPr>
        <p:sp>
          <p:nvSpPr>
            <p:cNvPr id="912" name="Google Shape;912;p30"/>
            <p:cNvSpPr/>
            <p:nvPr/>
          </p:nvSpPr>
          <p:spPr>
            <a:xfrm>
              <a:off x="4828203" y="608964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710781" y="608964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4593392" y="608964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4810277" y="60871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4692856" y="60871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4576256" y="60871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30"/>
          <p:cNvGrpSpPr/>
          <p:nvPr/>
        </p:nvGrpSpPr>
        <p:grpSpPr>
          <a:xfrm>
            <a:off x="6461959" y="6331335"/>
            <a:ext cx="163147" cy="187048"/>
            <a:chOff x="3172194" y="6103489"/>
            <a:chExt cx="122360" cy="140286"/>
          </a:xfrm>
        </p:grpSpPr>
        <p:sp>
          <p:nvSpPr>
            <p:cNvPr id="919" name="Google Shape;919;p30"/>
            <p:cNvSpPr/>
            <p:nvPr/>
          </p:nvSpPr>
          <p:spPr>
            <a:xfrm>
              <a:off x="3172194" y="6127960"/>
              <a:ext cx="106868" cy="115814"/>
            </a:xfrm>
            <a:custGeom>
              <a:avLst/>
              <a:gdLst/>
              <a:ahLst/>
              <a:cxnLst/>
              <a:rect l="l" t="t" r="r" b="b"/>
              <a:pathLst>
                <a:path w="3249" h="3521" extrusionOk="0">
                  <a:moveTo>
                    <a:pt x="1612" y="0"/>
                  </a:moveTo>
                  <a:lnTo>
                    <a:pt x="1" y="942"/>
                  </a:lnTo>
                  <a:lnTo>
                    <a:pt x="1" y="967"/>
                  </a:lnTo>
                  <a:lnTo>
                    <a:pt x="1" y="2578"/>
                  </a:lnTo>
                  <a:lnTo>
                    <a:pt x="1612" y="3520"/>
                  </a:lnTo>
                  <a:lnTo>
                    <a:pt x="3248" y="2578"/>
                  </a:lnTo>
                  <a:lnTo>
                    <a:pt x="3248" y="942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238239" y="6133650"/>
              <a:ext cx="56312" cy="88908"/>
            </a:xfrm>
            <a:custGeom>
              <a:avLst/>
              <a:gdLst/>
              <a:ahLst/>
              <a:cxnLst/>
              <a:rect l="l" t="t" r="r" b="b"/>
              <a:pathLst>
                <a:path w="1712" h="2703" extrusionOk="0">
                  <a:moveTo>
                    <a:pt x="1637" y="150"/>
                  </a:moveTo>
                  <a:lnTo>
                    <a:pt x="1637" y="1662"/>
                  </a:lnTo>
                  <a:lnTo>
                    <a:pt x="100" y="2554"/>
                  </a:lnTo>
                  <a:lnTo>
                    <a:pt x="100" y="1017"/>
                  </a:lnTo>
                  <a:lnTo>
                    <a:pt x="1637" y="150"/>
                  </a:lnTo>
                  <a:close/>
                  <a:moveTo>
                    <a:pt x="1711" y="1"/>
                  </a:moveTo>
                  <a:lnTo>
                    <a:pt x="1" y="968"/>
                  </a:lnTo>
                  <a:lnTo>
                    <a:pt x="1" y="2703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3185252" y="6133650"/>
              <a:ext cx="56312" cy="88908"/>
            </a:xfrm>
            <a:custGeom>
              <a:avLst/>
              <a:gdLst/>
              <a:ahLst/>
              <a:cxnLst/>
              <a:rect l="l" t="t" r="r" b="b"/>
              <a:pathLst>
                <a:path w="1712" h="2703" extrusionOk="0">
                  <a:moveTo>
                    <a:pt x="75" y="150"/>
                  </a:moveTo>
                  <a:lnTo>
                    <a:pt x="1612" y="1017"/>
                  </a:lnTo>
                  <a:lnTo>
                    <a:pt x="1612" y="2554"/>
                  </a:lnTo>
                  <a:lnTo>
                    <a:pt x="75" y="1662"/>
                  </a:lnTo>
                  <a:lnTo>
                    <a:pt x="75" y="150"/>
                  </a:lnTo>
                  <a:close/>
                  <a:moveTo>
                    <a:pt x="1" y="1"/>
                  </a:moveTo>
                  <a:lnTo>
                    <a:pt x="1" y="1711"/>
                  </a:lnTo>
                  <a:lnTo>
                    <a:pt x="1711" y="2703"/>
                  </a:lnTo>
                  <a:lnTo>
                    <a:pt x="1711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3185252" y="6103489"/>
              <a:ext cx="109302" cy="64436"/>
            </a:xfrm>
            <a:custGeom>
              <a:avLst/>
              <a:gdLst/>
              <a:ahLst/>
              <a:cxnLst/>
              <a:rect l="l" t="t" r="r" b="b"/>
              <a:pathLst>
                <a:path w="3323" h="1959" extrusionOk="0">
                  <a:moveTo>
                    <a:pt x="1661" y="75"/>
                  </a:moveTo>
                  <a:lnTo>
                    <a:pt x="3223" y="967"/>
                  </a:lnTo>
                  <a:lnTo>
                    <a:pt x="1661" y="1860"/>
                  </a:lnTo>
                  <a:lnTo>
                    <a:pt x="100" y="967"/>
                  </a:lnTo>
                  <a:lnTo>
                    <a:pt x="1661" y="75"/>
                  </a:lnTo>
                  <a:close/>
                  <a:moveTo>
                    <a:pt x="1661" y="1"/>
                  </a:moveTo>
                  <a:lnTo>
                    <a:pt x="1" y="943"/>
                  </a:lnTo>
                  <a:lnTo>
                    <a:pt x="1" y="1017"/>
                  </a:lnTo>
                  <a:lnTo>
                    <a:pt x="1661" y="1959"/>
                  </a:lnTo>
                  <a:lnTo>
                    <a:pt x="3322" y="1017"/>
                  </a:lnTo>
                  <a:lnTo>
                    <a:pt x="3322" y="943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3" name="Google Shape;923;p30"/>
          <p:cNvGrpSpPr/>
          <p:nvPr/>
        </p:nvGrpSpPr>
        <p:grpSpPr>
          <a:xfrm>
            <a:off x="10726999" y="6474127"/>
            <a:ext cx="391664" cy="398404"/>
            <a:chOff x="2300600" y="1393350"/>
            <a:chExt cx="143825" cy="146300"/>
          </a:xfrm>
        </p:grpSpPr>
        <p:sp>
          <p:nvSpPr>
            <p:cNvPr id="924" name="Google Shape;924;p30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0"/>
          <p:cNvGrpSpPr/>
          <p:nvPr/>
        </p:nvGrpSpPr>
        <p:grpSpPr>
          <a:xfrm>
            <a:off x="1000765" y="1137878"/>
            <a:ext cx="391664" cy="398404"/>
            <a:chOff x="2300600" y="1393350"/>
            <a:chExt cx="143825" cy="146300"/>
          </a:xfrm>
        </p:grpSpPr>
        <p:sp>
          <p:nvSpPr>
            <p:cNvPr id="939" name="Google Shape;939;p30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3" name="Google Shape;953;p30"/>
          <p:cNvGrpSpPr/>
          <p:nvPr/>
        </p:nvGrpSpPr>
        <p:grpSpPr>
          <a:xfrm>
            <a:off x="11657032" y="3335355"/>
            <a:ext cx="155381" cy="178131"/>
            <a:chOff x="4468736" y="7698491"/>
            <a:chExt cx="116536" cy="133598"/>
          </a:xfrm>
        </p:grpSpPr>
        <p:sp>
          <p:nvSpPr>
            <p:cNvPr id="954" name="Google Shape;954;p30"/>
            <p:cNvSpPr/>
            <p:nvPr/>
          </p:nvSpPr>
          <p:spPr>
            <a:xfrm>
              <a:off x="4483305" y="7721965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55" name="Google Shape;955;p30"/>
            <p:cNvGrpSpPr/>
            <p:nvPr/>
          </p:nvGrpSpPr>
          <p:grpSpPr>
            <a:xfrm>
              <a:off x="4468736" y="7698491"/>
              <a:ext cx="103578" cy="112558"/>
              <a:chOff x="2027925" y="3315775"/>
              <a:chExt cx="78725" cy="85550"/>
            </a:xfrm>
          </p:grpSpPr>
          <p:sp>
            <p:nvSpPr>
              <p:cNvPr id="956" name="Google Shape;956;p30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9" name="Google Shape;959;p30"/>
          <p:cNvGrpSpPr/>
          <p:nvPr/>
        </p:nvGrpSpPr>
        <p:grpSpPr>
          <a:xfrm>
            <a:off x="1958121" y="347972"/>
            <a:ext cx="148047" cy="169571"/>
            <a:chOff x="4164490" y="4564954"/>
            <a:chExt cx="111035" cy="127178"/>
          </a:xfrm>
        </p:grpSpPr>
        <p:sp>
          <p:nvSpPr>
            <p:cNvPr id="960" name="Google Shape;960;p30"/>
            <p:cNvSpPr/>
            <p:nvPr/>
          </p:nvSpPr>
          <p:spPr>
            <a:xfrm>
              <a:off x="4164490" y="4587732"/>
              <a:ext cx="97066" cy="104401"/>
            </a:xfrm>
            <a:custGeom>
              <a:avLst/>
              <a:gdLst/>
              <a:ahLst/>
              <a:cxnLst/>
              <a:rect l="l" t="t" r="r" b="b"/>
              <a:pathLst>
                <a:path w="2951" h="3174" extrusionOk="0">
                  <a:moveTo>
                    <a:pt x="1463" y="1"/>
                  </a:moveTo>
                  <a:lnTo>
                    <a:pt x="1" y="844"/>
                  </a:lnTo>
                  <a:lnTo>
                    <a:pt x="1" y="869"/>
                  </a:lnTo>
                  <a:lnTo>
                    <a:pt x="1" y="2331"/>
                  </a:lnTo>
                  <a:lnTo>
                    <a:pt x="1463" y="3174"/>
                  </a:lnTo>
                  <a:lnTo>
                    <a:pt x="2951" y="2331"/>
                  </a:lnTo>
                  <a:lnTo>
                    <a:pt x="2951" y="84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61" name="Google Shape;961;p30"/>
            <p:cNvGrpSpPr/>
            <p:nvPr/>
          </p:nvGrpSpPr>
          <p:grpSpPr>
            <a:xfrm>
              <a:off x="4175993" y="4564954"/>
              <a:ext cx="99533" cy="107690"/>
              <a:chOff x="1805425" y="934125"/>
              <a:chExt cx="75650" cy="81850"/>
            </a:xfrm>
          </p:grpSpPr>
          <p:sp>
            <p:nvSpPr>
              <p:cNvPr id="962" name="Google Shape;962;p30"/>
              <p:cNvSpPr/>
              <p:nvPr/>
            </p:nvSpPr>
            <p:spPr>
              <a:xfrm>
                <a:off x="1842625" y="955200"/>
                <a:ext cx="3845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2431" extrusionOk="0">
                    <a:moveTo>
                      <a:pt x="1463" y="125"/>
                    </a:moveTo>
                    <a:lnTo>
                      <a:pt x="1463" y="1513"/>
                    </a:lnTo>
                    <a:lnTo>
                      <a:pt x="75" y="2306"/>
                    </a:lnTo>
                    <a:lnTo>
                      <a:pt x="75" y="918"/>
                    </a:lnTo>
                    <a:lnTo>
                      <a:pt x="1463" y="125"/>
                    </a:lnTo>
                    <a:close/>
                    <a:moveTo>
                      <a:pt x="1537" y="1"/>
                    </a:moveTo>
                    <a:lnTo>
                      <a:pt x="0" y="893"/>
                    </a:lnTo>
                    <a:lnTo>
                      <a:pt x="0" y="2430"/>
                    </a:lnTo>
                    <a:lnTo>
                      <a:pt x="1537" y="1562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1805425" y="955200"/>
                <a:ext cx="390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431" extrusionOk="0">
                    <a:moveTo>
                      <a:pt x="100" y="125"/>
                    </a:moveTo>
                    <a:lnTo>
                      <a:pt x="1488" y="918"/>
                    </a:lnTo>
                    <a:lnTo>
                      <a:pt x="1488" y="2306"/>
                    </a:lnTo>
                    <a:lnTo>
                      <a:pt x="100" y="1513"/>
                    </a:lnTo>
                    <a:lnTo>
                      <a:pt x="100" y="125"/>
                    </a:lnTo>
                    <a:close/>
                    <a:moveTo>
                      <a:pt x="1" y="1"/>
                    </a:moveTo>
                    <a:lnTo>
                      <a:pt x="1" y="1562"/>
                    </a:lnTo>
                    <a:lnTo>
                      <a:pt x="1563" y="2430"/>
                    </a:lnTo>
                    <a:lnTo>
                      <a:pt x="1563" y="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1805425" y="934125"/>
                <a:ext cx="756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1786" extrusionOk="0">
                    <a:moveTo>
                      <a:pt x="1513" y="100"/>
                    </a:moveTo>
                    <a:lnTo>
                      <a:pt x="2926" y="893"/>
                    </a:lnTo>
                    <a:lnTo>
                      <a:pt x="1513" y="1711"/>
                    </a:lnTo>
                    <a:lnTo>
                      <a:pt x="125" y="893"/>
                    </a:lnTo>
                    <a:lnTo>
                      <a:pt x="1513" y="100"/>
                    </a:lnTo>
                    <a:close/>
                    <a:moveTo>
                      <a:pt x="1513" y="1"/>
                    </a:moveTo>
                    <a:lnTo>
                      <a:pt x="1" y="868"/>
                    </a:lnTo>
                    <a:lnTo>
                      <a:pt x="1" y="918"/>
                    </a:lnTo>
                    <a:lnTo>
                      <a:pt x="1513" y="1786"/>
                    </a:lnTo>
                    <a:lnTo>
                      <a:pt x="3025" y="918"/>
                    </a:lnTo>
                    <a:lnTo>
                      <a:pt x="3025" y="868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65" name="Google Shape;965;p30"/>
          <p:cNvGrpSpPr/>
          <p:nvPr/>
        </p:nvGrpSpPr>
        <p:grpSpPr>
          <a:xfrm>
            <a:off x="125091" y="2240559"/>
            <a:ext cx="106615" cy="95739"/>
            <a:chOff x="3451868" y="6386419"/>
            <a:chExt cx="79961" cy="71804"/>
          </a:xfrm>
        </p:grpSpPr>
        <p:sp>
          <p:nvSpPr>
            <p:cNvPr id="966" name="Google Shape;966;p30"/>
            <p:cNvSpPr/>
            <p:nvPr/>
          </p:nvSpPr>
          <p:spPr>
            <a:xfrm>
              <a:off x="3451868" y="6388063"/>
              <a:ext cx="69337" cy="68515"/>
            </a:xfrm>
            <a:custGeom>
              <a:avLst/>
              <a:gdLst/>
              <a:ahLst/>
              <a:cxnLst/>
              <a:rect l="l" t="t" r="r" b="b"/>
              <a:pathLst>
                <a:path w="2108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43"/>
                  </a:lnTo>
                  <a:lnTo>
                    <a:pt x="645" y="1041"/>
                  </a:lnTo>
                  <a:lnTo>
                    <a:pt x="422" y="1264"/>
                  </a:lnTo>
                  <a:lnTo>
                    <a:pt x="1" y="1686"/>
                  </a:lnTo>
                  <a:lnTo>
                    <a:pt x="422" y="2082"/>
                  </a:lnTo>
                  <a:lnTo>
                    <a:pt x="844" y="1686"/>
                  </a:lnTo>
                  <a:lnTo>
                    <a:pt x="1067" y="1463"/>
                  </a:lnTo>
                  <a:lnTo>
                    <a:pt x="1265" y="1686"/>
                  </a:lnTo>
                  <a:lnTo>
                    <a:pt x="1686" y="2082"/>
                  </a:lnTo>
                  <a:lnTo>
                    <a:pt x="2108" y="1686"/>
                  </a:lnTo>
                  <a:lnTo>
                    <a:pt x="1686" y="1264"/>
                  </a:lnTo>
                  <a:lnTo>
                    <a:pt x="1488" y="1041"/>
                  </a:lnTo>
                  <a:lnTo>
                    <a:pt x="1686" y="843"/>
                  </a:lnTo>
                  <a:lnTo>
                    <a:pt x="2108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67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3460025" y="6386419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100"/>
                  </a:moveTo>
                  <a:lnTo>
                    <a:pt x="2108" y="472"/>
                  </a:lnTo>
                  <a:lnTo>
                    <a:pt x="1463" y="1091"/>
                  </a:lnTo>
                  <a:lnTo>
                    <a:pt x="2108" y="1736"/>
                  </a:lnTo>
                  <a:lnTo>
                    <a:pt x="1736" y="2108"/>
                  </a:lnTo>
                  <a:lnTo>
                    <a:pt x="1091" y="1463"/>
                  </a:lnTo>
                  <a:lnTo>
                    <a:pt x="472" y="2108"/>
                  </a:lnTo>
                  <a:lnTo>
                    <a:pt x="100" y="1736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100"/>
                  </a:lnTo>
                  <a:lnTo>
                    <a:pt x="1091" y="719"/>
                  </a:lnTo>
                  <a:lnTo>
                    <a:pt x="1736" y="100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5" y="1091"/>
                  </a:lnTo>
                  <a:lnTo>
                    <a:pt x="1" y="1736"/>
                  </a:lnTo>
                  <a:lnTo>
                    <a:pt x="472" y="2182"/>
                  </a:lnTo>
                  <a:lnTo>
                    <a:pt x="1091" y="1562"/>
                  </a:lnTo>
                  <a:lnTo>
                    <a:pt x="1736" y="2182"/>
                  </a:lnTo>
                  <a:lnTo>
                    <a:pt x="2182" y="1736"/>
                  </a:lnTo>
                  <a:lnTo>
                    <a:pt x="1562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1" y="64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0"/>
          <p:cNvSpPr/>
          <p:nvPr/>
        </p:nvSpPr>
        <p:spPr>
          <a:xfrm>
            <a:off x="3811299" y="67981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30"/>
          <p:cNvSpPr/>
          <p:nvPr/>
        </p:nvSpPr>
        <p:spPr>
          <a:xfrm>
            <a:off x="231709" y="3513513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4" y="992"/>
                  <a:pt x="74" y="669"/>
                </a:cubicBezTo>
                <a:cubicBezTo>
                  <a:pt x="74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9403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>
            <a:spLocks noGrp="1"/>
          </p:cNvSpPr>
          <p:nvPr>
            <p:ph type="body" idx="1"/>
          </p:nvPr>
        </p:nvSpPr>
        <p:spPr>
          <a:xfrm>
            <a:off x="960000" y="1745367"/>
            <a:ext cx="5136000" cy="4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2" name="Google Shape;972;p31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3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2"/>
          <p:cNvSpPr txBox="1">
            <a:spLocks noGrp="1"/>
          </p:cNvSpPr>
          <p:nvPr>
            <p:ph type="title"/>
          </p:nvPr>
        </p:nvSpPr>
        <p:spPr>
          <a:xfrm>
            <a:off x="959984" y="1732800"/>
            <a:ext cx="5580000" cy="2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32"/>
          <p:cNvSpPr txBox="1">
            <a:spLocks noGrp="1"/>
          </p:cNvSpPr>
          <p:nvPr>
            <p:ph type="subTitle" idx="1"/>
          </p:nvPr>
        </p:nvSpPr>
        <p:spPr>
          <a:xfrm>
            <a:off x="959984" y="4141200"/>
            <a:ext cx="5580000" cy="9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32"/>
          <p:cNvSpPr>
            <a:spLocks noGrp="1"/>
          </p:cNvSpPr>
          <p:nvPr>
            <p:ph type="pic" idx="2"/>
          </p:nvPr>
        </p:nvSpPr>
        <p:spPr>
          <a:xfrm>
            <a:off x="6801284" y="1314800"/>
            <a:ext cx="4168400" cy="422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7" name="Google Shape;977;p32"/>
          <p:cNvSpPr/>
          <p:nvPr/>
        </p:nvSpPr>
        <p:spPr>
          <a:xfrm rot="2700000">
            <a:off x="-164778" y="-481432"/>
            <a:ext cx="1644347" cy="2080999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8" name="Google Shape;978;p32"/>
          <p:cNvSpPr/>
          <p:nvPr/>
        </p:nvSpPr>
        <p:spPr>
          <a:xfrm rot="2700000">
            <a:off x="67139" y="-446059"/>
            <a:ext cx="1204859" cy="1483793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32"/>
          <p:cNvSpPr/>
          <p:nvPr/>
        </p:nvSpPr>
        <p:spPr>
          <a:xfrm rot="-8100000">
            <a:off x="11154662" y="4761664"/>
            <a:ext cx="1299503" cy="2066021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32"/>
          <p:cNvSpPr/>
          <p:nvPr/>
        </p:nvSpPr>
        <p:spPr>
          <a:xfrm rot="-8100000">
            <a:off x="11015471" y="4582279"/>
            <a:ext cx="1603208" cy="2122279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1" name="Google Shape;981;p32"/>
          <p:cNvSpPr/>
          <p:nvPr/>
        </p:nvSpPr>
        <p:spPr>
          <a:xfrm rot="-900094">
            <a:off x="684648" y="5816209"/>
            <a:ext cx="1546363" cy="1368508"/>
          </a:xfrm>
          <a:custGeom>
            <a:avLst/>
            <a:gdLst/>
            <a:ahLst/>
            <a:cxnLst/>
            <a:rect l="l" t="t" r="r" b="b"/>
            <a:pathLst>
              <a:path w="29005" h="25669" extrusionOk="0">
                <a:moveTo>
                  <a:pt x="16676" y="0"/>
                </a:moveTo>
                <a:cubicBezTo>
                  <a:pt x="15183" y="0"/>
                  <a:pt x="13687" y="85"/>
                  <a:pt x="12197" y="190"/>
                </a:cubicBezTo>
                <a:cubicBezTo>
                  <a:pt x="11106" y="265"/>
                  <a:pt x="10040" y="339"/>
                  <a:pt x="8974" y="612"/>
                </a:cubicBezTo>
                <a:cubicBezTo>
                  <a:pt x="5008" y="1603"/>
                  <a:pt x="1934" y="5123"/>
                  <a:pt x="967" y="9114"/>
                </a:cubicBezTo>
                <a:cubicBezTo>
                  <a:pt x="0" y="13081"/>
                  <a:pt x="992" y="17394"/>
                  <a:pt x="3124" y="20889"/>
                </a:cubicBezTo>
                <a:cubicBezTo>
                  <a:pt x="4264" y="22749"/>
                  <a:pt x="5801" y="24459"/>
                  <a:pt x="7834" y="25252"/>
                </a:cubicBezTo>
                <a:cubicBezTo>
                  <a:pt x="8587" y="25530"/>
                  <a:pt x="9389" y="25669"/>
                  <a:pt x="10190" y="25669"/>
                </a:cubicBezTo>
                <a:cubicBezTo>
                  <a:pt x="11392" y="25669"/>
                  <a:pt x="12593" y="25357"/>
                  <a:pt x="13635" y="24732"/>
                </a:cubicBezTo>
                <a:cubicBezTo>
                  <a:pt x="15345" y="23715"/>
                  <a:pt x="16560" y="21856"/>
                  <a:pt x="16832" y="19873"/>
                </a:cubicBezTo>
                <a:cubicBezTo>
                  <a:pt x="16981" y="18733"/>
                  <a:pt x="16932" y="17394"/>
                  <a:pt x="17849" y="16700"/>
                </a:cubicBezTo>
                <a:cubicBezTo>
                  <a:pt x="18394" y="16303"/>
                  <a:pt x="19138" y="16279"/>
                  <a:pt x="19807" y="16105"/>
                </a:cubicBezTo>
                <a:cubicBezTo>
                  <a:pt x="21171" y="15733"/>
                  <a:pt x="22261" y="14543"/>
                  <a:pt x="22534" y="13155"/>
                </a:cubicBezTo>
                <a:cubicBezTo>
                  <a:pt x="22708" y="12287"/>
                  <a:pt x="22584" y="11420"/>
                  <a:pt x="22782" y="10577"/>
                </a:cubicBezTo>
                <a:cubicBezTo>
                  <a:pt x="23055" y="9461"/>
                  <a:pt x="23947" y="8519"/>
                  <a:pt x="25038" y="8172"/>
                </a:cubicBezTo>
                <a:cubicBezTo>
                  <a:pt x="25608" y="7999"/>
                  <a:pt x="26228" y="7949"/>
                  <a:pt x="26773" y="7701"/>
                </a:cubicBezTo>
                <a:cubicBezTo>
                  <a:pt x="28360" y="6908"/>
                  <a:pt x="29004" y="3933"/>
                  <a:pt x="27690" y="2768"/>
                </a:cubicBezTo>
                <a:cubicBezTo>
                  <a:pt x="25930" y="1182"/>
                  <a:pt x="22856" y="562"/>
                  <a:pt x="20600" y="240"/>
                </a:cubicBezTo>
                <a:cubicBezTo>
                  <a:pt x="19301" y="66"/>
                  <a:pt x="17990" y="0"/>
                  <a:pt x="166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2" name="Google Shape;982;p32"/>
          <p:cNvSpPr/>
          <p:nvPr/>
        </p:nvSpPr>
        <p:spPr>
          <a:xfrm rot="-900094">
            <a:off x="858581" y="5668851"/>
            <a:ext cx="1193480" cy="1690416"/>
          </a:xfrm>
          <a:custGeom>
            <a:avLst/>
            <a:gdLst/>
            <a:ahLst/>
            <a:cxnLst/>
            <a:rect l="l" t="t" r="r" b="b"/>
            <a:pathLst>
              <a:path w="22386" h="31707" fill="none" extrusionOk="0">
                <a:moveTo>
                  <a:pt x="21790" y="13709"/>
                </a:moveTo>
                <a:cubicBezTo>
                  <a:pt x="22385" y="15221"/>
                  <a:pt x="22212" y="16981"/>
                  <a:pt x="21319" y="18320"/>
                </a:cubicBezTo>
                <a:cubicBezTo>
                  <a:pt x="20452" y="19659"/>
                  <a:pt x="18915" y="20551"/>
                  <a:pt x="17303" y="20625"/>
                </a:cubicBezTo>
                <a:cubicBezTo>
                  <a:pt x="16287" y="20650"/>
                  <a:pt x="15295" y="20402"/>
                  <a:pt x="14279" y="20551"/>
                </a:cubicBezTo>
                <a:cubicBezTo>
                  <a:pt x="13263" y="20724"/>
                  <a:pt x="12321" y="21344"/>
                  <a:pt x="11750" y="22212"/>
                </a:cubicBezTo>
                <a:cubicBezTo>
                  <a:pt x="10808" y="23724"/>
                  <a:pt x="11081" y="25682"/>
                  <a:pt x="10759" y="27442"/>
                </a:cubicBezTo>
                <a:cubicBezTo>
                  <a:pt x="10461" y="29178"/>
                  <a:pt x="9321" y="30938"/>
                  <a:pt x="7586" y="31334"/>
                </a:cubicBezTo>
                <a:cubicBezTo>
                  <a:pt x="5925" y="31706"/>
                  <a:pt x="4214" y="30690"/>
                  <a:pt x="3223" y="29302"/>
                </a:cubicBezTo>
                <a:cubicBezTo>
                  <a:pt x="2256" y="27913"/>
                  <a:pt x="1859" y="26203"/>
                  <a:pt x="1463" y="24542"/>
                </a:cubicBezTo>
                <a:cubicBezTo>
                  <a:pt x="1240" y="23476"/>
                  <a:pt x="992" y="22410"/>
                  <a:pt x="744" y="21344"/>
                </a:cubicBezTo>
                <a:cubicBezTo>
                  <a:pt x="372" y="19683"/>
                  <a:pt x="0" y="17923"/>
                  <a:pt x="496" y="16287"/>
                </a:cubicBezTo>
                <a:cubicBezTo>
                  <a:pt x="1165" y="14056"/>
                  <a:pt x="3322" y="12569"/>
                  <a:pt x="4239" y="10437"/>
                </a:cubicBezTo>
                <a:cubicBezTo>
                  <a:pt x="5206" y="8231"/>
                  <a:pt x="4809" y="5553"/>
                  <a:pt x="6074" y="3545"/>
                </a:cubicBezTo>
                <a:cubicBezTo>
                  <a:pt x="8007" y="521"/>
                  <a:pt x="14155" y="0"/>
                  <a:pt x="16262" y="3124"/>
                </a:cubicBezTo>
                <a:cubicBezTo>
                  <a:pt x="17154" y="4438"/>
                  <a:pt x="16956" y="6272"/>
                  <a:pt x="17526" y="7710"/>
                </a:cubicBezTo>
                <a:cubicBezTo>
                  <a:pt x="18444" y="10040"/>
                  <a:pt x="20873" y="11379"/>
                  <a:pt x="21790" y="13709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3" name="Google Shape;983;p32"/>
          <p:cNvSpPr/>
          <p:nvPr/>
        </p:nvSpPr>
        <p:spPr>
          <a:xfrm rot="-1799865">
            <a:off x="10922438" y="-452963"/>
            <a:ext cx="1081932" cy="2098553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4" name="Google Shape;984;p32"/>
          <p:cNvSpPr/>
          <p:nvPr/>
        </p:nvSpPr>
        <p:spPr>
          <a:xfrm rot="-1799865">
            <a:off x="11203179" y="-143632"/>
            <a:ext cx="848667" cy="2094624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5" name="Google Shape;985;p32"/>
          <p:cNvGrpSpPr/>
          <p:nvPr/>
        </p:nvGrpSpPr>
        <p:grpSpPr>
          <a:xfrm>
            <a:off x="1003165" y="804145"/>
            <a:ext cx="391664" cy="398404"/>
            <a:chOff x="2300600" y="1393350"/>
            <a:chExt cx="143825" cy="146300"/>
          </a:xfrm>
        </p:grpSpPr>
        <p:sp>
          <p:nvSpPr>
            <p:cNvPr id="986" name="Google Shape;986;p32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0" name="Google Shape;1000;p32"/>
          <p:cNvGrpSpPr/>
          <p:nvPr/>
        </p:nvGrpSpPr>
        <p:grpSpPr>
          <a:xfrm>
            <a:off x="11608581" y="1477778"/>
            <a:ext cx="391664" cy="398404"/>
            <a:chOff x="2300600" y="1393350"/>
            <a:chExt cx="143825" cy="146300"/>
          </a:xfrm>
        </p:grpSpPr>
        <p:sp>
          <p:nvSpPr>
            <p:cNvPr id="1001" name="Google Shape;1001;p32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5" name="Google Shape;1015;p32"/>
          <p:cNvSpPr/>
          <p:nvPr/>
        </p:nvSpPr>
        <p:spPr>
          <a:xfrm rot="5400000">
            <a:off x="5486921" y="-735266"/>
            <a:ext cx="931033" cy="1560819"/>
          </a:xfrm>
          <a:custGeom>
            <a:avLst/>
            <a:gdLst/>
            <a:ahLst/>
            <a:cxnLst/>
            <a:rect l="l" t="t" r="r" b="b"/>
            <a:pathLst>
              <a:path w="16238" h="27222" extrusionOk="0">
                <a:moveTo>
                  <a:pt x="8251" y="1"/>
                </a:moveTo>
                <a:cubicBezTo>
                  <a:pt x="7451" y="1"/>
                  <a:pt x="6717" y="92"/>
                  <a:pt x="6198" y="248"/>
                </a:cubicBezTo>
                <a:cubicBezTo>
                  <a:pt x="3644" y="967"/>
                  <a:pt x="1587" y="3371"/>
                  <a:pt x="1562" y="6024"/>
                </a:cubicBezTo>
                <a:cubicBezTo>
                  <a:pt x="1512" y="9073"/>
                  <a:pt x="3942" y="11849"/>
                  <a:pt x="3496" y="14874"/>
                </a:cubicBezTo>
                <a:cubicBezTo>
                  <a:pt x="3272" y="16485"/>
                  <a:pt x="2256" y="17848"/>
                  <a:pt x="1463" y="19236"/>
                </a:cubicBezTo>
                <a:cubicBezTo>
                  <a:pt x="645" y="20625"/>
                  <a:pt x="0" y="22335"/>
                  <a:pt x="570" y="23847"/>
                </a:cubicBezTo>
                <a:cubicBezTo>
                  <a:pt x="1041" y="25112"/>
                  <a:pt x="2281" y="25954"/>
                  <a:pt x="3520" y="26475"/>
                </a:cubicBezTo>
                <a:cubicBezTo>
                  <a:pt x="4738" y="26967"/>
                  <a:pt x="6062" y="27222"/>
                  <a:pt x="7381" y="27222"/>
                </a:cubicBezTo>
                <a:cubicBezTo>
                  <a:pt x="8987" y="27222"/>
                  <a:pt x="10585" y="26843"/>
                  <a:pt x="11974" y="26054"/>
                </a:cubicBezTo>
                <a:cubicBezTo>
                  <a:pt x="14502" y="24616"/>
                  <a:pt x="16237" y="21765"/>
                  <a:pt x="16163" y="18865"/>
                </a:cubicBezTo>
                <a:cubicBezTo>
                  <a:pt x="16089" y="15939"/>
                  <a:pt x="14329" y="13361"/>
                  <a:pt x="13163" y="10684"/>
                </a:cubicBezTo>
                <a:cubicBezTo>
                  <a:pt x="12643" y="9469"/>
                  <a:pt x="12271" y="8131"/>
                  <a:pt x="12221" y="6792"/>
                </a:cubicBezTo>
                <a:cubicBezTo>
                  <a:pt x="12147" y="5280"/>
                  <a:pt x="13188" y="4090"/>
                  <a:pt x="13213" y="2776"/>
                </a:cubicBezTo>
                <a:cubicBezTo>
                  <a:pt x="13286" y="726"/>
                  <a:pt x="10508" y="1"/>
                  <a:pt x="82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6" name="Google Shape;1016;p32"/>
          <p:cNvSpPr/>
          <p:nvPr/>
        </p:nvSpPr>
        <p:spPr>
          <a:xfrm rot="5400000">
            <a:off x="5718657" y="-888755"/>
            <a:ext cx="858559" cy="1744067"/>
          </a:xfrm>
          <a:custGeom>
            <a:avLst/>
            <a:gdLst/>
            <a:ahLst/>
            <a:cxnLst/>
            <a:rect l="l" t="t" r="r" b="b"/>
            <a:pathLst>
              <a:path w="14974" h="30418" fill="none" extrusionOk="0">
                <a:moveTo>
                  <a:pt x="6992" y="1909"/>
                </a:moveTo>
                <a:cubicBezTo>
                  <a:pt x="6223" y="2529"/>
                  <a:pt x="5603" y="3322"/>
                  <a:pt x="5356" y="4041"/>
                </a:cubicBezTo>
                <a:cubicBezTo>
                  <a:pt x="4810" y="5727"/>
                  <a:pt x="4959" y="7536"/>
                  <a:pt x="5008" y="9296"/>
                </a:cubicBezTo>
                <a:cubicBezTo>
                  <a:pt x="5033" y="11056"/>
                  <a:pt x="4909" y="12940"/>
                  <a:pt x="3868" y="14378"/>
                </a:cubicBezTo>
                <a:cubicBezTo>
                  <a:pt x="3075" y="15494"/>
                  <a:pt x="1811" y="16213"/>
                  <a:pt x="1042" y="17328"/>
                </a:cubicBezTo>
                <a:cubicBezTo>
                  <a:pt x="1" y="18890"/>
                  <a:pt x="75" y="20997"/>
                  <a:pt x="794" y="22732"/>
                </a:cubicBezTo>
                <a:cubicBezTo>
                  <a:pt x="2926" y="27889"/>
                  <a:pt x="11231" y="30417"/>
                  <a:pt x="14156" y="24517"/>
                </a:cubicBezTo>
                <a:cubicBezTo>
                  <a:pt x="14875" y="23079"/>
                  <a:pt x="14974" y="21443"/>
                  <a:pt x="14949" y="19832"/>
                </a:cubicBezTo>
                <a:cubicBezTo>
                  <a:pt x="14924" y="18667"/>
                  <a:pt x="14850" y="17477"/>
                  <a:pt x="14577" y="16312"/>
                </a:cubicBezTo>
                <a:cubicBezTo>
                  <a:pt x="14205" y="14775"/>
                  <a:pt x="13487" y="13337"/>
                  <a:pt x="12991" y="11825"/>
                </a:cubicBezTo>
                <a:cubicBezTo>
                  <a:pt x="11974" y="8801"/>
                  <a:pt x="12222" y="5776"/>
                  <a:pt x="11677" y="2702"/>
                </a:cubicBezTo>
                <a:cubicBezTo>
                  <a:pt x="11156" y="0"/>
                  <a:pt x="8727" y="546"/>
                  <a:pt x="6992" y="1909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7" name="Google Shape;1017;p32"/>
          <p:cNvGrpSpPr/>
          <p:nvPr/>
        </p:nvGrpSpPr>
        <p:grpSpPr>
          <a:xfrm rot="-5400000">
            <a:off x="161535" y="6459229"/>
            <a:ext cx="317472" cy="171831"/>
            <a:chOff x="-76924" y="4733446"/>
            <a:chExt cx="238104" cy="128873"/>
          </a:xfrm>
        </p:grpSpPr>
        <p:sp>
          <p:nvSpPr>
            <p:cNvPr id="1018" name="Google Shape;1018;p32"/>
            <p:cNvSpPr/>
            <p:nvPr/>
          </p:nvSpPr>
          <p:spPr>
            <a:xfrm>
              <a:off x="52700" y="473505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-59821" y="473505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35597" y="473344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-76924" y="473344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2" name="Google Shape;1022;p32"/>
          <p:cNvGrpSpPr/>
          <p:nvPr/>
        </p:nvGrpSpPr>
        <p:grpSpPr>
          <a:xfrm>
            <a:off x="4667082" y="6048905"/>
            <a:ext cx="155381" cy="178131"/>
            <a:chOff x="-23014" y="4119641"/>
            <a:chExt cx="116536" cy="133598"/>
          </a:xfrm>
        </p:grpSpPr>
        <p:sp>
          <p:nvSpPr>
            <p:cNvPr id="1023" name="Google Shape;1023;p32"/>
            <p:cNvSpPr/>
            <p:nvPr/>
          </p:nvSpPr>
          <p:spPr>
            <a:xfrm>
              <a:off x="-8445" y="4143115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4" name="Google Shape;1024;p32"/>
            <p:cNvGrpSpPr/>
            <p:nvPr/>
          </p:nvGrpSpPr>
          <p:grpSpPr>
            <a:xfrm>
              <a:off x="-23014" y="4119641"/>
              <a:ext cx="103578" cy="112558"/>
              <a:chOff x="2027925" y="3315775"/>
              <a:chExt cx="78725" cy="85550"/>
            </a:xfrm>
          </p:grpSpPr>
          <p:sp>
            <p:nvSpPr>
              <p:cNvPr id="1025" name="Google Shape;1025;p32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7" name="Google Shape;1027;p32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28" name="Google Shape;1028;p32"/>
          <p:cNvGrpSpPr/>
          <p:nvPr/>
        </p:nvGrpSpPr>
        <p:grpSpPr>
          <a:xfrm>
            <a:off x="6539995" y="6636148"/>
            <a:ext cx="102229" cy="92493"/>
            <a:chOff x="-85904" y="4436636"/>
            <a:chExt cx="76672" cy="69370"/>
          </a:xfrm>
        </p:grpSpPr>
        <p:sp>
          <p:nvSpPr>
            <p:cNvPr id="1029" name="Google Shape;1029;p32"/>
            <p:cNvSpPr/>
            <p:nvPr/>
          </p:nvSpPr>
          <p:spPr>
            <a:xfrm>
              <a:off x="-76102" y="4438281"/>
              <a:ext cx="66870" cy="66081"/>
            </a:xfrm>
            <a:custGeom>
              <a:avLst/>
              <a:gdLst/>
              <a:ahLst/>
              <a:cxnLst/>
              <a:rect l="l" t="t" r="r" b="b"/>
              <a:pathLst>
                <a:path w="2033" h="2009" extrusionOk="0">
                  <a:moveTo>
                    <a:pt x="1562" y="1"/>
                  </a:moveTo>
                  <a:lnTo>
                    <a:pt x="1190" y="397"/>
                  </a:lnTo>
                  <a:lnTo>
                    <a:pt x="992" y="595"/>
                  </a:lnTo>
                  <a:lnTo>
                    <a:pt x="793" y="422"/>
                  </a:lnTo>
                  <a:lnTo>
                    <a:pt x="397" y="25"/>
                  </a:lnTo>
                  <a:lnTo>
                    <a:pt x="0" y="447"/>
                  </a:lnTo>
                  <a:lnTo>
                    <a:pt x="422" y="819"/>
                  </a:lnTo>
                  <a:lnTo>
                    <a:pt x="620" y="1017"/>
                  </a:lnTo>
                  <a:lnTo>
                    <a:pt x="422" y="1215"/>
                  </a:lnTo>
                  <a:lnTo>
                    <a:pt x="50" y="1637"/>
                  </a:lnTo>
                  <a:lnTo>
                    <a:pt x="471" y="2008"/>
                  </a:lnTo>
                  <a:lnTo>
                    <a:pt x="843" y="1587"/>
                  </a:lnTo>
                  <a:lnTo>
                    <a:pt x="1041" y="1389"/>
                  </a:lnTo>
                  <a:lnTo>
                    <a:pt x="1240" y="1587"/>
                  </a:lnTo>
                  <a:lnTo>
                    <a:pt x="1636" y="1959"/>
                  </a:lnTo>
                  <a:lnTo>
                    <a:pt x="2033" y="1562"/>
                  </a:lnTo>
                  <a:lnTo>
                    <a:pt x="1611" y="1166"/>
                  </a:lnTo>
                  <a:lnTo>
                    <a:pt x="1413" y="992"/>
                  </a:lnTo>
                  <a:lnTo>
                    <a:pt x="1611" y="769"/>
                  </a:lnTo>
                  <a:lnTo>
                    <a:pt x="1983" y="372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-85904" y="4436636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612" y="75"/>
                  </a:moveTo>
                  <a:lnTo>
                    <a:pt x="1984" y="422"/>
                  </a:lnTo>
                  <a:lnTo>
                    <a:pt x="1414" y="1042"/>
                  </a:lnTo>
                  <a:lnTo>
                    <a:pt x="2033" y="1612"/>
                  </a:lnTo>
                  <a:lnTo>
                    <a:pt x="1686" y="1984"/>
                  </a:lnTo>
                  <a:lnTo>
                    <a:pt x="1067" y="1414"/>
                  </a:lnTo>
                  <a:lnTo>
                    <a:pt x="496" y="2034"/>
                  </a:lnTo>
                  <a:lnTo>
                    <a:pt x="125" y="1687"/>
                  </a:lnTo>
                  <a:lnTo>
                    <a:pt x="695" y="1067"/>
                  </a:lnTo>
                  <a:lnTo>
                    <a:pt x="75" y="497"/>
                  </a:lnTo>
                  <a:lnTo>
                    <a:pt x="422" y="125"/>
                  </a:lnTo>
                  <a:lnTo>
                    <a:pt x="1042" y="695"/>
                  </a:lnTo>
                  <a:lnTo>
                    <a:pt x="1612" y="75"/>
                  </a:lnTo>
                  <a:close/>
                  <a:moveTo>
                    <a:pt x="1612" y="1"/>
                  </a:moveTo>
                  <a:lnTo>
                    <a:pt x="1042" y="621"/>
                  </a:lnTo>
                  <a:lnTo>
                    <a:pt x="422" y="51"/>
                  </a:lnTo>
                  <a:lnTo>
                    <a:pt x="1" y="497"/>
                  </a:lnTo>
                  <a:lnTo>
                    <a:pt x="620" y="1067"/>
                  </a:lnTo>
                  <a:lnTo>
                    <a:pt x="50" y="1687"/>
                  </a:lnTo>
                  <a:lnTo>
                    <a:pt x="496" y="2108"/>
                  </a:lnTo>
                  <a:lnTo>
                    <a:pt x="1067" y="1488"/>
                  </a:lnTo>
                  <a:lnTo>
                    <a:pt x="1686" y="2058"/>
                  </a:lnTo>
                  <a:lnTo>
                    <a:pt x="2108" y="1612"/>
                  </a:lnTo>
                  <a:lnTo>
                    <a:pt x="1488" y="1042"/>
                  </a:lnTo>
                  <a:lnTo>
                    <a:pt x="2058" y="42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1" name="Google Shape;1031;p32"/>
          <p:cNvSpPr/>
          <p:nvPr/>
        </p:nvSpPr>
        <p:spPr>
          <a:xfrm>
            <a:off x="9621907" y="185431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5" y="992"/>
                  <a:pt x="75" y="669"/>
                </a:cubicBezTo>
                <a:cubicBezTo>
                  <a:pt x="75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2" name="Google Shape;1032;p32"/>
          <p:cNvGrpSpPr/>
          <p:nvPr/>
        </p:nvGrpSpPr>
        <p:grpSpPr>
          <a:xfrm>
            <a:off x="9981675" y="6048816"/>
            <a:ext cx="329444" cy="178365"/>
            <a:chOff x="84506" y="2508325"/>
            <a:chExt cx="247083" cy="133774"/>
          </a:xfrm>
        </p:grpSpPr>
        <p:sp>
          <p:nvSpPr>
            <p:cNvPr id="1033" name="Google Shape;1033;p32"/>
            <p:cNvSpPr/>
            <p:nvPr/>
          </p:nvSpPr>
          <p:spPr>
            <a:xfrm>
              <a:off x="219031" y="25107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101642" y="251079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01106" y="25083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84506" y="25083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7" name="Google Shape;1037;p32"/>
          <p:cNvGrpSpPr/>
          <p:nvPr/>
        </p:nvGrpSpPr>
        <p:grpSpPr>
          <a:xfrm>
            <a:off x="11157971" y="2189923"/>
            <a:ext cx="148047" cy="169571"/>
            <a:chOff x="-327260" y="986104"/>
            <a:chExt cx="111035" cy="127178"/>
          </a:xfrm>
        </p:grpSpPr>
        <p:sp>
          <p:nvSpPr>
            <p:cNvPr id="1038" name="Google Shape;1038;p32"/>
            <p:cNvSpPr/>
            <p:nvPr/>
          </p:nvSpPr>
          <p:spPr>
            <a:xfrm>
              <a:off x="-327260" y="1008882"/>
              <a:ext cx="97066" cy="104401"/>
            </a:xfrm>
            <a:custGeom>
              <a:avLst/>
              <a:gdLst/>
              <a:ahLst/>
              <a:cxnLst/>
              <a:rect l="l" t="t" r="r" b="b"/>
              <a:pathLst>
                <a:path w="2951" h="3174" extrusionOk="0">
                  <a:moveTo>
                    <a:pt x="1463" y="1"/>
                  </a:moveTo>
                  <a:lnTo>
                    <a:pt x="1" y="844"/>
                  </a:lnTo>
                  <a:lnTo>
                    <a:pt x="1" y="869"/>
                  </a:lnTo>
                  <a:lnTo>
                    <a:pt x="1" y="2331"/>
                  </a:lnTo>
                  <a:lnTo>
                    <a:pt x="1463" y="3174"/>
                  </a:lnTo>
                  <a:lnTo>
                    <a:pt x="2951" y="2331"/>
                  </a:lnTo>
                  <a:lnTo>
                    <a:pt x="2951" y="84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39" name="Google Shape;1039;p32"/>
            <p:cNvGrpSpPr/>
            <p:nvPr/>
          </p:nvGrpSpPr>
          <p:grpSpPr>
            <a:xfrm>
              <a:off x="-315757" y="986104"/>
              <a:ext cx="99533" cy="107690"/>
              <a:chOff x="1805425" y="934125"/>
              <a:chExt cx="75650" cy="81850"/>
            </a:xfrm>
          </p:grpSpPr>
          <p:sp>
            <p:nvSpPr>
              <p:cNvPr id="1040" name="Google Shape;1040;p32"/>
              <p:cNvSpPr/>
              <p:nvPr/>
            </p:nvSpPr>
            <p:spPr>
              <a:xfrm>
                <a:off x="1842625" y="955200"/>
                <a:ext cx="3845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2431" extrusionOk="0">
                    <a:moveTo>
                      <a:pt x="1463" y="125"/>
                    </a:moveTo>
                    <a:lnTo>
                      <a:pt x="1463" y="1513"/>
                    </a:lnTo>
                    <a:lnTo>
                      <a:pt x="75" y="2306"/>
                    </a:lnTo>
                    <a:lnTo>
                      <a:pt x="75" y="918"/>
                    </a:lnTo>
                    <a:lnTo>
                      <a:pt x="1463" y="125"/>
                    </a:lnTo>
                    <a:close/>
                    <a:moveTo>
                      <a:pt x="1537" y="1"/>
                    </a:moveTo>
                    <a:lnTo>
                      <a:pt x="0" y="893"/>
                    </a:lnTo>
                    <a:lnTo>
                      <a:pt x="0" y="2430"/>
                    </a:lnTo>
                    <a:lnTo>
                      <a:pt x="1537" y="1562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1805425" y="955200"/>
                <a:ext cx="390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431" extrusionOk="0">
                    <a:moveTo>
                      <a:pt x="100" y="125"/>
                    </a:moveTo>
                    <a:lnTo>
                      <a:pt x="1488" y="918"/>
                    </a:lnTo>
                    <a:lnTo>
                      <a:pt x="1488" y="2306"/>
                    </a:lnTo>
                    <a:lnTo>
                      <a:pt x="100" y="1513"/>
                    </a:lnTo>
                    <a:lnTo>
                      <a:pt x="100" y="125"/>
                    </a:lnTo>
                    <a:close/>
                    <a:moveTo>
                      <a:pt x="1" y="1"/>
                    </a:moveTo>
                    <a:lnTo>
                      <a:pt x="1" y="1562"/>
                    </a:lnTo>
                    <a:lnTo>
                      <a:pt x="1563" y="2430"/>
                    </a:lnTo>
                    <a:lnTo>
                      <a:pt x="1563" y="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>
                <a:off x="1805425" y="934125"/>
                <a:ext cx="756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1786" extrusionOk="0">
                    <a:moveTo>
                      <a:pt x="1513" y="100"/>
                    </a:moveTo>
                    <a:lnTo>
                      <a:pt x="2926" y="893"/>
                    </a:lnTo>
                    <a:lnTo>
                      <a:pt x="1513" y="1711"/>
                    </a:lnTo>
                    <a:lnTo>
                      <a:pt x="125" y="893"/>
                    </a:lnTo>
                    <a:lnTo>
                      <a:pt x="1513" y="100"/>
                    </a:lnTo>
                    <a:close/>
                    <a:moveTo>
                      <a:pt x="1513" y="1"/>
                    </a:moveTo>
                    <a:lnTo>
                      <a:pt x="1" y="868"/>
                    </a:lnTo>
                    <a:lnTo>
                      <a:pt x="1" y="918"/>
                    </a:lnTo>
                    <a:lnTo>
                      <a:pt x="1513" y="1786"/>
                    </a:lnTo>
                    <a:lnTo>
                      <a:pt x="3025" y="918"/>
                    </a:lnTo>
                    <a:lnTo>
                      <a:pt x="3025" y="868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43" name="Google Shape;1043;p32"/>
          <p:cNvGrpSpPr/>
          <p:nvPr/>
        </p:nvGrpSpPr>
        <p:grpSpPr>
          <a:xfrm>
            <a:off x="11893625" y="4045459"/>
            <a:ext cx="106615" cy="95739"/>
            <a:chOff x="-1039882" y="2807569"/>
            <a:chExt cx="79961" cy="71804"/>
          </a:xfrm>
        </p:grpSpPr>
        <p:sp>
          <p:nvSpPr>
            <p:cNvPr id="1044" name="Google Shape;1044;p32"/>
            <p:cNvSpPr/>
            <p:nvPr/>
          </p:nvSpPr>
          <p:spPr>
            <a:xfrm>
              <a:off x="-1039882" y="2809213"/>
              <a:ext cx="69337" cy="68515"/>
            </a:xfrm>
            <a:custGeom>
              <a:avLst/>
              <a:gdLst/>
              <a:ahLst/>
              <a:cxnLst/>
              <a:rect l="l" t="t" r="r" b="b"/>
              <a:pathLst>
                <a:path w="2108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43"/>
                  </a:lnTo>
                  <a:lnTo>
                    <a:pt x="645" y="1041"/>
                  </a:lnTo>
                  <a:lnTo>
                    <a:pt x="422" y="1264"/>
                  </a:lnTo>
                  <a:lnTo>
                    <a:pt x="1" y="1686"/>
                  </a:lnTo>
                  <a:lnTo>
                    <a:pt x="422" y="2082"/>
                  </a:lnTo>
                  <a:lnTo>
                    <a:pt x="844" y="1686"/>
                  </a:lnTo>
                  <a:lnTo>
                    <a:pt x="1067" y="1463"/>
                  </a:lnTo>
                  <a:lnTo>
                    <a:pt x="1265" y="1686"/>
                  </a:lnTo>
                  <a:lnTo>
                    <a:pt x="1686" y="2082"/>
                  </a:lnTo>
                  <a:lnTo>
                    <a:pt x="2108" y="1686"/>
                  </a:lnTo>
                  <a:lnTo>
                    <a:pt x="1686" y="1264"/>
                  </a:lnTo>
                  <a:lnTo>
                    <a:pt x="1488" y="1041"/>
                  </a:lnTo>
                  <a:lnTo>
                    <a:pt x="1686" y="843"/>
                  </a:lnTo>
                  <a:lnTo>
                    <a:pt x="2108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67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-1031725" y="2807569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100"/>
                  </a:moveTo>
                  <a:lnTo>
                    <a:pt x="2108" y="472"/>
                  </a:lnTo>
                  <a:lnTo>
                    <a:pt x="1463" y="1091"/>
                  </a:lnTo>
                  <a:lnTo>
                    <a:pt x="2108" y="1736"/>
                  </a:lnTo>
                  <a:lnTo>
                    <a:pt x="1736" y="2108"/>
                  </a:lnTo>
                  <a:lnTo>
                    <a:pt x="1091" y="1463"/>
                  </a:lnTo>
                  <a:lnTo>
                    <a:pt x="472" y="2108"/>
                  </a:lnTo>
                  <a:lnTo>
                    <a:pt x="100" y="1736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100"/>
                  </a:lnTo>
                  <a:lnTo>
                    <a:pt x="1091" y="719"/>
                  </a:lnTo>
                  <a:lnTo>
                    <a:pt x="1736" y="100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5" y="1091"/>
                  </a:lnTo>
                  <a:lnTo>
                    <a:pt x="1" y="1736"/>
                  </a:lnTo>
                  <a:lnTo>
                    <a:pt x="472" y="2182"/>
                  </a:lnTo>
                  <a:lnTo>
                    <a:pt x="1091" y="1562"/>
                  </a:lnTo>
                  <a:lnTo>
                    <a:pt x="1736" y="2182"/>
                  </a:lnTo>
                  <a:lnTo>
                    <a:pt x="2182" y="1736"/>
                  </a:lnTo>
                  <a:lnTo>
                    <a:pt x="1562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1" y="64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6" name="Google Shape;1046;p32"/>
          <p:cNvSpPr/>
          <p:nvPr/>
        </p:nvSpPr>
        <p:spPr>
          <a:xfrm>
            <a:off x="406196" y="3895646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47" name="Google Shape;1047;p32"/>
          <p:cNvGrpSpPr/>
          <p:nvPr/>
        </p:nvGrpSpPr>
        <p:grpSpPr>
          <a:xfrm>
            <a:off x="3881748" y="662605"/>
            <a:ext cx="155381" cy="178131"/>
            <a:chOff x="2840036" y="4458891"/>
            <a:chExt cx="116536" cy="133598"/>
          </a:xfrm>
        </p:grpSpPr>
        <p:sp>
          <p:nvSpPr>
            <p:cNvPr id="1048" name="Google Shape;1048;p32"/>
            <p:cNvSpPr/>
            <p:nvPr/>
          </p:nvSpPr>
          <p:spPr>
            <a:xfrm>
              <a:off x="2854605" y="4482365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9" name="Google Shape;1049;p32"/>
            <p:cNvGrpSpPr/>
            <p:nvPr/>
          </p:nvGrpSpPr>
          <p:grpSpPr>
            <a:xfrm>
              <a:off x="2840036" y="4458891"/>
              <a:ext cx="103578" cy="112558"/>
              <a:chOff x="2027925" y="3315775"/>
              <a:chExt cx="78725" cy="85550"/>
            </a:xfrm>
          </p:grpSpPr>
          <p:sp>
            <p:nvSpPr>
              <p:cNvPr id="1050" name="Google Shape;1050;p32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052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6096000" y="3332800"/>
            <a:ext cx="5149200" cy="10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6096000" y="4454000"/>
            <a:ext cx="5149200" cy="48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2" hasCustomPrompt="1"/>
          </p:nvPr>
        </p:nvSpPr>
        <p:spPr>
          <a:xfrm>
            <a:off x="9544800" y="1919200"/>
            <a:ext cx="1700400" cy="13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/>
          <p:nvPr/>
        </p:nvSpPr>
        <p:spPr>
          <a:xfrm rot="2700000">
            <a:off x="-69549" y="-554900"/>
            <a:ext cx="917573" cy="1779757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5"/>
          <p:cNvSpPr/>
          <p:nvPr/>
        </p:nvSpPr>
        <p:spPr>
          <a:xfrm rot="2700000">
            <a:off x="-186419" y="-351310"/>
            <a:ext cx="719744" cy="1776425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5"/>
          <p:cNvSpPr/>
          <p:nvPr/>
        </p:nvSpPr>
        <p:spPr>
          <a:xfrm rot="-1799926">
            <a:off x="-151424" y="5743021"/>
            <a:ext cx="1525320" cy="1930364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5"/>
          <p:cNvSpPr/>
          <p:nvPr/>
        </p:nvSpPr>
        <p:spPr>
          <a:xfrm rot="-1799926">
            <a:off x="-180515" y="5945902"/>
            <a:ext cx="1117644" cy="1376388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/>
          <p:nvPr/>
        </p:nvSpPr>
        <p:spPr>
          <a:xfrm rot="4500070">
            <a:off x="10833694" y="-92955"/>
            <a:ext cx="1630321" cy="1442811"/>
          </a:xfrm>
          <a:custGeom>
            <a:avLst/>
            <a:gdLst/>
            <a:ahLst/>
            <a:cxnLst/>
            <a:rect l="l" t="t" r="r" b="b"/>
            <a:pathLst>
              <a:path w="29005" h="25669" extrusionOk="0">
                <a:moveTo>
                  <a:pt x="16676" y="0"/>
                </a:moveTo>
                <a:cubicBezTo>
                  <a:pt x="15183" y="0"/>
                  <a:pt x="13687" y="85"/>
                  <a:pt x="12197" y="190"/>
                </a:cubicBezTo>
                <a:cubicBezTo>
                  <a:pt x="11106" y="265"/>
                  <a:pt x="10040" y="339"/>
                  <a:pt x="8974" y="612"/>
                </a:cubicBezTo>
                <a:cubicBezTo>
                  <a:pt x="5008" y="1603"/>
                  <a:pt x="1934" y="5123"/>
                  <a:pt x="967" y="9114"/>
                </a:cubicBezTo>
                <a:cubicBezTo>
                  <a:pt x="0" y="13081"/>
                  <a:pt x="992" y="17394"/>
                  <a:pt x="3124" y="20889"/>
                </a:cubicBezTo>
                <a:cubicBezTo>
                  <a:pt x="4264" y="22749"/>
                  <a:pt x="5801" y="24459"/>
                  <a:pt x="7834" y="25252"/>
                </a:cubicBezTo>
                <a:cubicBezTo>
                  <a:pt x="8587" y="25530"/>
                  <a:pt x="9389" y="25669"/>
                  <a:pt x="10190" y="25669"/>
                </a:cubicBezTo>
                <a:cubicBezTo>
                  <a:pt x="11392" y="25669"/>
                  <a:pt x="12593" y="25357"/>
                  <a:pt x="13635" y="24732"/>
                </a:cubicBezTo>
                <a:cubicBezTo>
                  <a:pt x="15345" y="23715"/>
                  <a:pt x="16560" y="21856"/>
                  <a:pt x="16832" y="19873"/>
                </a:cubicBezTo>
                <a:cubicBezTo>
                  <a:pt x="16981" y="18733"/>
                  <a:pt x="16932" y="17394"/>
                  <a:pt x="17849" y="16700"/>
                </a:cubicBezTo>
                <a:cubicBezTo>
                  <a:pt x="18394" y="16303"/>
                  <a:pt x="19138" y="16279"/>
                  <a:pt x="19807" y="16105"/>
                </a:cubicBezTo>
                <a:cubicBezTo>
                  <a:pt x="21171" y="15733"/>
                  <a:pt x="22261" y="14543"/>
                  <a:pt x="22534" y="13155"/>
                </a:cubicBezTo>
                <a:cubicBezTo>
                  <a:pt x="22708" y="12287"/>
                  <a:pt x="22584" y="11420"/>
                  <a:pt x="22782" y="10577"/>
                </a:cubicBezTo>
                <a:cubicBezTo>
                  <a:pt x="23055" y="9461"/>
                  <a:pt x="23947" y="8519"/>
                  <a:pt x="25038" y="8172"/>
                </a:cubicBezTo>
                <a:cubicBezTo>
                  <a:pt x="25608" y="7999"/>
                  <a:pt x="26228" y="7949"/>
                  <a:pt x="26773" y="7701"/>
                </a:cubicBezTo>
                <a:cubicBezTo>
                  <a:pt x="28360" y="6908"/>
                  <a:pt x="29004" y="3933"/>
                  <a:pt x="27690" y="2768"/>
                </a:cubicBezTo>
                <a:cubicBezTo>
                  <a:pt x="25930" y="1182"/>
                  <a:pt x="22856" y="562"/>
                  <a:pt x="20600" y="240"/>
                </a:cubicBezTo>
                <a:cubicBezTo>
                  <a:pt x="19301" y="66"/>
                  <a:pt x="17990" y="0"/>
                  <a:pt x="166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5"/>
          <p:cNvSpPr/>
          <p:nvPr/>
        </p:nvSpPr>
        <p:spPr>
          <a:xfrm rot="4500070">
            <a:off x="11005378" y="-265310"/>
            <a:ext cx="1258279" cy="1782196"/>
          </a:xfrm>
          <a:custGeom>
            <a:avLst/>
            <a:gdLst/>
            <a:ahLst/>
            <a:cxnLst/>
            <a:rect l="l" t="t" r="r" b="b"/>
            <a:pathLst>
              <a:path w="22386" h="31707" fill="none" extrusionOk="0">
                <a:moveTo>
                  <a:pt x="21790" y="13709"/>
                </a:moveTo>
                <a:cubicBezTo>
                  <a:pt x="22385" y="15221"/>
                  <a:pt x="22212" y="16981"/>
                  <a:pt x="21319" y="18320"/>
                </a:cubicBezTo>
                <a:cubicBezTo>
                  <a:pt x="20452" y="19659"/>
                  <a:pt x="18915" y="20551"/>
                  <a:pt x="17303" y="20625"/>
                </a:cubicBezTo>
                <a:cubicBezTo>
                  <a:pt x="16287" y="20650"/>
                  <a:pt x="15295" y="20402"/>
                  <a:pt x="14279" y="20551"/>
                </a:cubicBezTo>
                <a:cubicBezTo>
                  <a:pt x="13263" y="20724"/>
                  <a:pt x="12321" y="21344"/>
                  <a:pt x="11750" y="22212"/>
                </a:cubicBezTo>
                <a:cubicBezTo>
                  <a:pt x="10808" y="23724"/>
                  <a:pt x="11081" y="25682"/>
                  <a:pt x="10759" y="27442"/>
                </a:cubicBezTo>
                <a:cubicBezTo>
                  <a:pt x="10461" y="29178"/>
                  <a:pt x="9321" y="30938"/>
                  <a:pt x="7586" y="31334"/>
                </a:cubicBezTo>
                <a:cubicBezTo>
                  <a:pt x="5925" y="31706"/>
                  <a:pt x="4214" y="30690"/>
                  <a:pt x="3223" y="29302"/>
                </a:cubicBezTo>
                <a:cubicBezTo>
                  <a:pt x="2256" y="27913"/>
                  <a:pt x="1859" y="26203"/>
                  <a:pt x="1463" y="24542"/>
                </a:cubicBezTo>
                <a:cubicBezTo>
                  <a:pt x="1240" y="23476"/>
                  <a:pt x="992" y="22410"/>
                  <a:pt x="744" y="21344"/>
                </a:cubicBezTo>
                <a:cubicBezTo>
                  <a:pt x="372" y="19683"/>
                  <a:pt x="0" y="17923"/>
                  <a:pt x="496" y="16287"/>
                </a:cubicBezTo>
                <a:cubicBezTo>
                  <a:pt x="1165" y="14056"/>
                  <a:pt x="3322" y="12569"/>
                  <a:pt x="4239" y="10437"/>
                </a:cubicBezTo>
                <a:cubicBezTo>
                  <a:pt x="5206" y="8231"/>
                  <a:pt x="4809" y="5553"/>
                  <a:pt x="6074" y="3545"/>
                </a:cubicBezTo>
                <a:cubicBezTo>
                  <a:pt x="8007" y="521"/>
                  <a:pt x="14155" y="0"/>
                  <a:pt x="16262" y="3124"/>
                </a:cubicBezTo>
                <a:cubicBezTo>
                  <a:pt x="17154" y="4438"/>
                  <a:pt x="16956" y="6272"/>
                  <a:pt x="17526" y="7710"/>
                </a:cubicBezTo>
                <a:cubicBezTo>
                  <a:pt x="18444" y="10040"/>
                  <a:pt x="20873" y="11379"/>
                  <a:pt x="21790" y="13709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5"/>
          <p:cNvSpPr/>
          <p:nvPr/>
        </p:nvSpPr>
        <p:spPr>
          <a:xfrm rot="-3599793">
            <a:off x="10533903" y="5725175"/>
            <a:ext cx="1698251" cy="1576272"/>
          </a:xfrm>
          <a:custGeom>
            <a:avLst/>
            <a:gdLst/>
            <a:ahLst/>
            <a:cxnLst/>
            <a:rect l="l" t="t" r="r" b="b"/>
            <a:pathLst>
              <a:path w="31632" h="29360" extrusionOk="0">
                <a:moveTo>
                  <a:pt x="9619" y="1"/>
                </a:moveTo>
                <a:cubicBezTo>
                  <a:pt x="7717" y="1"/>
                  <a:pt x="6415" y="1892"/>
                  <a:pt x="5380" y="3333"/>
                </a:cubicBezTo>
                <a:cubicBezTo>
                  <a:pt x="3843" y="5539"/>
                  <a:pt x="2405" y="7845"/>
                  <a:pt x="1463" y="10373"/>
                </a:cubicBezTo>
                <a:cubicBezTo>
                  <a:pt x="298" y="13621"/>
                  <a:pt x="0" y="17314"/>
                  <a:pt x="1314" y="20487"/>
                </a:cubicBezTo>
                <a:cubicBezTo>
                  <a:pt x="2405" y="23115"/>
                  <a:pt x="4537" y="25197"/>
                  <a:pt x="6991" y="26610"/>
                </a:cubicBezTo>
                <a:cubicBezTo>
                  <a:pt x="9445" y="27999"/>
                  <a:pt x="12246" y="28742"/>
                  <a:pt x="15048" y="29114"/>
                </a:cubicBezTo>
                <a:cubicBezTo>
                  <a:pt x="16199" y="29268"/>
                  <a:pt x="17371" y="29360"/>
                  <a:pt x="18540" y="29360"/>
                </a:cubicBezTo>
                <a:cubicBezTo>
                  <a:pt x="20769" y="29360"/>
                  <a:pt x="22989" y="29025"/>
                  <a:pt x="25038" y="28147"/>
                </a:cubicBezTo>
                <a:cubicBezTo>
                  <a:pt x="28161" y="26834"/>
                  <a:pt x="30839" y="24107"/>
                  <a:pt x="31384" y="20760"/>
                </a:cubicBezTo>
                <a:cubicBezTo>
                  <a:pt x="31632" y="19322"/>
                  <a:pt x="31434" y="17686"/>
                  <a:pt x="30392" y="16670"/>
                </a:cubicBezTo>
                <a:cubicBezTo>
                  <a:pt x="29227" y="15505"/>
                  <a:pt x="27418" y="15406"/>
                  <a:pt x="25781" y="15282"/>
                </a:cubicBezTo>
                <a:cubicBezTo>
                  <a:pt x="24145" y="15158"/>
                  <a:pt x="22311" y="14786"/>
                  <a:pt x="21443" y="13398"/>
                </a:cubicBezTo>
                <a:cubicBezTo>
                  <a:pt x="20625" y="12009"/>
                  <a:pt x="21071" y="10076"/>
                  <a:pt x="20080" y="8812"/>
                </a:cubicBezTo>
                <a:cubicBezTo>
                  <a:pt x="19262" y="7746"/>
                  <a:pt x="17774" y="7522"/>
                  <a:pt x="16436" y="7324"/>
                </a:cubicBezTo>
                <a:cubicBezTo>
                  <a:pt x="15097" y="7126"/>
                  <a:pt x="13585" y="6704"/>
                  <a:pt x="13040" y="5465"/>
                </a:cubicBezTo>
                <a:cubicBezTo>
                  <a:pt x="12618" y="4548"/>
                  <a:pt x="12891" y="3482"/>
                  <a:pt x="12693" y="2490"/>
                </a:cubicBezTo>
                <a:cubicBezTo>
                  <a:pt x="12445" y="1276"/>
                  <a:pt x="11428" y="284"/>
                  <a:pt x="10214" y="61"/>
                </a:cubicBezTo>
                <a:cubicBezTo>
                  <a:pt x="10009" y="20"/>
                  <a:pt x="9811" y="1"/>
                  <a:pt x="96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5"/>
          <p:cNvSpPr/>
          <p:nvPr/>
        </p:nvSpPr>
        <p:spPr>
          <a:xfrm rot="-3599793">
            <a:off x="10546013" y="5811165"/>
            <a:ext cx="1779427" cy="1119336"/>
          </a:xfrm>
          <a:custGeom>
            <a:avLst/>
            <a:gdLst/>
            <a:ahLst/>
            <a:cxnLst/>
            <a:rect l="l" t="t" r="r" b="b"/>
            <a:pathLst>
              <a:path w="33144" h="20849" fill="none" extrusionOk="0">
                <a:moveTo>
                  <a:pt x="6123" y="2306"/>
                </a:moveTo>
                <a:cubicBezTo>
                  <a:pt x="7635" y="967"/>
                  <a:pt x="9569" y="0"/>
                  <a:pt x="11577" y="50"/>
                </a:cubicBezTo>
                <a:cubicBezTo>
                  <a:pt x="13610" y="75"/>
                  <a:pt x="15642" y="1289"/>
                  <a:pt x="16312" y="3198"/>
                </a:cubicBezTo>
                <a:cubicBezTo>
                  <a:pt x="17179" y="5652"/>
                  <a:pt x="15717" y="8850"/>
                  <a:pt x="17477" y="10784"/>
                </a:cubicBezTo>
                <a:cubicBezTo>
                  <a:pt x="18964" y="12469"/>
                  <a:pt x="21716" y="11924"/>
                  <a:pt x="23773" y="11032"/>
                </a:cubicBezTo>
                <a:cubicBezTo>
                  <a:pt x="25856" y="10139"/>
                  <a:pt x="28235" y="9048"/>
                  <a:pt x="30243" y="10065"/>
                </a:cubicBezTo>
                <a:cubicBezTo>
                  <a:pt x="31656" y="10784"/>
                  <a:pt x="32425" y="12345"/>
                  <a:pt x="32772" y="13882"/>
                </a:cubicBezTo>
                <a:cubicBezTo>
                  <a:pt x="33119" y="15370"/>
                  <a:pt x="33144" y="17055"/>
                  <a:pt x="32227" y="18245"/>
                </a:cubicBezTo>
                <a:cubicBezTo>
                  <a:pt x="31582" y="19088"/>
                  <a:pt x="30566" y="19559"/>
                  <a:pt x="29549" y="19807"/>
                </a:cubicBezTo>
                <a:cubicBezTo>
                  <a:pt x="25459" y="20848"/>
                  <a:pt x="21270" y="19039"/>
                  <a:pt x="17080" y="18592"/>
                </a:cubicBezTo>
                <a:cubicBezTo>
                  <a:pt x="15370" y="18394"/>
                  <a:pt x="13610" y="18444"/>
                  <a:pt x="11899" y="18716"/>
                </a:cubicBezTo>
                <a:cubicBezTo>
                  <a:pt x="8800" y="19237"/>
                  <a:pt x="5379" y="20427"/>
                  <a:pt x="2727" y="18741"/>
                </a:cubicBezTo>
                <a:cubicBezTo>
                  <a:pt x="843" y="17551"/>
                  <a:pt x="0" y="15147"/>
                  <a:pt x="124" y="12940"/>
                </a:cubicBezTo>
                <a:cubicBezTo>
                  <a:pt x="297" y="9148"/>
                  <a:pt x="3347" y="4735"/>
                  <a:pt x="6123" y="2306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5"/>
          <p:cNvSpPr/>
          <p:nvPr/>
        </p:nvSpPr>
        <p:spPr>
          <a:xfrm rot="5400000">
            <a:off x="5308868" y="5785072"/>
            <a:ext cx="1346005" cy="1846277"/>
          </a:xfrm>
          <a:custGeom>
            <a:avLst/>
            <a:gdLst/>
            <a:ahLst/>
            <a:cxnLst/>
            <a:rect l="l" t="t" r="r" b="b"/>
            <a:pathLst>
              <a:path w="30691" h="42098" extrusionOk="0">
                <a:moveTo>
                  <a:pt x="21822" y="0"/>
                </a:moveTo>
                <a:cubicBezTo>
                  <a:pt x="21059" y="0"/>
                  <a:pt x="20354" y="73"/>
                  <a:pt x="19857" y="175"/>
                </a:cubicBezTo>
                <a:cubicBezTo>
                  <a:pt x="17577" y="621"/>
                  <a:pt x="15494" y="2183"/>
                  <a:pt x="14651" y="4340"/>
                </a:cubicBezTo>
                <a:cubicBezTo>
                  <a:pt x="14279" y="5331"/>
                  <a:pt x="14156" y="6397"/>
                  <a:pt x="14156" y="7438"/>
                </a:cubicBezTo>
                <a:cubicBezTo>
                  <a:pt x="14131" y="9645"/>
                  <a:pt x="14577" y="11851"/>
                  <a:pt x="15445" y="13859"/>
                </a:cubicBezTo>
                <a:cubicBezTo>
                  <a:pt x="16312" y="15941"/>
                  <a:pt x="17676" y="18073"/>
                  <a:pt x="17229" y="20304"/>
                </a:cubicBezTo>
                <a:cubicBezTo>
                  <a:pt x="16833" y="22287"/>
                  <a:pt x="15023" y="23750"/>
                  <a:pt x="13114" y="24444"/>
                </a:cubicBezTo>
                <a:cubicBezTo>
                  <a:pt x="11206" y="25138"/>
                  <a:pt x="9148" y="25237"/>
                  <a:pt x="7140" y="25609"/>
                </a:cubicBezTo>
                <a:cubicBezTo>
                  <a:pt x="5132" y="25956"/>
                  <a:pt x="3075" y="26625"/>
                  <a:pt x="1736" y="28138"/>
                </a:cubicBezTo>
                <a:cubicBezTo>
                  <a:pt x="447" y="29575"/>
                  <a:pt x="1" y="31608"/>
                  <a:pt x="50" y="33517"/>
                </a:cubicBezTo>
                <a:cubicBezTo>
                  <a:pt x="75" y="34409"/>
                  <a:pt x="199" y="35327"/>
                  <a:pt x="571" y="36145"/>
                </a:cubicBezTo>
                <a:cubicBezTo>
                  <a:pt x="1240" y="37533"/>
                  <a:pt x="2604" y="38475"/>
                  <a:pt x="3967" y="39219"/>
                </a:cubicBezTo>
                <a:cubicBezTo>
                  <a:pt x="7239" y="40991"/>
                  <a:pt x="10929" y="42097"/>
                  <a:pt x="14652" y="42097"/>
                </a:cubicBezTo>
                <a:cubicBezTo>
                  <a:pt x="14991" y="42097"/>
                  <a:pt x="15329" y="42088"/>
                  <a:pt x="15668" y="42069"/>
                </a:cubicBezTo>
                <a:cubicBezTo>
                  <a:pt x="19708" y="41846"/>
                  <a:pt x="23749" y="40210"/>
                  <a:pt x="26526" y="37235"/>
                </a:cubicBezTo>
                <a:cubicBezTo>
                  <a:pt x="29302" y="34261"/>
                  <a:pt x="30690" y="29947"/>
                  <a:pt x="29773" y="25981"/>
                </a:cubicBezTo>
                <a:cubicBezTo>
                  <a:pt x="29327" y="23998"/>
                  <a:pt x="28360" y="22188"/>
                  <a:pt x="27567" y="20329"/>
                </a:cubicBezTo>
                <a:cubicBezTo>
                  <a:pt x="25757" y="16115"/>
                  <a:pt x="24815" y="11430"/>
                  <a:pt x="25360" y="6843"/>
                </a:cubicBezTo>
                <a:cubicBezTo>
                  <a:pt x="25509" y="5455"/>
                  <a:pt x="26848" y="2728"/>
                  <a:pt x="26030" y="1415"/>
                </a:cubicBezTo>
                <a:cubicBezTo>
                  <a:pt x="25354" y="333"/>
                  <a:pt x="23456" y="0"/>
                  <a:pt x="218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5"/>
          <p:cNvSpPr/>
          <p:nvPr/>
        </p:nvSpPr>
        <p:spPr>
          <a:xfrm rot="5400000">
            <a:off x="5766108" y="5861807"/>
            <a:ext cx="818672" cy="1915659"/>
          </a:xfrm>
          <a:custGeom>
            <a:avLst/>
            <a:gdLst/>
            <a:ahLst/>
            <a:cxnLst/>
            <a:rect l="l" t="t" r="r" b="b"/>
            <a:pathLst>
              <a:path w="18667" h="43680" fill="none" extrusionOk="0">
                <a:moveTo>
                  <a:pt x="8354" y="2232"/>
                </a:moveTo>
                <a:cubicBezTo>
                  <a:pt x="6470" y="3744"/>
                  <a:pt x="5503" y="6322"/>
                  <a:pt x="5925" y="8702"/>
                </a:cubicBezTo>
                <a:cubicBezTo>
                  <a:pt x="6520" y="12073"/>
                  <a:pt x="9668" y="15023"/>
                  <a:pt x="8924" y="18395"/>
                </a:cubicBezTo>
                <a:cubicBezTo>
                  <a:pt x="8255" y="21345"/>
                  <a:pt x="4983" y="22807"/>
                  <a:pt x="3024" y="25137"/>
                </a:cubicBezTo>
                <a:cubicBezTo>
                  <a:pt x="1958" y="26426"/>
                  <a:pt x="1264" y="28013"/>
                  <a:pt x="893" y="29649"/>
                </a:cubicBezTo>
                <a:cubicBezTo>
                  <a:pt x="0" y="33690"/>
                  <a:pt x="1215" y="38276"/>
                  <a:pt x="4388" y="40903"/>
                </a:cubicBezTo>
                <a:cubicBezTo>
                  <a:pt x="7586" y="43531"/>
                  <a:pt x="12767" y="43680"/>
                  <a:pt x="15717" y="40779"/>
                </a:cubicBezTo>
                <a:cubicBezTo>
                  <a:pt x="18072" y="38474"/>
                  <a:pt x="18667" y="34880"/>
                  <a:pt x="18270" y="31632"/>
                </a:cubicBezTo>
                <a:cubicBezTo>
                  <a:pt x="17873" y="28360"/>
                  <a:pt x="16609" y="25286"/>
                  <a:pt x="15791" y="22113"/>
                </a:cubicBezTo>
                <a:cubicBezTo>
                  <a:pt x="14428" y="16932"/>
                  <a:pt x="14155" y="11503"/>
                  <a:pt x="14973" y="6223"/>
                </a:cubicBezTo>
                <a:cubicBezTo>
                  <a:pt x="15221" y="4636"/>
                  <a:pt x="15890" y="2430"/>
                  <a:pt x="14328" y="1265"/>
                </a:cubicBezTo>
                <a:cubicBezTo>
                  <a:pt x="12643" y="1"/>
                  <a:pt x="9767" y="1092"/>
                  <a:pt x="8354" y="2232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5"/>
          <p:cNvSpPr/>
          <p:nvPr/>
        </p:nvSpPr>
        <p:spPr>
          <a:xfrm rot="-5400000">
            <a:off x="6011304" y="-648469"/>
            <a:ext cx="907331" cy="1667069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5"/>
          <p:cNvSpPr/>
          <p:nvPr/>
        </p:nvSpPr>
        <p:spPr>
          <a:xfrm rot="-5400000">
            <a:off x="6232774" y="-768380"/>
            <a:ext cx="878797" cy="1851147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" name="Google Shape;127;p15"/>
          <p:cNvGrpSpPr/>
          <p:nvPr/>
        </p:nvGrpSpPr>
        <p:grpSpPr>
          <a:xfrm rot="-5400000">
            <a:off x="11662861" y="3368527"/>
            <a:ext cx="343609" cy="185952"/>
            <a:chOff x="3564674" y="9432548"/>
            <a:chExt cx="257707" cy="139464"/>
          </a:xfrm>
        </p:grpSpPr>
        <p:sp>
          <p:nvSpPr>
            <p:cNvPr id="128" name="Google Shape;128;p15"/>
            <p:cNvSpPr/>
            <p:nvPr/>
          </p:nvSpPr>
          <p:spPr>
            <a:xfrm>
              <a:off x="3704922" y="9434160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582633" y="9434160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686174" y="943254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564674" y="943254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1992286" y="6467743"/>
            <a:ext cx="347908" cy="187005"/>
            <a:chOff x="3579377" y="7011757"/>
            <a:chExt cx="260931" cy="140254"/>
          </a:xfrm>
        </p:grpSpPr>
        <p:sp>
          <p:nvSpPr>
            <p:cNvPr id="133" name="Google Shape;133;p15"/>
            <p:cNvSpPr/>
            <p:nvPr/>
          </p:nvSpPr>
          <p:spPr>
            <a:xfrm>
              <a:off x="3721237" y="70133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598125" y="70133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703311" y="7011757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579377" y="7011757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5"/>
          <p:cNvGrpSpPr/>
          <p:nvPr/>
        </p:nvGrpSpPr>
        <p:grpSpPr>
          <a:xfrm rot="10800000">
            <a:off x="8711042" y="6424134"/>
            <a:ext cx="486007" cy="178365"/>
            <a:chOff x="2127731" y="6970150"/>
            <a:chExt cx="364505" cy="133774"/>
          </a:xfrm>
        </p:grpSpPr>
        <p:sp>
          <p:nvSpPr>
            <p:cNvPr id="138" name="Google Shape;138;p15"/>
            <p:cNvSpPr/>
            <p:nvPr/>
          </p:nvSpPr>
          <p:spPr>
            <a:xfrm>
              <a:off x="2379678" y="69726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262256" y="69726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144867" y="6972617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361752" y="69701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4331" y="69701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127731" y="69701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15"/>
          <p:cNvGrpSpPr/>
          <p:nvPr/>
        </p:nvGrpSpPr>
        <p:grpSpPr>
          <a:xfrm>
            <a:off x="11600099" y="337711"/>
            <a:ext cx="391664" cy="398404"/>
            <a:chOff x="2300600" y="1393350"/>
            <a:chExt cx="143825" cy="146300"/>
          </a:xfrm>
        </p:grpSpPr>
        <p:sp>
          <p:nvSpPr>
            <p:cNvPr id="145" name="Google Shape;145;p15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1065899" y="6314127"/>
            <a:ext cx="391664" cy="398404"/>
            <a:chOff x="2300600" y="1393350"/>
            <a:chExt cx="143825" cy="146300"/>
          </a:xfrm>
        </p:grpSpPr>
        <p:sp>
          <p:nvSpPr>
            <p:cNvPr id="160" name="Google Shape;160;p15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15"/>
          <p:cNvGrpSpPr/>
          <p:nvPr/>
        </p:nvGrpSpPr>
        <p:grpSpPr>
          <a:xfrm rot="-5400000">
            <a:off x="289871" y="5139202"/>
            <a:ext cx="317472" cy="171831"/>
            <a:chOff x="1966301" y="9195271"/>
            <a:chExt cx="238104" cy="128873"/>
          </a:xfrm>
        </p:grpSpPr>
        <p:sp>
          <p:nvSpPr>
            <p:cNvPr id="175" name="Google Shape;175;p15"/>
            <p:cNvSpPr/>
            <p:nvPr/>
          </p:nvSpPr>
          <p:spPr>
            <a:xfrm>
              <a:off x="2095925" y="919688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983404" y="919688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78822" y="919527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966301" y="919527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15"/>
          <p:cNvGrpSpPr/>
          <p:nvPr/>
        </p:nvGrpSpPr>
        <p:grpSpPr>
          <a:xfrm>
            <a:off x="9424936" y="240936"/>
            <a:ext cx="347952" cy="188101"/>
            <a:chOff x="1914102" y="5733277"/>
            <a:chExt cx="260964" cy="141076"/>
          </a:xfrm>
        </p:grpSpPr>
        <p:sp>
          <p:nvSpPr>
            <p:cNvPr id="180" name="Google Shape;180;p15"/>
            <p:cNvSpPr/>
            <p:nvPr/>
          </p:nvSpPr>
          <p:spPr>
            <a:xfrm>
              <a:off x="1914102" y="5734889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038037" y="5734889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925516" y="5733277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048660" y="5733277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4461748" y="781355"/>
            <a:ext cx="155381" cy="178131"/>
            <a:chOff x="2020211" y="8581466"/>
            <a:chExt cx="116536" cy="133598"/>
          </a:xfrm>
        </p:grpSpPr>
        <p:sp>
          <p:nvSpPr>
            <p:cNvPr id="185" name="Google Shape;185;p15"/>
            <p:cNvSpPr/>
            <p:nvPr/>
          </p:nvSpPr>
          <p:spPr>
            <a:xfrm>
              <a:off x="2034780" y="8604940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6" name="Google Shape;186;p15"/>
            <p:cNvGrpSpPr/>
            <p:nvPr/>
          </p:nvGrpSpPr>
          <p:grpSpPr>
            <a:xfrm>
              <a:off x="2020211" y="8581466"/>
              <a:ext cx="103578" cy="112558"/>
              <a:chOff x="2027925" y="3315775"/>
              <a:chExt cx="78725" cy="85550"/>
            </a:xfrm>
          </p:grpSpPr>
          <p:sp>
            <p:nvSpPr>
              <p:cNvPr id="187" name="Google Shape;187;p15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0" name="Google Shape;190;p15"/>
          <p:cNvSpPr/>
          <p:nvPr/>
        </p:nvSpPr>
        <p:spPr>
          <a:xfrm>
            <a:off x="2880357" y="155698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5" y="992"/>
                  <a:pt x="75" y="669"/>
                </a:cubicBezTo>
                <a:cubicBezTo>
                  <a:pt x="75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11382975" y="1537539"/>
            <a:ext cx="105519" cy="95695"/>
            <a:chOff x="3363281" y="6239604"/>
            <a:chExt cx="79139" cy="71771"/>
          </a:xfrm>
        </p:grpSpPr>
        <p:sp>
          <p:nvSpPr>
            <p:cNvPr id="192" name="Google Shape;192;p15"/>
            <p:cNvSpPr/>
            <p:nvPr/>
          </p:nvSpPr>
          <p:spPr>
            <a:xfrm>
              <a:off x="3373905" y="62404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63281" y="62396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" name="Google Shape;194;p15"/>
          <p:cNvSpPr/>
          <p:nvPr/>
        </p:nvSpPr>
        <p:spPr>
          <a:xfrm>
            <a:off x="303929" y="2594646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679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3"/>
          <p:cNvSpPr txBox="1">
            <a:spLocks noGrp="1"/>
          </p:cNvSpPr>
          <p:nvPr>
            <p:ph type="title"/>
          </p:nvPr>
        </p:nvSpPr>
        <p:spPr>
          <a:xfrm>
            <a:off x="960000" y="2088417"/>
            <a:ext cx="50252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5" name="Google Shape;1055;p33"/>
          <p:cNvSpPr txBox="1">
            <a:spLocks noGrp="1"/>
          </p:cNvSpPr>
          <p:nvPr>
            <p:ph type="subTitle" idx="1"/>
          </p:nvPr>
        </p:nvSpPr>
        <p:spPr>
          <a:xfrm>
            <a:off x="960000" y="3771484"/>
            <a:ext cx="5025200" cy="99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33"/>
          <p:cNvSpPr/>
          <p:nvPr/>
        </p:nvSpPr>
        <p:spPr>
          <a:xfrm rot="3600074">
            <a:off x="177176" y="-432793"/>
            <a:ext cx="917577" cy="1779767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7" name="Google Shape;1057;p33"/>
          <p:cNvSpPr/>
          <p:nvPr/>
        </p:nvSpPr>
        <p:spPr>
          <a:xfrm rot="3600074">
            <a:off x="15399" y="-291935"/>
            <a:ext cx="719748" cy="1776433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8" name="Google Shape;1058;p33"/>
          <p:cNvSpPr/>
          <p:nvPr/>
        </p:nvSpPr>
        <p:spPr>
          <a:xfrm rot="-1799951">
            <a:off x="10924843" y="5479522"/>
            <a:ext cx="1644445" cy="1485653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9" name="Google Shape;1059;p33"/>
          <p:cNvSpPr/>
          <p:nvPr/>
        </p:nvSpPr>
        <p:spPr>
          <a:xfrm rot="-1799951">
            <a:off x="10662794" y="5682838"/>
            <a:ext cx="1776069" cy="1151473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0" name="Google Shape;1060;p33"/>
          <p:cNvSpPr/>
          <p:nvPr/>
        </p:nvSpPr>
        <p:spPr>
          <a:xfrm rot="8100000">
            <a:off x="177256" y="5184683"/>
            <a:ext cx="1069960" cy="2075332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1" name="Google Shape;1061;p33"/>
          <p:cNvSpPr/>
          <p:nvPr/>
        </p:nvSpPr>
        <p:spPr>
          <a:xfrm rot="8100000">
            <a:off x="57139" y="4935004"/>
            <a:ext cx="839276" cy="2071445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2" name="Google Shape;1062;p33"/>
          <p:cNvSpPr/>
          <p:nvPr/>
        </p:nvSpPr>
        <p:spPr>
          <a:xfrm rot="-3599848">
            <a:off x="10788142" y="-508136"/>
            <a:ext cx="1525377" cy="1930437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3" name="Google Shape;1063;p33"/>
          <p:cNvSpPr/>
          <p:nvPr/>
        </p:nvSpPr>
        <p:spPr>
          <a:xfrm rot="-3599848">
            <a:off x="10753197" y="-178857"/>
            <a:ext cx="1117687" cy="137644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4" name="Google Shape;1064;p33"/>
          <p:cNvSpPr/>
          <p:nvPr/>
        </p:nvSpPr>
        <p:spPr>
          <a:xfrm rot="5400000">
            <a:off x="5928126" y="-405330"/>
            <a:ext cx="634957" cy="1107468"/>
          </a:xfrm>
          <a:custGeom>
            <a:avLst/>
            <a:gdLst/>
            <a:ahLst/>
            <a:cxnLst/>
            <a:rect l="l" t="t" r="r" b="b"/>
            <a:pathLst>
              <a:path w="14478" h="25252" extrusionOk="0">
                <a:moveTo>
                  <a:pt x="6670" y="1"/>
                </a:moveTo>
                <a:cubicBezTo>
                  <a:pt x="4125" y="1"/>
                  <a:pt x="1371" y="1675"/>
                  <a:pt x="819" y="4062"/>
                </a:cubicBezTo>
                <a:cubicBezTo>
                  <a:pt x="0" y="7508"/>
                  <a:pt x="3297" y="10805"/>
                  <a:pt x="2950" y="14350"/>
                </a:cubicBezTo>
                <a:cubicBezTo>
                  <a:pt x="2777" y="15912"/>
                  <a:pt x="1909" y="17300"/>
                  <a:pt x="1314" y="18762"/>
                </a:cubicBezTo>
                <a:cubicBezTo>
                  <a:pt x="695" y="20225"/>
                  <a:pt x="348" y="21985"/>
                  <a:pt x="1190" y="23324"/>
                </a:cubicBezTo>
                <a:cubicBezTo>
                  <a:pt x="2108" y="24761"/>
                  <a:pt x="3992" y="25158"/>
                  <a:pt x="5702" y="25232"/>
                </a:cubicBezTo>
                <a:cubicBezTo>
                  <a:pt x="5958" y="25244"/>
                  <a:pt x="6216" y="25251"/>
                  <a:pt x="6475" y="25251"/>
                </a:cubicBezTo>
                <a:cubicBezTo>
                  <a:pt x="7843" y="25251"/>
                  <a:pt x="9228" y="25061"/>
                  <a:pt x="10437" y="24414"/>
                </a:cubicBezTo>
                <a:cubicBezTo>
                  <a:pt x="12247" y="23423"/>
                  <a:pt x="13387" y="21464"/>
                  <a:pt x="13907" y="19457"/>
                </a:cubicBezTo>
                <a:cubicBezTo>
                  <a:pt x="14478" y="17201"/>
                  <a:pt x="14403" y="14771"/>
                  <a:pt x="13660" y="12540"/>
                </a:cubicBezTo>
                <a:cubicBezTo>
                  <a:pt x="12866" y="10210"/>
                  <a:pt x="11652" y="8153"/>
                  <a:pt x="11230" y="5674"/>
                </a:cubicBezTo>
                <a:cubicBezTo>
                  <a:pt x="11007" y="4360"/>
                  <a:pt x="11057" y="2649"/>
                  <a:pt x="10164" y="1534"/>
                </a:cubicBezTo>
                <a:cubicBezTo>
                  <a:pt x="9292" y="465"/>
                  <a:pt x="8010" y="1"/>
                  <a:pt x="6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5" name="Google Shape;1065;p33"/>
          <p:cNvSpPr/>
          <p:nvPr/>
        </p:nvSpPr>
        <p:spPr>
          <a:xfrm rot="5400000">
            <a:off x="5622579" y="-515363"/>
            <a:ext cx="875248" cy="1335128"/>
          </a:xfrm>
          <a:custGeom>
            <a:avLst/>
            <a:gdLst/>
            <a:ahLst/>
            <a:cxnLst/>
            <a:rect l="l" t="t" r="r" b="b"/>
            <a:pathLst>
              <a:path w="19957" h="30443" fill="none" extrusionOk="0">
                <a:moveTo>
                  <a:pt x="3472" y="720"/>
                </a:moveTo>
                <a:cubicBezTo>
                  <a:pt x="1786" y="1166"/>
                  <a:pt x="199" y="2480"/>
                  <a:pt x="51" y="4215"/>
                </a:cubicBezTo>
                <a:cubicBezTo>
                  <a:pt x="1" y="4884"/>
                  <a:pt x="174" y="5554"/>
                  <a:pt x="422" y="6173"/>
                </a:cubicBezTo>
                <a:cubicBezTo>
                  <a:pt x="1290" y="8157"/>
                  <a:pt x="3025" y="9594"/>
                  <a:pt x="4562" y="11131"/>
                </a:cubicBezTo>
                <a:cubicBezTo>
                  <a:pt x="6099" y="12644"/>
                  <a:pt x="7562" y="14528"/>
                  <a:pt x="7562" y="16709"/>
                </a:cubicBezTo>
                <a:cubicBezTo>
                  <a:pt x="7537" y="18568"/>
                  <a:pt x="6446" y="20229"/>
                  <a:pt x="5975" y="22014"/>
                </a:cubicBezTo>
                <a:cubicBezTo>
                  <a:pt x="5455" y="23997"/>
                  <a:pt x="5777" y="26253"/>
                  <a:pt x="7016" y="27889"/>
                </a:cubicBezTo>
                <a:cubicBezTo>
                  <a:pt x="8256" y="29550"/>
                  <a:pt x="10487" y="30442"/>
                  <a:pt x="12495" y="29922"/>
                </a:cubicBezTo>
                <a:cubicBezTo>
                  <a:pt x="13759" y="29600"/>
                  <a:pt x="14850" y="28732"/>
                  <a:pt x="15742" y="27740"/>
                </a:cubicBezTo>
                <a:cubicBezTo>
                  <a:pt x="19015" y="24121"/>
                  <a:pt x="19957" y="18593"/>
                  <a:pt x="18073" y="14081"/>
                </a:cubicBezTo>
                <a:cubicBezTo>
                  <a:pt x="17205" y="11999"/>
                  <a:pt x="15792" y="10189"/>
                  <a:pt x="14800" y="8157"/>
                </a:cubicBezTo>
                <a:cubicBezTo>
                  <a:pt x="14007" y="6545"/>
                  <a:pt x="13685" y="4760"/>
                  <a:pt x="12916" y="3149"/>
                </a:cubicBezTo>
                <a:cubicBezTo>
                  <a:pt x="11454" y="150"/>
                  <a:pt x="6298" y="1"/>
                  <a:pt x="3472" y="720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66" name="Google Shape;1066;p33"/>
          <p:cNvGrpSpPr/>
          <p:nvPr/>
        </p:nvGrpSpPr>
        <p:grpSpPr>
          <a:xfrm>
            <a:off x="11116215" y="5782545"/>
            <a:ext cx="391664" cy="398404"/>
            <a:chOff x="2300600" y="1393350"/>
            <a:chExt cx="143825" cy="146300"/>
          </a:xfrm>
        </p:grpSpPr>
        <p:sp>
          <p:nvSpPr>
            <p:cNvPr id="1067" name="Google Shape;1067;p33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1" name="Google Shape;1081;p33"/>
          <p:cNvGrpSpPr/>
          <p:nvPr/>
        </p:nvGrpSpPr>
        <p:grpSpPr>
          <a:xfrm>
            <a:off x="764165" y="5661961"/>
            <a:ext cx="391664" cy="398404"/>
            <a:chOff x="2300600" y="1393350"/>
            <a:chExt cx="143825" cy="146300"/>
          </a:xfrm>
        </p:grpSpPr>
        <p:sp>
          <p:nvSpPr>
            <p:cNvPr id="1082" name="Google Shape;1082;p33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6" name="Google Shape;1096;p33"/>
          <p:cNvGrpSpPr/>
          <p:nvPr/>
        </p:nvGrpSpPr>
        <p:grpSpPr>
          <a:xfrm>
            <a:off x="11551232" y="1032978"/>
            <a:ext cx="391664" cy="398404"/>
            <a:chOff x="2300600" y="1393350"/>
            <a:chExt cx="143825" cy="146300"/>
          </a:xfrm>
        </p:grpSpPr>
        <p:sp>
          <p:nvSpPr>
            <p:cNvPr id="1097" name="Google Shape;1097;p33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1" name="Google Shape;1111;p33"/>
          <p:cNvSpPr/>
          <p:nvPr/>
        </p:nvSpPr>
        <p:spPr>
          <a:xfrm>
            <a:off x="5539304" y="6180918"/>
            <a:ext cx="1316665" cy="1189524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2" name="Google Shape;1112;p33"/>
          <p:cNvSpPr/>
          <p:nvPr/>
        </p:nvSpPr>
        <p:spPr>
          <a:xfrm>
            <a:off x="5336035" y="6261259"/>
            <a:ext cx="1422052" cy="921955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3" name="Google Shape;1113;p33"/>
          <p:cNvGrpSpPr/>
          <p:nvPr/>
        </p:nvGrpSpPr>
        <p:grpSpPr>
          <a:xfrm rot="-5400000">
            <a:off x="255225" y="3304921"/>
            <a:ext cx="344707" cy="184856"/>
            <a:chOff x="396757" y="7553203"/>
            <a:chExt cx="258530" cy="138642"/>
          </a:xfrm>
        </p:grpSpPr>
        <p:sp>
          <p:nvSpPr>
            <p:cNvPr id="1114" name="Google Shape;1114;p33"/>
            <p:cNvSpPr/>
            <p:nvPr/>
          </p:nvSpPr>
          <p:spPr>
            <a:xfrm>
              <a:off x="396757" y="7554848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2058" y="0"/>
                  </a:moveTo>
                  <a:lnTo>
                    <a:pt x="1" y="2058"/>
                  </a:lnTo>
                  <a:lnTo>
                    <a:pt x="2058" y="4115"/>
                  </a:lnTo>
                  <a:lnTo>
                    <a:pt x="3571" y="4115"/>
                  </a:lnTo>
                  <a:lnTo>
                    <a:pt x="1513" y="2058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519080" y="7554848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2058" y="0"/>
                  </a:moveTo>
                  <a:lnTo>
                    <a:pt x="0" y="2058"/>
                  </a:lnTo>
                  <a:lnTo>
                    <a:pt x="2058" y="4115"/>
                  </a:lnTo>
                  <a:lnTo>
                    <a:pt x="3570" y="4115"/>
                  </a:lnTo>
                  <a:lnTo>
                    <a:pt x="1512" y="205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408170" y="7553203"/>
              <a:ext cx="124794" cy="138642"/>
            </a:xfrm>
            <a:custGeom>
              <a:avLst/>
              <a:gdLst/>
              <a:ahLst/>
              <a:cxnLst/>
              <a:rect l="l" t="t" r="r" b="b"/>
              <a:pathLst>
                <a:path w="3794" h="4215" extrusionOk="0">
                  <a:moveTo>
                    <a:pt x="3521" y="100"/>
                  </a:moveTo>
                  <a:lnTo>
                    <a:pt x="1513" y="2108"/>
                  </a:lnTo>
                  <a:lnTo>
                    <a:pt x="3521" y="4116"/>
                  </a:lnTo>
                  <a:lnTo>
                    <a:pt x="2158" y="4116"/>
                  </a:lnTo>
                  <a:lnTo>
                    <a:pt x="150" y="2108"/>
                  </a:lnTo>
                  <a:lnTo>
                    <a:pt x="2158" y="100"/>
                  </a:lnTo>
                  <a:close/>
                  <a:moveTo>
                    <a:pt x="2108" y="1"/>
                  </a:moveTo>
                  <a:lnTo>
                    <a:pt x="1" y="2108"/>
                  </a:lnTo>
                  <a:lnTo>
                    <a:pt x="2108" y="4215"/>
                  </a:lnTo>
                  <a:lnTo>
                    <a:pt x="3794" y="4215"/>
                  </a:lnTo>
                  <a:lnTo>
                    <a:pt x="1687" y="2108"/>
                  </a:lnTo>
                  <a:lnTo>
                    <a:pt x="3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30493" y="7553203"/>
              <a:ext cx="124794" cy="138642"/>
            </a:xfrm>
            <a:custGeom>
              <a:avLst/>
              <a:gdLst/>
              <a:ahLst/>
              <a:cxnLst/>
              <a:rect l="l" t="t" r="r" b="b"/>
              <a:pathLst>
                <a:path w="3794" h="4215" extrusionOk="0">
                  <a:moveTo>
                    <a:pt x="3520" y="100"/>
                  </a:moveTo>
                  <a:lnTo>
                    <a:pt x="1512" y="2108"/>
                  </a:lnTo>
                  <a:lnTo>
                    <a:pt x="3520" y="4116"/>
                  </a:lnTo>
                  <a:lnTo>
                    <a:pt x="2157" y="4116"/>
                  </a:lnTo>
                  <a:lnTo>
                    <a:pt x="149" y="2108"/>
                  </a:lnTo>
                  <a:lnTo>
                    <a:pt x="2157" y="100"/>
                  </a:lnTo>
                  <a:close/>
                  <a:moveTo>
                    <a:pt x="2107" y="1"/>
                  </a:moveTo>
                  <a:lnTo>
                    <a:pt x="0" y="2108"/>
                  </a:lnTo>
                  <a:lnTo>
                    <a:pt x="2107" y="4215"/>
                  </a:lnTo>
                  <a:lnTo>
                    <a:pt x="3793" y="4215"/>
                  </a:lnTo>
                  <a:lnTo>
                    <a:pt x="1661" y="2108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8" name="Google Shape;1118;p33"/>
          <p:cNvGrpSpPr/>
          <p:nvPr/>
        </p:nvGrpSpPr>
        <p:grpSpPr>
          <a:xfrm>
            <a:off x="2878732" y="135055"/>
            <a:ext cx="155381" cy="178131"/>
            <a:chOff x="2061024" y="7652841"/>
            <a:chExt cx="116536" cy="133598"/>
          </a:xfrm>
        </p:grpSpPr>
        <p:sp>
          <p:nvSpPr>
            <p:cNvPr id="1119" name="Google Shape;1119;p33"/>
            <p:cNvSpPr/>
            <p:nvPr/>
          </p:nvSpPr>
          <p:spPr>
            <a:xfrm>
              <a:off x="2075593" y="7676315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20" name="Google Shape;1120;p33"/>
            <p:cNvGrpSpPr/>
            <p:nvPr/>
          </p:nvGrpSpPr>
          <p:grpSpPr>
            <a:xfrm>
              <a:off x="2061024" y="7652841"/>
              <a:ext cx="103578" cy="112558"/>
              <a:chOff x="2027925" y="3315775"/>
              <a:chExt cx="78725" cy="85550"/>
            </a:xfrm>
          </p:grpSpPr>
          <p:sp>
            <p:nvSpPr>
              <p:cNvPr id="1121" name="Google Shape;1121;p33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24" name="Google Shape;1124;p33"/>
          <p:cNvGrpSpPr/>
          <p:nvPr/>
        </p:nvGrpSpPr>
        <p:grpSpPr>
          <a:xfrm rot="-5400000">
            <a:off x="11632386" y="4329143"/>
            <a:ext cx="347908" cy="187005"/>
            <a:chOff x="3632139" y="6083132"/>
            <a:chExt cx="260931" cy="140254"/>
          </a:xfrm>
        </p:grpSpPr>
        <p:sp>
          <p:nvSpPr>
            <p:cNvPr id="1125" name="Google Shape;1125;p33"/>
            <p:cNvSpPr/>
            <p:nvPr/>
          </p:nvSpPr>
          <p:spPr>
            <a:xfrm>
              <a:off x="3773999" y="608474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3650887" y="608474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3756073" y="6083132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3632139" y="6083132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33"/>
          <p:cNvGrpSpPr/>
          <p:nvPr/>
        </p:nvGrpSpPr>
        <p:grpSpPr>
          <a:xfrm>
            <a:off x="764158" y="1299339"/>
            <a:ext cx="105519" cy="95695"/>
            <a:chOff x="3416043" y="5310979"/>
            <a:chExt cx="79139" cy="71771"/>
          </a:xfrm>
        </p:grpSpPr>
        <p:sp>
          <p:nvSpPr>
            <p:cNvPr id="1130" name="Google Shape;1130;p33"/>
            <p:cNvSpPr/>
            <p:nvPr/>
          </p:nvSpPr>
          <p:spPr>
            <a:xfrm>
              <a:off x="3426667" y="5311801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3416043" y="5310979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2" name="Google Shape;1132;p33"/>
          <p:cNvGrpSpPr/>
          <p:nvPr/>
        </p:nvGrpSpPr>
        <p:grpSpPr>
          <a:xfrm>
            <a:off x="9715778" y="213465"/>
            <a:ext cx="344663" cy="185952"/>
            <a:chOff x="523158" y="5586574"/>
            <a:chExt cx="258497" cy="139464"/>
          </a:xfrm>
        </p:grpSpPr>
        <p:sp>
          <p:nvSpPr>
            <p:cNvPr id="1133" name="Google Shape;1133;p33"/>
            <p:cNvSpPr/>
            <p:nvPr/>
          </p:nvSpPr>
          <p:spPr>
            <a:xfrm>
              <a:off x="663406" y="5588186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41906" y="5588186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645448" y="5586574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23158" y="5586574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33"/>
          <p:cNvGrpSpPr/>
          <p:nvPr/>
        </p:nvGrpSpPr>
        <p:grpSpPr>
          <a:xfrm>
            <a:off x="5392626" y="6169400"/>
            <a:ext cx="486007" cy="178365"/>
            <a:chOff x="2168544" y="6041525"/>
            <a:chExt cx="364505" cy="133774"/>
          </a:xfrm>
        </p:grpSpPr>
        <p:sp>
          <p:nvSpPr>
            <p:cNvPr id="1138" name="Google Shape;1138;p33"/>
            <p:cNvSpPr/>
            <p:nvPr/>
          </p:nvSpPr>
          <p:spPr>
            <a:xfrm>
              <a:off x="2420491" y="60439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2303069" y="60439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2185680" y="604399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402565" y="60415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2285143" y="60415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2168544" y="60415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4" name="Google Shape;1144;p33"/>
          <p:cNvSpPr/>
          <p:nvPr/>
        </p:nvSpPr>
        <p:spPr>
          <a:xfrm>
            <a:off x="11150425" y="2660480"/>
            <a:ext cx="142491" cy="154419"/>
          </a:xfrm>
          <a:custGeom>
            <a:avLst/>
            <a:gdLst/>
            <a:ahLst/>
            <a:cxnLst/>
            <a:rect l="l" t="t" r="r" b="b"/>
            <a:pathLst>
              <a:path w="3249" h="3521" extrusionOk="0">
                <a:moveTo>
                  <a:pt x="1612" y="0"/>
                </a:moveTo>
                <a:lnTo>
                  <a:pt x="1" y="942"/>
                </a:lnTo>
                <a:lnTo>
                  <a:pt x="1" y="967"/>
                </a:lnTo>
                <a:lnTo>
                  <a:pt x="1" y="2578"/>
                </a:lnTo>
                <a:lnTo>
                  <a:pt x="1612" y="3520"/>
                </a:lnTo>
                <a:lnTo>
                  <a:pt x="3248" y="2578"/>
                </a:lnTo>
                <a:lnTo>
                  <a:pt x="3248" y="942"/>
                </a:lnTo>
                <a:lnTo>
                  <a:pt x="1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5" name="Google Shape;1145;p33"/>
          <p:cNvSpPr/>
          <p:nvPr/>
        </p:nvSpPr>
        <p:spPr>
          <a:xfrm>
            <a:off x="11238485" y="2668067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1637" y="150"/>
                </a:moveTo>
                <a:lnTo>
                  <a:pt x="1637" y="1662"/>
                </a:lnTo>
                <a:lnTo>
                  <a:pt x="100" y="2554"/>
                </a:lnTo>
                <a:lnTo>
                  <a:pt x="100" y="1017"/>
                </a:lnTo>
                <a:lnTo>
                  <a:pt x="1637" y="150"/>
                </a:lnTo>
                <a:close/>
                <a:moveTo>
                  <a:pt x="1711" y="1"/>
                </a:moveTo>
                <a:lnTo>
                  <a:pt x="1" y="968"/>
                </a:lnTo>
                <a:lnTo>
                  <a:pt x="1" y="2703"/>
                </a:lnTo>
                <a:lnTo>
                  <a:pt x="1711" y="1711"/>
                </a:lnTo>
                <a:lnTo>
                  <a:pt x="17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6" name="Google Shape;1146;p33"/>
          <p:cNvSpPr/>
          <p:nvPr/>
        </p:nvSpPr>
        <p:spPr>
          <a:xfrm>
            <a:off x="11167836" y="2668067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75" y="150"/>
                </a:moveTo>
                <a:lnTo>
                  <a:pt x="1612" y="1017"/>
                </a:lnTo>
                <a:lnTo>
                  <a:pt x="1612" y="2554"/>
                </a:lnTo>
                <a:lnTo>
                  <a:pt x="75" y="1662"/>
                </a:lnTo>
                <a:lnTo>
                  <a:pt x="75" y="150"/>
                </a:lnTo>
                <a:close/>
                <a:moveTo>
                  <a:pt x="1" y="1"/>
                </a:moveTo>
                <a:lnTo>
                  <a:pt x="1" y="1711"/>
                </a:lnTo>
                <a:lnTo>
                  <a:pt x="1711" y="2703"/>
                </a:lnTo>
                <a:lnTo>
                  <a:pt x="1711" y="968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33"/>
          <p:cNvSpPr/>
          <p:nvPr/>
        </p:nvSpPr>
        <p:spPr>
          <a:xfrm>
            <a:off x="11167836" y="2627852"/>
            <a:ext cx="145736" cy="85915"/>
          </a:xfrm>
          <a:custGeom>
            <a:avLst/>
            <a:gdLst/>
            <a:ahLst/>
            <a:cxnLst/>
            <a:rect l="l" t="t" r="r" b="b"/>
            <a:pathLst>
              <a:path w="3323" h="1959" extrusionOk="0">
                <a:moveTo>
                  <a:pt x="1661" y="75"/>
                </a:moveTo>
                <a:lnTo>
                  <a:pt x="3223" y="967"/>
                </a:lnTo>
                <a:lnTo>
                  <a:pt x="1661" y="1860"/>
                </a:lnTo>
                <a:lnTo>
                  <a:pt x="100" y="967"/>
                </a:lnTo>
                <a:lnTo>
                  <a:pt x="1661" y="75"/>
                </a:lnTo>
                <a:close/>
                <a:moveTo>
                  <a:pt x="1661" y="1"/>
                </a:moveTo>
                <a:lnTo>
                  <a:pt x="1" y="943"/>
                </a:lnTo>
                <a:lnTo>
                  <a:pt x="1" y="1017"/>
                </a:lnTo>
                <a:lnTo>
                  <a:pt x="1661" y="1959"/>
                </a:lnTo>
                <a:lnTo>
                  <a:pt x="3322" y="1017"/>
                </a:lnTo>
                <a:lnTo>
                  <a:pt x="3322" y="943"/>
                </a:lnTo>
                <a:lnTo>
                  <a:pt x="16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33"/>
          <p:cNvSpPr/>
          <p:nvPr/>
        </p:nvSpPr>
        <p:spPr>
          <a:xfrm>
            <a:off x="511142" y="4842046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4" y="992"/>
                  <a:pt x="74" y="669"/>
                </a:cubicBezTo>
                <a:cubicBezTo>
                  <a:pt x="74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70785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4"/>
          <p:cNvSpPr txBox="1">
            <a:spLocks noGrp="1"/>
          </p:cNvSpPr>
          <p:nvPr>
            <p:ph type="title"/>
          </p:nvPr>
        </p:nvSpPr>
        <p:spPr>
          <a:xfrm>
            <a:off x="6206800" y="2551400"/>
            <a:ext cx="502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34"/>
          <p:cNvSpPr txBox="1">
            <a:spLocks noGrp="1"/>
          </p:cNvSpPr>
          <p:nvPr>
            <p:ph type="subTitle" idx="1"/>
          </p:nvPr>
        </p:nvSpPr>
        <p:spPr>
          <a:xfrm>
            <a:off x="6206800" y="3315000"/>
            <a:ext cx="5025200" cy="99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34"/>
          <p:cNvSpPr/>
          <p:nvPr/>
        </p:nvSpPr>
        <p:spPr>
          <a:xfrm>
            <a:off x="10441929" y="5078615"/>
            <a:ext cx="1957161" cy="1732059"/>
          </a:xfrm>
          <a:custGeom>
            <a:avLst/>
            <a:gdLst/>
            <a:ahLst/>
            <a:cxnLst/>
            <a:rect l="l" t="t" r="r" b="b"/>
            <a:pathLst>
              <a:path w="29005" h="25669" extrusionOk="0">
                <a:moveTo>
                  <a:pt x="16676" y="0"/>
                </a:moveTo>
                <a:cubicBezTo>
                  <a:pt x="15183" y="0"/>
                  <a:pt x="13687" y="85"/>
                  <a:pt x="12197" y="190"/>
                </a:cubicBezTo>
                <a:cubicBezTo>
                  <a:pt x="11106" y="265"/>
                  <a:pt x="10040" y="339"/>
                  <a:pt x="8974" y="612"/>
                </a:cubicBezTo>
                <a:cubicBezTo>
                  <a:pt x="5008" y="1603"/>
                  <a:pt x="1934" y="5123"/>
                  <a:pt x="967" y="9114"/>
                </a:cubicBezTo>
                <a:cubicBezTo>
                  <a:pt x="0" y="13081"/>
                  <a:pt x="992" y="17394"/>
                  <a:pt x="3124" y="20889"/>
                </a:cubicBezTo>
                <a:cubicBezTo>
                  <a:pt x="4264" y="22749"/>
                  <a:pt x="5801" y="24459"/>
                  <a:pt x="7834" y="25252"/>
                </a:cubicBezTo>
                <a:cubicBezTo>
                  <a:pt x="8587" y="25530"/>
                  <a:pt x="9389" y="25669"/>
                  <a:pt x="10190" y="25669"/>
                </a:cubicBezTo>
                <a:cubicBezTo>
                  <a:pt x="11392" y="25669"/>
                  <a:pt x="12593" y="25357"/>
                  <a:pt x="13635" y="24732"/>
                </a:cubicBezTo>
                <a:cubicBezTo>
                  <a:pt x="15345" y="23715"/>
                  <a:pt x="16560" y="21856"/>
                  <a:pt x="16832" y="19873"/>
                </a:cubicBezTo>
                <a:cubicBezTo>
                  <a:pt x="16981" y="18733"/>
                  <a:pt x="16932" y="17394"/>
                  <a:pt x="17849" y="16700"/>
                </a:cubicBezTo>
                <a:cubicBezTo>
                  <a:pt x="18394" y="16303"/>
                  <a:pt x="19138" y="16279"/>
                  <a:pt x="19807" y="16105"/>
                </a:cubicBezTo>
                <a:cubicBezTo>
                  <a:pt x="21171" y="15733"/>
                  <a:pt x="22261" y="14543"/>
                  <a:pt x="22534" y="13155"/>
                </a:cubicBezTo>
                <a:cubicBezTo>
                  <a:pt x="22708" y="12287"/>
                  <a:pt x="22584" y="11420"/>
                  <a:pt x="22782" y="10577"/>
                </a:cubicBezTo>
                <a:cubicBezTo>
                  <a:pt x="23055" y="9461"/>
                  <a:pt x="23947" y="8519"/>
                  <a:pt x="25038" y="8172"/>
                </a:cubicBezTo>
                <a:cubicBezTo>
                  <a:pt x="25608" y="7999"/>
                  <a:pt x="26228" y="7949"/>
                  <a:pt x="26773" y="7701"/>
                </a:cubicBezTo>
                <a:cubicBezTo>
                  <a:pt x="28360" y="6908"/>
                  <a:pt x="29004" y="3933"/>
                  <a:pt x="27690" y="2768"/>
                </a:cubicBezTo>
                <a:cubicBezTo>
                  <a:pt x="25930" y="1182"/>
                  <a:pt x="22856" y="562"/>
                  <a:pt x="20600" y="240"/>
                </a:cubicBezTo>
                <a:cubicBezTo>
                  <a:pt x="19301" y="66"/>
                  <a:pt x="17990" y="0"/>
                  <a:pt x="166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3" name="Google Shape;1153;p34"/>
          <p:cNvSpPr/>
          <p:nvPr/>
        </p:nvSpPr>
        <p:spPr>
          <a:xfrm>
            <a:off x="10657715" y="4890696"/>
            <a:ext cx="1510532" cy="2139483"/>
          </a:xfrm>
          <a:custGeom>
            <a:avLst/>
            <a:gdLst/>
            <a:ahLst/>
            <a:cxnLst/>
            <a:rect l="l" t="t" r="r" b="b"/>
            <a:pathLst>
              <a:path w="22386" h="31707" fill="none" extrusionOk="0">
                <a:moveTo>
                  <a:pt x="21790" y="13709"/>
                </a:moveTo>
                <a:cubicBezTo>
                  <a:pt x="22385" y="15221"/>
                  <a:pt x="22212" y="16981"/>
                  <a:pt x="21319" y="18320"/>
                </a:cubicBezTo>
                <a:cubicBezTo>
                  <a:pt x="20452" y="19659"/>
                  <a:pt x="18915" y="20551"/>
                  <a:pt x="17303" y="20625"/>
                </a:cubicBezTo>
                <a:cubicBezTo>
                  <a:pt x="16287" y="20650"/>
                  <a:pt x="15295" y="20402"/>
                  <a:pt x="14279" y="20551"/>
                </a:cubicBezTo>
                <a:cubicBezTo>
                  <a:pt x="13263" y="20724"/>
                  <a:pt x="12321" y="21344"/>
                  <a:pt x="11750" y="22212"/>
                </a:cubicBezTo>
                <a:cubicBezTo>
                  <a:pt x="10808" y="23724"/>
                  <a:pt x="11081" y="25682"/>
                  <a:pt x="10759" y="27442"/>
                </a:cubicBezTo>
                <a:cubicBezTo>
                  <a:pt x="10461" y="29178"/>
                  <a:pt x="9321" y="30938"/>
                  <a:pt x="7586" y="31334"/>
                </a:cubicBezTo>
                <a:cubicBezTo>
                  <a:pt x="5925" y="31706"/>
                  <a:pt x="4214" y="30690"/>
                  <a:pt x="3223" y="29302"/>
                </a:cubicBezTo>
                <a:cubicBezTo>
                  <a:pt x="2256" y="27913"/>
                  <a:pt x="1859" y="26203"/>
                  <a:pt x="1463" y="24542"/>
                </a:cubicBezTo>
                <a:cubicBezTo>
                  <a:pt x="1240" y="23476"/>
                  <a:pt x="992" y="22410"/>
                  <a:pt x="744" y="21344"/>
                </a:cubicBezTo>
                <a:cubicBezTo>
                  <a:pt x="372" y="19683"/>
                  <a:pt x="0" y="17923"/>
                  <a:pt x="496" y="16287"/>
                </a:cubicBezTo>
                <a:cubicBezTo>
                  <a:pt x="1165" y="14056"/>
                  <a:pt x="3322" y="12569"/>
                  <a:pt x="4239" y="10437"/>
                </a:cubicBezTo>
                <a:cubicBezTo>
                  <a:pt x="5206" y="8231"/>
                  <a:pt x="4809" y="5553"/>
                  <a:pt x="6074" y="3545"/>
                </a:cubicBezTo>
                <a:cubicBezTo>
                  <a:pt x="8007" y="521"/>
                  <a:pt x="14155" y="0"/>
                  <a:pt x="16262" y="3124"/>
                </a:cubicBezTo>
                <a:cubicBezTo>
                  <a:pt x="17154" y="4438"/>
                  <a:pt x="16956" y="6272"/>
                  <a:pt x="17526" y="7710"/>
                </a:cubicBezTo>
                <a:cubicBezTo>
                  <a:pt x="18444" y="10040"/>
                  <a:pt x="20873" y="11379"/>
                  <a:pt x="21790" y="13709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4" name="Google Shape;1154;p34"/>
          <p:cNvSpPr/>
          <p:nvPr/>
        </p:nvSpPr>
        <p:spPr>
          <a:xfrm rot="2699857">
            <a:off x="-111830" y="-600007"/>
            <a:ext cx="1587539" cy="2523955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5" name="Google Shape;1155;p34"/>
          <p:cNvSpPr/>
          <p:nvPr/>
        </p:nvSpPr>
        <p:spPr>
          <a:xfrm rot="2699857">
            <a:off x="-312809" y="-449591"/>
            <a:ext cx="1958559" cy="2592681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6" name="Google Shape;1156;p34"/>
          <p:cNvSpPr/>
          <p:nvPr/>
        </p:nvSpPr>
        <p:spPr>
          <a:xfrm rot="-8100000">
            <a:off x="10428733" y="-485680"/>
            <a:ext cx="1673355" cy="2295295"/>
          </a:xfrm>
          <a:custGeom>
            <a:avLst/>
            <a:gdLst/>
            <a:ahLst/>
            <a:cxnLst/>
            <a:rect l="l" t="t" r="r" b="b"/>
            <a:pathLst>
              <a:path w="30691" h="42098" extrusionOk="0">
                <a:moveTo>
                  <a:pt x="21822" y="0"/>
                </a:moveTo>
                <a:cubicBezTo>
                  <a:pt x="21059" y="0"/>
                  <a:pt x="20354" y="73"/>
                  <a:pt x="19857" y="175"/>
                </a:cubicBezTo>
                <a:cubicBezTo>
                  <a:pt x="17577" y="621"/>
                  <a:pt x="15494" y="2183"/>
                  <a:pt x="14651" y="4340"/>
                </a:cubicBezTo>
                <a:cubicBezTo>
                  <a:pt x="14279" y="5331"/>
                  <a:pt x="14156" y="6397"/>
                  <a:pt x="14156" y="7438"/>
                </a:cubicBezTo>
                <a:cubicBezTo>
                  <a:pt x="14131" y="9645"/>
                  <a:pt x="14577" y="11851"/>
                  <a:pt x="15445" y="13859"/>
                </a:cubicBezTo>
                <a:cubicBezTo>
                  <a:pt x="16312" y="15941"/>
                  <a:pt x="17676" y="18073"/>
                  <a:pt x="17229" y="20304"/>
                </a:cubicBezTo>
                <a:cubicBezTo>
                  <a:pt x="16833" y="22287"/>
                  <a:pt x="15023" y="23750"/>
                  <a:pt x="13114" y="24444"/>
                </a:cubicBezTo>
                <a:cubicBezTo>
                  <a:pt x="11206" y="25138"/>
                  <a:pt x="9148" y="25237"/>
                  <a:pt x="7140" y="25609"/>
                </a:cubicBezTo>
                <a:cubicBezTo>
                  <a:pt x="5132" y="25956"/>
                  <a:pt x="3075" y="26625"/>
                  <a:pt x="1736" y="28138"/>
                </a:cubicBezTo>
                <a:cubicBezTo>
                  <a:pt x="447" y="29575"/>
                  <a:pt x="1" y="31608"/>
                  <a:pt x="50" y="33517"/>
                </a:cubicBezTo>
                <a:cubicBezTo>
                  <a:pt x="75" y="34409"/>
                  <a:pt x="199" y="35327"/>
                  <a:pt x="571" y="36145"/>
                </a:cubicBezTo>
                <a:cubicBezTo>
                  <a:pt x="1240" y="37533"/>
                  <a:pt x="2604" y="38475"/>
                  <a:pt x="3967" y="39219"/>
                </a:cubicBezTo>
                <a:cubicBezTo>
                  <a:pt x="7239" y="40991"/>
                  <a:pt x="10929" y="42097"/>
                  <a:pt x="14652" y="42097"/>
                </a:cubicBezTo>
                <a:cubicBezTo>
                  <a:pt x="14991" y="42097"/>
                  <a:pt x="15329" y="42088"/>
                  <a:pt x="15668" y="42069"/>
                </a:cubicBezTo>
                <a:cubicBezTo>
                  <a:pt x="19708" y="41846"/>
                  <a:pt x="23749" y="40210"/>
                  <a:pt x="26526" y="37235"/>
                </a:cubicBezTo>
                <a:cubicBezTo>
                  <a:pt x="29302" y="34261"/>
                  <a:pt x="30690" y="29947"/>
                  <a:pt x="29773" y="25981"/>
                </a:cubicBezTo>
                <a:cubicBezTo>
                  <a:pt x="29327" y="23998"/>
                  <a:pt x="28360" y="22188"/>
                  <a:pt x="27567" y="20329"/>
                </a:cubicBezTo>
                <a:cubicBezTo>
                  <a:pt x="25757" y="16115"/>
                  <a:pt x="24815" y="11430"/>
                  <a:pt x="25360" y="6843"/>
                </a:cubicBezTo>
                <a:cubicBezTo>
                  <a:pt x="25509" y="5455"/>
                  <a:pt x="26848" y="2728"/>
                  <a:pt x="26030" y="1415"/>
                </a:cubicBezTo>
                <a:cubicBezTo>
                  <a:pt x="25354" y="333"/>
                  <a:pt x="23456" y="0"/>
                  <a:pt x="218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7" name="Google Shape;1157;p34"/>
          <p:cNvSpPr/>
          <p:nvPr/>
        </p:nvSpPr>
        <p:spPr>
          <a:xfrm rot="-8100000">
            <a:off x="10488406" y="-456600"/>
            <a:ext cx="1017775" cy="2381549"/>
          </a:xfrm>
          <a:custGeom>
            <a:avLst/>
            <a:gdLst/>
            <a:ahLst/>
            <a:cxnLst/>
            <a:rect l="l" t="t" r="r" b="b"/>
            <a:pathLst>
              <a:path w="18667" h="43680" fill="none" extrusionOk="0">
                <a:moveTo>
                  <a:pt x="8354" y="2232"/>
                </a:moveTo>
                <a:cubicBezTo>
                  <a:pt x="6470" y="3744"/>
                  <a:pt x="5503" y="6322"/>
                  <a:pt x="5925" y="8702"/>
                </a:cubicBezTo>
                <a:cubicBezTo>
                  <a:pt x="6520" y="12073"/>
                  <a:pt x="9668" y="15023"/>
                  <a:pt x="8924" y="18395"/>
                </a:cubicBezTo>
                <a:cubicBezTo>
                  <a:pt x="8255" y="21345"/>
                  <a:pt x="4983" y="22807"/>
                  <a:pt x="3024" y="25137"/>
                </a:cubicBezTo>
                <a:cubicBezTo>
                  <a:pt x="1958" y="26426"/>
                  <a:pt x="1264" y="28013"/>
                  <a:pt x="893" y="29649"/>
                </a:cubicBezTo>
                <a:cubicBezTo>
                  <a:pt x="0" y="33690"/>
                  <a:pt x="1215" y="38276"/>
                  <a:pt x="4388" y="40903"/>
                </a:cubicBezTo>
                <a:cubicBezTo>
                  <a:pt x="7586" y="43531"/>
                  <a:pt x="12767" y="43680"/>
                  <a:pt x="15717" y="40779"/>
                </a:cubicBezTo>
                <a:cubicBezTo>
                  <a:pt x="18072" y="38474"/>
                  <a:pt x="18667" y="34880"/>
                  <a:pt x="18270" y="31632"/>
                </a:cubicBezTo>
                <a:cubicBezTo>
                  <a:pt x="17873" y="28360"/>
                  <a:pt x="16609" y="25286"/>
                  <a:pt x="15791" y="22113"/>
                </a:cubicBezTo>
                <a:cubicBezTo>
                  <a:pt x="14428" y="16932"/>
                  <a:pt x="14155" y="11503"/>
                  <a:pt x="14973" y="6223"/>
                </a:cubicBezTo>
                <a:cubicBezTo>
                  <a:pt x="15221" y="4636"/>
                  <a:pt x="15890" y="2430"/>
                  <a:pt x="14328" y="1265"/>
                </a:cubicBezTo>
                <a:cubicBezTo>
                  <a:pt x="12643" y="1"/>
                  <a:pt x="9767" y="1092"/>
                  <a:pt x="8354" y="2232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8" name="Google Shape;1158;p34"/>
          <p:cNvSpPr/>
          <p:nvPr/>
        </p:nvSpPr>
        <p:spPr>
          <a:xfrm rot="10800000">
            <a:off x="28035" y="5370283"/>
            <a:ext cx="1863917" cy="1619496"/>
          </a:xfrm>
          <a:custGeom>
            <a:avLst/>
            <a:gdLst/>
            <a:ahLst/>
            <a:cxnLst/>
            <a:rect l="l" t="t" r="r" b="b"/>
            <a:pathLst>
              <a:path w="32326" h="28087" extrusionOk="0">
                <a:moveTo>
                  <a:pt x="15449" y="0"/>
                </a:moveTo>
                <a:cubicBezTo>
                  <a:pt x="12748" y="0"/>
                  <a:pt x="9972" y="719"/>
                  <a:pt x="7338" y="1460"/>
                </a:cubicBezTo>
                <a:cubicBezTo>
                  <a:pt x="5503" y="1956"/>
                  <a:pt x="0" y="3543"/>
                  <a:pt x="1711" y="6567"/>
                </a:cubicBezTo>
                <a:cubicBezTo>
                  <a:pt x="2206" y="7484"/>
                  <a:pt x="3223" y="7980"/>
                  <a:pt x="4165" y="8376"/>
                </a:cubicBezTo>
                <a:cubicBezTo>
                  <a:pt x="5132" y="8798"/>
                  <a:pt x="6148" y="9219"/>
                  <a:pt x="6768" y="10062"/>
                </a:cubicBezTo>
                <a:cubicBezTo>
                  <a:pt x="7611" y="11252"/>
                  <a:pt x="7387" y="12913"/>
                  <a:pt x="7908" y="14301"/>
                </a:cubicBezTo>
                <a:cubicBezTo>
                  <a:pt x="8354" y="15466"/>
                  <a:pt x="9371" y="16383"/>
                  <a:pt x="10561" y="16731"/>
                </a:cubicBezTo>
                <a:cubicBezTo>
                  <a:pt x="11503" y="17003"/>
                  <a:pt x="12544" y="16954"/>
                  <a:pt x="13411" y="17375"/>
                </a:cubicBezTo>
                <a:cubicBezTo>
                  <a:pt x="14924" y="18119"/>
                  <a:pt x="15444" y="20003"/>
                  <a:pt x="15593" y="21688"/>
                </a:cubicBezTo>
                <a:cubicBezTo>
                  <a:pt x="15742" y="23374"/>
                  <a:pt x="15791" y="25209"/>
                  <a:pt x="16857" y="26522"/>
                </a:cubicBezTo>
                <a:cubicBezTo>
                  <a:pt x="17626" y="27415"/>
                  <a:pt x="18791" y="27886"/>
                  <a:pt x="19956" y="28035"/>
                </a:cubicBezTo>
                <a:cubicBezTo>
                  <a:pt x="20237" y="28070"/>
                  <a:pt x="20518" y="28086"/>
                  <a:pt x="20799" y="28086"/>
                </a:cubicBezTo>
                <a:cubicBezTo>
                  <a:pt x="21683" y="28086"/>
                  <a:pt x="22567" y="27931"/>
                  <a:pt x="23451" y="27762"/>
                </a:cubicBezTo>
                <a:cubicBezTo>
                  <a:pt x="24418" y="27588"/>
                  <a:pt x="25410" y="27365"/>
                  <a:pt x="26252" y="26845"/>
                </a:cubicBezTo>
                <a:cubicBezTo>
                  <a:pt x="27021" y="26349"/>
                  <a:pt x="27641" y="25655"/>
                  <a:pt x="28161" y="24936"/>
                </a:cubicBezTo>
                <a:cubicBezTo>
                  <a:pt x="31309" y="20722"/>
                  <a:pt x="32326" y="14673"/>
                  <a:pt x="29673" y="10137"/>
                </a:cubicBezTo>
                <a:cubicBezTo>
                  <a:pt x="29054" y="9095"/>
                  <a:pt x="28310" y="8178"/>
                  <a:pt x="27541" y="7261"/>
                </a:cubicBezTo>
                <a:cubicBezTo>
                  <a:pt x="25261" y="4584"/>
                  <a:pt x="22782" y="1807"/>
                  <a:pt x="19460" y="642"/>
                </a:cubicBezTo>
                <a:cubicBezTo>
                  <a:pt x="18161" y="184"/>
                  <a:pt x="16815" y="0"/>
                  <a:pt x="15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9" name="Google Shape;1159;p34"/>
          <p:cNvSpPr/>
          <p:nvPr/>
        </p:nvSpPr>
        <p:spPr>
          <a:xfrm rot="10800000">
            <a:off x="329610" y="5220307"/>
            <a:ext cx="1229311" cy="1835376"/>
          </a:xfrm>
          <a:custGeom>
            <a:avLst/>
            <a:gdLst/>
            <a:ahLst/>
            <a:cxnLst/>
            <a:rect l="l" t="t" r="r" b="b"/>
            <a:pathLst>
              <a:path w="21320" h="31831" fill="none" extrusionOk="0">
                <a:moveTo>
                  <a:pt x="273" y="9445"/>
                </a:moveTo>
                <a:cubicBezTo>
                  <a:pt x="0" y="11850"/>
                  <a:pt x="1388" y="14353"/>
                  <a:pt x="3595" y="15370"/>
                </a:cubicBezTo>
                <a:cubicBezTo>
                  <a:pt x="4140" y="15642"/>
                  <a:pt x="4735" y="15816"/>
                  <a:pt x="5256" y="16138"/>
                </a:cubicBezTo>
                <a:cubicBezTo>
                  <a:pt x="6793" y="17105"/>
                  <a:pt x="7214" y="19138"/>
                  <a:pt x="7140" y="20947"/>
                </a:cubicBezTo>
                <a:cubicBezTo>
                  <a:pt x="7065" y="22757"/>
                  <a:pt x="6619" y="24591"/>
                  <a:pt x="6966" y="26352"/>
                </a:cubicBezTo>
                <a:cubicBezTo>
                  <a:pt x="7487" y="29078"/>
                  <a:pt x="9941" y="31235"/>
                  <a:pt x="12668" y="31533"/>
                </a:cubicBezTo>
                <a:cubicBezTo>
                  <a:pt x="15419" y="31830"/>
                  <a:pt x="18221" y="30293"/>
                  <a:pt x="19584" y="27888"/>
                </a:cubicBezTo>
                <a:cubicBezTo>
                  <a:pt x="21319" y="24740"/>
                  <a:pt x="20576" y="20799"/>
                  <a:pt x="19311" y="17427"/>
                </a:cubicBezTo>
                <a:cubicBezTo>
                  <a:pt x="18022" y="14031"/>
                  <a:pt x="16287" y="10734"/>
                  <a:pt x="16163" y="7115"/>
                </a:cubicBezTo>
                <a:cubicBezTo>
                  <a:pt x="16089" y="5652"/>
                  <a:pt x="16312" y="4115"/>
                  <a:pt x="15692" y="2802"/>
                </a:cubicBezTo>
                <a:cubicBezTo>
                  <a:pt x="14750" y="769"/>
                  <a:pt x="12122" y="0"/>
                  <a:pt x="9966" y="546"/>
                </a:cubicBezTo>
                <a:cubicBezTo>
                  <a:pt x="7462" y="1190"/>
                  <a:pt x="6272" y="3124"/>
                  <a:pt x="4289" y="4512"/>
                </a:cubicBezTo>
                <a:cubicBezTo>
                  <a:pt x="2355" y="5900"/>
                  <a:pt x="570" y="6743"/>
                  <a:pt x="273" y="94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0" name="Google Shape;1160;p34"/>
          <p:cNvSpPr/>
          <p:nvPr/>
        </p:nvSpPr>
        <p:spPr>
          <a:xfrm rot="5400000">
            <a:off x="5942537" y="-577996"/>
            <a:ext cx="865289" cy="1481115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1" name="Google Shape;1161;p34"/>
          <p:cNvSpPr/>
          <p:nvPr/>
        </p:nvSpPr>
        <p:spPr>
          <a:xfrm rot="5400000">
            <a:off x="5562084" y="-627835"/>
            <a:ext cx="944323" cy="1751328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2" name="Google Shape;1162;p34"/>
          <p:cNvSpPr/>
          <p:nvPr/>
        </p:nvSpPr>
        <p:spPr>
          <a:xfrm rot="-5400000">
            <a:off x="5113686" y="5932139"/>
            <a:ext cx="972289" cy="1664180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3" name="Google Shape;1163;p34"/>
          <p:cNvSpPr/>
          <p:nvPr/>
        </p:nvSpPr>
        <p:spPr>
          <a:xfrm rot="-5400000">
            <a:off x="5452355" y="5684520"/>
            <a:ext cx="1061096" cy="1967792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4" name="Google Shape;1164;p34"/>
          <p:cNvGrpSpPr/>
          <p:nvPr/>
        </p:nvGrpSpPr>
        <p:grpSpPr>
          <a:xfrm>
            <a:off x="241165" y="1602411"/>
            <a:ext cx="391664" cy="398404"/>
            <a:chOff x="2300600" y="1393350"/>
            <a:chExt cx="143825" cy="146300"/>
          </a:xfrm>
        </p:grpSpPr>
        <p:sp>
          <p:nvSpPr>
            <p:cNvPr id="1165" name="Google Shape;1165;p34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34"/>
          <p:cNvGrpSpPr/>
          <p:nvPr/>
        </p:nvGrpSpPr>
        <p:grpSpPr>
          <a:xfrm>
            <a:off x="11719032" y="4787711"/>
            <a:ext cx="391664" cy="398404"/>
            <a:chOff x="2300600" y="1393350"/>
            <a:chExt cx="143825" cy="146300"/>
          </a:xfrm>
        </p:grpSpPr>
        <p:sp>
          <p:nvSpPr>
            <p:cNvPr id="1180" name="Google Shape;1180;p34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4" name="Google Shape;1194;p34"/>
          <p:cNvGrpSpPr/>
          <p:nvPr/>
        </p:nvGrpSpPr>
        <p:grpSpPr>
          <a:xfrm>
            <a:off x="9862263" y="229897"/>
            <a:ext cx="106571" cy="95695"/>
            <a:chOff x="4397372" y="8110684"/>
            <a:chExt cx="79928" cy="71771"/>
          </a:xfrm>
        </p:grpSpPr>
        <p:sp>
          <p:nvSpPr>
            <p:cNvPr id="1195" name="Google Shape;1195;p34"/>
            <p:cNvSpPr/>
            <p:nvPr/>
          </p:nvSpPr>
          <p:spPr>
            <a:xfrm>
              <a:off x="4397372" y="8111507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4405529" y="8110684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7" name="Google Shape;1197;p34"/>
          <p:cNvGrpSpPr/>
          <p:nvPr/>
        </p:nvGrpSpPr>
        <p:grpSpPr>
          <a:xfrm>
            <a:off x="3371417" y="229895"/>
            <a:ext cx="317472" cy="171831"/>
            <a:chOff x="2781326" y="8745846"/>
            <a:chExt cx="238104" cy="128873"/>
          </a:xfrm>
        </p:grpSpPr>
        <p:sp>
          <p:nvSpPr>
            <p:cNvPr id="1198" name="Google Shape;1198;p34"/>
            <p:cNvSpPr/>
            <p:nvPr/>
          </p:nvSpPr>
          <p:spPr>
            <a:xfrm>
              <a:off x="2910950" y="874745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798429" y="874745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893847" y="874584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781326" y="874584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2" name="Google Shape;1202;p34"/>
          <p:cNvGrpSpPr/>
          <p:nvPr/>
        </p:nvGrpSpPr>
        <p:grpSpPr>
          <a:xfrm>
            <a:off x="7940561" y="6591482"/>
            <a:ext cx="102229" cy="92493"/>
            <a:chOff x="2772346" y="8449036"/>
            <a:chExt cx="76672" cy="69370"/>
          </a:xfrm>
        </p:grpSpPr>
        <p:sp>
          <p:nvSpPr>
            <p:cNvPr id="1203" name="Google Shape;1203;p34"/>
            <p:cNvSpPr/>
            <p:nvPr/>
          </p:nvSpPr>
          <p:spPr>
            <a:xfrm>
              <a:off x="2782148" y="8450681"/>
              <a:ext cx="66870" cy="66081"/>
            </a:xfrm>
            <a:custGeom>
              <a:avLst/>
              <a:gdLst/>
              <a:ahLst/>
              <a:cxnLst/>
              <a:rect l="l" t="t" r="r" b="b"/>
              <a:pathLst>
                <a:path w="2033" h="2009" extrusionOk="0">
                  <a:moveTo>
                    <a:pt x="1562" y="1"/>
                  </a:moveTo>
                  <a:lnTo>
                    <a:pt x="1190" y="397"/>
                  </a:lnTo>
                  <a:lnTo>
                    <a:pt x="992" y="595"/>
                  </a:lnTo>
                  <a:lnTo>
                    <a:pt x="793" y="422"/>
                  </a:lnTo>
                  <a:lnTo>
                    <a:pt x="397" y="25"/>
                  </a:lnTo>
                  <a:lnTo>
                    <a:pt x="0" y="447"/>
                  </a:lnTo>
                  <a:lnTo>
                    <a:pt x="422" y="819"/>
                  </a:lnTo>
                  <a:lnTo>
                    <a:pt x="620" y="1017"/>
                  </a:lnTo>
                  <a:lnTo>
                    <a:pt x="422" y="1215"/>
                  </a:lnTo>
                  <a:lnTo>
                    <a:pt x="50" y="1637"/>
                  </a:lnTo>
                  <a:lnTo>
                    <a:pt x="471" y="2008"/>
                  </a:lnTo>
                  <a:lnTo>
                    <a:pt x="843" y="1587"/>
                  </a:lnTo>
                  <a:lnTo>
                    <a:pt x="1041" y="1389"/>
                  </a:lnTo>
                  <a:lnTo>
                    <a:pt x="1240" y="1587"/>
                  </a:lnTo>
                  <a:lnTo>
                    <a:pt x="1636" y="1959"/>
                  </a:lnTo>
                  <a:lnTo>
                    <a:pt x="2033" y="1562"/>
                  </a:lnTo>
                  <a:lnTo>
                    <a:pt x="1611" y="1166"/>
                  </a:lnTo>
                  <a:lnTo>
                    <a:pt x="1413" y="992"/>
                  </a:lnTo>
                  <a:lnTo>
                    <a:pt x="1611" y="769"/>
                  </a:lnTo>
                  <a:lnTo>
                    <a:pt x="1983" y="372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772346" y="8449036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612" y="75"/>
                  </a:moveTo>
                  <a:lnTo>
                    <a:pt x="1984" y="422"/>
                  </a:lnTo>
                  <a:lnTo>
                    <a:pt x="1414" y="1042"/>
                  </a:lnTo>
                  <a:lnTo>
                    <a:pt x="2033" y="1612"/>
                  </a:lnTo>
                  <a:lnTo>
                    <a:pt x="1686" y="1984"/>
                  </a:lnTo>
                  <a:lnTo>
                    <a:pt x="1067" y="1414"/>
                  </a:lnTo>
                  <a:lnTo>
                    <a:pt x="496" y="2034"/>
                  </a:lnTo>
                  <a:lnTo>
                    <a:pt x="125" y="1687"/>
                  </a:lnTo>
                  <a:lnTo>
                    <a:pt x="695" y="1067"/>
                  </a:lnTo>
                  <a:lnTo>
                    <a:pt x="75" y="497"/>
                  </a:lnTo>
                  <a:lnTo>
                    <a:pt x="422" y="125"/>
                  </a:lnTo>
                  <a:lnTo>
                    <a:pt x="1042" y="695"/>
                  </a:lnTo>
                  <a:lnTo>
                    <a:pt x="1612" y="75"/>
                  </a:lnTo>
                  <a:close/>
                  <a:moveTo>
                    <a:pt x="1612" y="1"/>
                  </a:moveTo>
                  <a:lnTo>
                    <a:pt x="1042" y="621"/>
                  </a:lnTo>
                  <a:lnTo>
                    <a:pt x="422" y="51"/>
                  </a:lnTo>
                  <a:lnTo>
                    <a:pt x="1" y="497"/>
                  </a:lnTo>
                  <a:lnTo>
                    <a:pt x="620" y="1067"/>
                  </a:lnTo>
                  <a:lnTo>
                    <a:pt x="50" y="1687"/>
                  </a:lnTo>
                  <a:lnTo>
                    <a:pt x="496" y="2108"/>
                  </a:lnTo>
                  <a:lnTo>
                    <a:pt x="1067" y="1488"/>
                  </a:lnTo>
                  <a:lnTo>
                    <a:pt x="1686" y="2058"/>
                  </a:lnTo>
                  <a:lnTo>
                    <a:pt x="2108" y="1612"/>
                  </a:lnTo>
                  <a:lnTo>
                    <a:pt x="1488" y="1042"/>
                  </a:lnTo>
                  <a:lnTo>
                    <a:pt x="2058" y="42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5" name="Google Shape;1205;p34"/>
          <p:cNvGrpSpPr/>
          <p:nvPr/>
        </p:nvGrpSpPr>
        <p:grpSpPr>
          <a:xfrm>
            <a:off x="3105019" y="6404460"/>
            <a:ext cx="347908" cy="187005"/>
            <a:chOff x="4406352" y="6562332"/>
            <a:chExt cx="260931" cy="140254"/>
          </a:xfrm>
        </p:grpSpPr>
        <p:sp>
          <p:nvSpPr>
            <p:cNvPr id="1206" name="Google Shape;1206;p34"/>
            <p:cNvSpPr/>
            <p:nvPr/>
          </p:nvSpPr>
          <p:spPr>
            <a:xfrm>
              <a:off x="4548212" y="656394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4425100" y="656394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530286" y="6562332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4406352" y="6562332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0" name="Google Shape;1210;p34"/>
          <p:cNvGrpSpPr/>
          <p:nvPr/>
        </p:nvGrpSpPr>
        <p:grpSpPr>
          <a:xfrm>
            <a:off x="11453675" y="1602406"/>
            <a:ext cx="105519" cy="95695"/>
            <a:chOff x="4190256" y="5790179"/>
            <a:chExt cx="79139" cy="71771"/>
          </a:xfrm>
        </p:grpSpPr>
        <p:sp>
          <p:nvSpPr>
            <p:cNvPr id="1211" name="Google Shape;1211;p34"/>
            <p:cNvSpPr/>
            <p:nvPr/>
          </p:nvSpPr>
          <p:spPr>
            <a:xfrm>
              <a:off x="4200880" y="5791001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4190256" y="5790179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34"/>
          <p:cNvGrpSpPr/>
          <p:nvPr/>
        </p:nvGrpSpPr>
        <p:grpSpPr>
          <a:xfrm rot="5400000">
            <a:off x="231278" y="4306599"/>
            <a:ext cx="344663" cy="185952"/>
            <a:chOff x="1297371" y="6065774"/>
            <a:chExt cx="258497" cy="139464"/>
          </a:xfrm>
        </p:grpSpPr>
        <p:sp>
          <p:nvSpPr>
            <p:cNvPr id="1214" name="Google Shape;1214;p34"/>
            <p:cNvSpPr/>
            <p:nvPr/>
          </p:nvSpPr>
          <p:spPr>
            <a:xfrm>
              <a:off x="1437619" y="6067386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1316119" y="6067386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1419660" y="6065774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1297371" y="6065774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34"/>
          <p:cNvGrpSpPr/>
          <p:nvPr/>
        </p:nvGrpSpPr>
        <p:grpSpPr>
          <a:xfrm>
            <a:off x="6909899" y="229911"/>
            <a:ext cx="391664" cy="398404"/>
            <a:chOff x="2300600" y="1393350"/>
            <a:chExt cx="143825" cy="146300"/>
          </a:xfrm>
        </p:grpSpPr>
        <p:sp>
          <p:nvSpPr>
            <p:cNvPr id="1219" name="Google Shape;1219;p34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4427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5"/>
          <p:cNvSpPr txBox="1">
            <a:spLocks noGrp="1"/>
          </p:cNvSpPr>
          <p:nvPr>
            <p:ph type="title"/>
          </p:nvPr>
        </p:nvSpPr>
        <p:spPr>
          <a:xfrm>
            <a:off x="960000" y="2551400"/>
            <a:ext cx="502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35"/>
          <p:cNvSpPr txBox="1">
            <a:spLocks noGrp="1"/>
          </p:cNvSpPr>
          <p:nvPr>
            <p:ph type="subTitle" idx="1"/>
          </p:nvPr>
        </p:nvSpPr>
        <p:spPr>
          <a:xfrm>
            <a:off x="960000" y="3315000"/>
            <a:ext cx="5025200" cy="99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35"/>
          <p:cNvSpPr/>
          <p:nvPr/>
        </p:nvSpPr>
        <p:spPr>
          <a:xfrm rot="2700000">
            <a:off x="79884" y="-537200"/>
            <a:ext cx="917573" cy="1779757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7" name="Google Shape;1237;p35"/>
          <p:cNvSpPr/>
          <p:nvPr/>
        </p:nvSpPr>
        <p:spPr>
          <a:xfrm rot="2700000">
            <a:off x="-36985" y="-333610"/>
            <a:ext cx="719744" cy="1776425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8" name="Google Shape;1238;p35"/>
          <p:cNvSpPr/>
          <p:nvPr/>
        </p:nvSpPr>
        <p:spPr>
          <a:xfrm rot="1800072">
            <a:off x="-374124" y="5594699"/>
            <a:ext cx="1759941" cy="1633483"/>
          </a:xfrm>
          <a:custGeom>
            <a:avLst/>
            <a:gdLst/>
            <a:ahLst/>
            <a:cxnLst/>
            <a:rect l="l" t="t" r="r" b="b"/>
            <a:pathLst>
              <a:path w="31632" h="29360" extrusionOk="0">
                <a:moveTo>
                  <a:pt x="9619" y="1"/>
                </a:moveTo>
                <a:cubicBezTo>
                  <a:pt x="7717" y="1"/>
                  <a:pt x="6415" y="1892"/>
                  <a:pt x="5380" y="3333"/>
                </a:cubicBezTo>
                <a:cubicBezTo>
                  <a:pt x="3843" y="5539"/>
                  <a:pt x="2405" y="7845"/>
                  <a:pt x="1463" y="10373"/>
                </a:cubicBezTo>
                <a:cubicBezTo>
                  <a:pt x="298" y="13621"/>
                  <a:pt x="0" y="17314"/>
                  <a:pt x="1314" y="20487"/>
                </a:cubicBezTo>
                <a:cubicBezTo>
                  <a:pt x="2405" y="23115"/>
                  <a:pt x="4537" y="25197"/>
                  <a:pt x="6991" y="26610"/>
                </a:cubicBezTo>
                <a:cubicBezTo>
                  <a:pt x="9445" y="27999"/>
                  <a:pt x="12246" y="28742"/>
                  <a:pt x="15048" y="29114"/>
                </a:cubicBezTo>
                <a:cubicBezTo>
                  <a:pt x="16199" y="29268"/>
                  <a:pt x="17371" y="29360"/>
                  <a:pt x="18540" y="29360"/>
                </a:cubicBezTo>
                <a:cubicBezTo>
                  <a:pt x="20769" y="29360"/>
                  <a:pt x="22989" y="29025"/>
                  <a:pt x="25038" y="28147"/>
                </a:cubicBezTo>
                <a:cubicBezTo>
                  <a:pt x="28161" y="26834"/>
                  <a:pt x="30839" y="24107"/>
                  <a:pt x="31384" y="20760"/>
                </a:cubicBezTo>
                <a:cubicBezTo>
                  <a:pt x="31632" y="19322"/>
                  <a:pt x="31434" y="17686"/>
                  <a:pt x="30392" y="16670"/>
                </a:cubicBezTo>
                <a:cubicBezTo>
                  <a:pt x="29227" y="15505"/>
                  <a:pt x="27418" y="15406"/>
                  <a:pt x="25781" y="15282"/>
                </a:cubicBezTo>
                <a:cubicBezTo>
                  <a:pt x="24145" y="15158"/>
                  <a:pt x="22311" y="14786"/>
                  <a:pt x="21443" y="13398"/>
                </a:cubicBezTo>
                <a:cubicBezTo>
                  <a:pt x="20625" y="12009"/>
                  <a:pt x="21071" y="10076"/>
                  <a:pt x="20080" y="8812"/>
                </a:cubicBezTo>
                <a:cubicBezTo>
                  <a:pt x="19262" y="7746"/>
                  <a:pt x="17774" y="7522"/>
                  <a:pt x="16436" y="7324"/>
                </a:cubicBezTo>
                <a:cubicBezTo>
                  <a:pt x="15097" y="7126"/>
                  <a:pt x="13585" y="6704"/>
                  <a:pt x="13040" y="5465"/>
                </a:cubicBezTo>
                <a:cubicBezTo>
                  <a:pt x="12618" y="4548"/>
                  <a:pt x="12891" y="3482"/>
                  <a:pt x="12693" y="2490"/>
                </a:cubicBezTo>
                <a:cubicBezTo>
                  <a:pt x="12445" y="1276"/>
                  <a:pt x="11428" y="284"/>
                  <a:pt x="10214" y="61"/>
                </a:cubicBezTo>
                <a:cubicBezTo>
                  <a:pt x="10009" y="20"/>
                  <a:pt x="9811" y="1"/>
                  <a:pt x="96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9" name="Google Shape;1239;p35"/>
          <p:cNvSpPr/>
          <p:nvPr/>
        </p:nvSpPr>
        <p:spPr>
          <a:xfrm rot="1800072">
            <a:off x="-268555" y="5886082"/>
            <a:ext cx="1844065" cy="1159961"/>
          </a:xfrm>
          <a:custGeom>
            <a:avLst/>
            <a:gdLst/>
            <a:ahLst/>
            <a:cxnLst/>
            <a:rect l="l" t="t" r="r" b="b"/>
            <a:pathLst>
              <a:path w="33144" h="20849" fill="none" extrusionOk="0">
                <a:moveTo>
                  <a:pt x="6123" y="2306"/>
                </a:moveTo>
                <a:cubicBezTo>
                  <a:pt x="7635" y="967"/>
                  <a:pt x="9569" y="0"/>
                  <a:pt x="11577" y="50"/>
                </a:cubicBezTo>
                <a:cubicBezTo>
                  <a:pt x="13610" y="75"/>
                  <a:pt x="15642" y="1289"/>
                  <a:pt x="16312" y="3198"/>
                </a:cubicBezTo>
                <a:cubicBezTo>
                  <a:pt x="17179" y="5652"/>
                  <a:pt x="15717" y="8850"/>
                  <a:pt x="17477" y="10784"/>
                </a:cubicBezTo>
                <a:cubicBezTo>
                  <a:pt x="18964" y="12469"/>
                  <a:pt x="21716" y="11924"/>
                  <a:pt x="23773" y="11032"/>
                </a:cubicBezTo>
                <a:cubicBezTo>
                  <a:pt x="25856" y="10139"/>
                  <a:pt x="28235" y="9048"/>
                  <a:pt x="30243" y="10065"/>
                </a:cubicBezTo>
                <a:cubicBezTo>
                  <a:pt x="31656" y="10784"/>
                  <a:pt x="32425" y="12345"/>
                  <a:pt x="32772" y="13882"/>
                </a:cubicBezTo>
                <a:cubicBezTo>
                  <a:pt x="33119" y="15370"/>
                  <a:pt x="33144" y="17055"/>
                  <a:pt x="32227" y="18245"/>
                </a:cubicBezTo>
                <a:cubicBezTo>
                  <a:pt x="31582" y="19088"/>
                  <a:pt x="30566" y="19559"/>
                  <a:pt x="29549" y="19807"/>
                </a:cubicBezTo>
                <a:cubicBezTo>
                  <a:pt x="25459" y="20848"/>
                  <a:pt x="21270" y="19039"/>
                  <a:pt x="17080" y="18592"/>
                </a:cubicBezTo>
                <a:cubicBezTo>
                  <a:pt x="15370" y="18394"/>
                  <a:pt x="13610" y="18444"/>
                  <a:pt x="11899" y="18716"/>
                </a:cubicBezTo>
                <a:cubicBezTo>
                  <a:pt x="8800" y="19237"/>
                  <a:pt x="5379" y="20427"/>
                  <a:pt x="2727" y="18741"/>
                </a:cubicBezTo>
                <a:cubicBezTo>
                  <a:pt x="843" y="17551"/>
                  <a:pt x="0" y="15147"/>
                  <a:pt x="124" y="12940"/>
                </a:cubicBezTo>
                <a:cubicBezTo>
                  <a:pt x="297" y="9148"/>
                  <a:pt x="3347" y="4735"/>
                  <a:pt x="6123" y="2306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0" name="Google Shape;1240;p35"/>
          <p:cNvSpPr/>
          <p:nvPr/>
        </p:nvSpPr>
        <p:spPr>
          <a:xfrm rot="-2700154">
            <a:off x="10334313" y="-382873"/>
            <a:ext cx="1478473" cy="2350557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1" name="Google Shape;1241;p35"/>
          <p:cNvSpPr/>
          <p:nvPr/>
        </p:nvSpPr>
        <p:spPr>
          <a:xfrm rot="-2700154">
            <a:off x="10333630" y="-400478"/>
            <a:ext cx="1824004" cy="2414563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2" name="Google Shape;1242;p35"/>
          <p:cNvSpPr/>
          <p:nvPr/>
        </p:nvSpPr>
        <p:spPr>
          <a:xfrm rot="-7199862">
            <a:off x="10667493" y="5250102"/>
            <a:ext cx="915561" cy="2330399"/>
          </a:xfrm>
          <a:custGeom>
            <a:avLst/>
            <a:gdLst/>
            <a:ahLst/>
            <a:cxnLst/>
            <a:rect l="l" t="t" r="r" b="b"/>
            <a:pathLst>
              <a:path w="18791" h="47832" extrusionOk="0">
                <a:moveTo>
                  <a:pt x="10359" y="1"/>
                </a:moveTo>
                <a:cubicBezTo>
                  <a:pt x="10082" y="1"/>
                  <a:pt x="9802" y="24"/>
                  <a:pt x="9520" y="74"/>
                </a:cubicBezTo>
                <a:cubicBezTo>
                  <a:pt x="7561" y="421"/>
                  <a:pt x="6123" y="2255"/>
                  <a:pt x="5702" y="4213"/>
                </a:cubicBezTo>
                <a:cubicBezTo>
                  <a:pt x="5256" y="6147"/>
                  <a:pt x="5652" y="8180"/>
                  <a:pt x="6173" y="10113"/>
                </a:cubicBezTo>
                <a:cubicBezTo>
                  <a:pt x="6718" y="12022"/>
                  <a:pt x="7363" y="13931"/>
                  <a:pt x="7487" y="15939"/>
                </a:cubicBezTo>
                <a:cubicBezTo>
                  <a:pt x="7710" y="19980"/>
                  <a:pt x="5652" y="23748"/>
                  <a:pt x="3768" y="27342"/>
                </a:cubicBezTo>
                <a:cubicBezTo>
                  <a:pt x="1860" y="30912"/>
                  <a:pt x="0" y="34853"/>
                  <a:pt x="670" y="38844"/>
                </a:cubicBezTo>
                <a:cubicBezTo>
                  <a:pt x="1413" y="43505"/>
                  <a:pt x="5727" y="47174"/>
                  <a:pt x="10412" y="47744"/>
                </a:cubicBezTo>
                <a:cubicBezTo>
                  <a:pt x="10847" y="47800"/>
                  <a:pt x="11291" y="47831"/>
                  <a:pt x="11736" y="47831"/>
                </a:cubicBezTo>
                <a:cubicBezTo>
                  <a:pt x="13242" y="47831"/>
                  <a:pt x="14754" y="47478"/>
                  <a:pt x="15940" y="46579"/>
                </a:cubicBezTo>
                <a:cubicBezTo>
                  <a:pt x="18667" y="44521"/>
                  <a:pt x="18791" y="40456"/>
                  <a:pt x="17799" y="37208"/>
                </a:cubicBezTo>
                <a:cubicBezTo>
                  <a:pt x="16783" y="33961"/>
                  <a:pt x="14924" y="30986"/>
                  <a:pt x="14378" y="27615"/>
                </a:cubicBezTo>
                <a:cubicBezTo>
                  <a:pt x="13436" y="21690"/>
                  <a:pt x="16882" y="15988"/>
                  <a:pt x="17899" y="10064"/>
                </a:cubicBezTo>
                <a:cubicBezTo>
                  <a:pt x="18552" y="6142"/>
                  <a:pt x="14832" y="1"/>
                  <a:pt x="10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35"/>
          <p:cNvSpPr/>
          <p:nvPr/>
        </p:nvSpPr>
        <p:spPr>
          <a:xfrm rot="-7199862">
            <a:off x="11023243" y="5116862"/>
            <a:ext cx="765835" cy="2141412"/>
          </a:xfrm>
          <a:custGeom>
            <a:avLst/>
            <a:gdLst/>
            <a:ahLst/>
            <a:cxnLst/>
            <a:rect l="l" t="t" r="r" b="b"/>
            <a:pathLst>
              <a:path w="15718" h="43953" fill="none" extrusionOk="0">
                <a:moveTo>
                  <a:pt x="10338" y="3025"/>
                </a:moveTo>
                <a:cubicBezTo>
                  <a:pt x="13114" y="5033"/>
                  <a:pt x="14676" y="8627"/>
                  <a:pt x="14230" y="12023"/>
                </a:cubicBezTo>
                <a:cubicBezTo>
                  <a:pt x="13734" y="15717"/>
                  <a:pt x="11131" y="18840"/>
                  <a:pt x="10363" y="22485"/>
                </a:cubicBezTo>
                <a:cubicBezTo>
                  <a:pt x="9941" y="24517"/>
                  <a:pt x="10115" y="26649"/>
                  <a:pt x="10834" y="28583"/>
                </a:cubicBezTo>
                <a:cubicBezTo>
                  <a:pt x="11751" y="31037"/>
                  <a:pt x="13536" y="33094"/>
                  <a:pt x="14577" y="35499"/>
                </a:cubicBezTo>
                <a:cubicBezTo>
                  <a:pt x="15618" y="37879"/>
                  <a:pt x="15717" y="41077"/>
                  <a:pt x="13684" y="42738"/>
                </a:cubicBezTo>
                <a:cubicBezTo>
                  <a:pt x="12668" y="43580"/>
                  <a:pt x="11280" y="43853"/>
                  <a:pt x="9966" y="43878"/>
                </a:cubicBezTo>
                <a:cubicBezTo>
                  <a:pt x="6347" y="43952"/>
                  <a:pt x="2504" y="41944"/>
                  <a:pt x="1339" y="38523"/>
                </a:cubicBezTo>
                <a:cubicBezTo>
                  <a:pt x="496" y="36044"/>
                  <a:pt x="1141" y="33318"/>
                  <a:pt x="1785" y="30789"/>
                </a:cubicBezTo>
                <a:cubicBezTo>
                  <a:pt x="2504" y="27864"/>
                  <a:pt x="3223" y="24914"/>
                  <a:pt x="3149" y="21890"/>
                </a:cubicBezTo>
                <a:cubicBezTo>
                  <a:pt x="3025" y="16238"/>
                  <a:pt x="1" y="10957"/>
                  <a:pt x="348" y="5256"/>
                </a:cubicBezTo>
                <a:cubicBezTo>
                  <a:pt x="670" y="0"/>
                  <a:pt x="6991" y="645"/>
                  <a:pt x="10338" y="3025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35"/>
          <p:cNvSpPr/>
          <p:nvPr/>
        </p:nvSpPr>
        <p:spPr>
          <a:xfrm rot="4500157">
            <a:off x="5147635" y="5828011"/>
            <a:ext cx="900580" cy="1654767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35"/>
          <p:cNvSpPr/>
          <p:nvPr/>
        </p:nvSpPr>
        <p:spPr>
          <a:xfrm rot="4500157">
            <a:off x="4970293" y="5816600"/>
            <a:ext cx="872260" cy="1837485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35"/>
          <p:cNvSpPr/>
          <p:nvPr/>
        </p:nvSpPr>
        <p:spPr>
          <a:xfrm rot="-5400000">
            <a:off x="6305503" y="-619009"/>
            <a:ext cx="860959" cy="1501568"/>
          </a:xfrm>
          <a:custGeom>
            <a:avLst/>
            <a:gdLst/>
            <a:ahLst/>
            <a:cxnLst/>
            <a:rect l="l" t="t" r="r" b="b"/>
            <a:pathLst>
              <a:path w="14478" h="25252" extrusionOk="0">
                <a:moveTo>
                  <a:pt x="6670" y="1"/>
                </a:moveTo>
                <a:cubicBezTo>
                  <a:pt x="4125" y="1"/>
                  <a:pt x="1371" y="1675"/>
                  <a:pt x="819" y="4062"/>
                </a:cubicBezTo>
                <a:cubicBezTo>
                  <a:pt x="0" y="7508"/>
                  <a:pt x="3297" y="10805"/>
                  <a:pt x="2950" y="14350"/>
                </a:cubicBezTo>
                <a:cubicBezTo>
                  <a:pt x="2777" y="15912"/>
                  <a:pt x="1909" y="17300"/>
                  <a:pt x="1314" y="18762"/>
                </a:cubicBezTo>
                <a:cubicBezTo>
                  <a:pt x="695" y="20225"/>
                  <a:pt x="348" y="21985"/>
                  <a:pt x="1190" y="23324"/>
                </a:cubicBezTo>
                <a:cubicBezTo>
                  <a:pt x="2108" y="24761"/>
                  <a:pt x="3992" y="25158"/>
                  <a:pt x="5702" y="25232"/>
                </a:cubicBezTo>
                <a:cubicBezTo>
                  <a:pt x="5958" y="25244"/>
                  <a:pt x="6216" y="25251"/>
                  <a:pt x="6475" y="25251"/>
                </a:cubicBezTo>
                <a:cubicBezTo>
                  <a:pt x="7843" y="25251"/>
                  <a:pt x="9228" y="25061"/>
                  <a:pt x="10437" y="24414"/>
                </a:cubicBezTo>
                <a:cubicBezTo>
                  <a:pt x="12247" y="23423"/>
                  <a:pt x="13387" y="21464"/>
                  <a:pt x="13907" y="19457"/>
                </a:cubicBezTo>
                <a:cubicBezTo>
                  <a:pt x="14478" y="17201"/>
                  <a:pt x="14403" y="14771"/>
                  <a:pt x="13660" y="12540"/>
                </a:cubicBezTo>
                <a:cubicBezTo>
                  <a:pt x="12866" y="10210"/>
                  <a:pt x="11652" y="8153"/>
                  <a:pt x="11230" y="5674"/>
                </a:cubicBezTo>
                <a:cubicBezTo>
                  <a:pt x="11007" y="4360"/>
                  <a:pt x="11057" y="2649"/>
                  <a:pt x="10164" y="1534"/>
                </a:cubicBezTo>
                <a:cubicBezTo>
                  <a:pt x="9292" y="465"/>
                  <a:pt x="8010" y="1"/>
                  <a:pt x="66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35"/>
          <p:cNvSpPr/>
          <p:nvPr/>
        </p:nvSpPr>
        <p:spPr>
          <a:xfrm rot="-5400000">
            <a:off x="6393972" y="-778500"/>
            <a:ext cx="1186776" cy="1810243"/>
          </a:xfrm>
          <a:custGeom>
            <a:avLst/>
            <a:gdLst/>
            <a:ahLst/>
            <a:cxnLst/>
            <a:rect l="l" t="t" r="r" b="b"/>
            <a:pathLst>
              <a:path w="19957" h="30443" fill="none" extrusionOk="0">
                <a:moveTo>
                  <a:pt x="3472" y="720"/>
                </a:moveTo>
                <a:cubicBezTo>
                  <a:pt x="1786" y="1166"/>
                  <a:pt x="199" y="2480"/>
                  <a:pt x="51" y="4215"/>
                </a:cubicBezTo>
                <a:cubicBezTo>
                  <a:pt x="1" y="4884"/>
                  <a:pt x="174" y="5554"/>
                  <a:pt x="422" y="6173"/>
                </a:cubicBezTo>
                <a:cubicBezTo>
                  <a:pt x="1290" y="8157"/>
                  <a:pt x="3025" y="9594"/>
                  <a:pt x="4562" y="11131"/>
                </a:cubicBezTo>
                <a:cubicBezTo>
                  <a:pt x="6099" y="12644"/>
                  <a:pt x="7562" y="14528"/>
                  <a:pt x="7562" y="16709"/>
                </a:cubicBezTo>
                <a:cubicBezTo>
                  <a:pt x="7537" y="18568"/>
                  <a:pt x="6446" y="20229"/>
                  <a:pt x="5975" y="22014"/>
                </a:cubicBezTo>
                <a:cubicBezTo>
                  <a:pt x="5455" y="23997"/>
                  <a:pt x="5777" y="26253"/>
                  <a:pt x="7016" y="27889"/>
                </a:cubicBezTo>
                <a:cubicBezTo>
                  <a:pt x="8256" y="29550"/>
                  <a:pt x="10487" y="30442"/>
                  <a:pt x="12495" y="29922"/>
                </a:cubicBezTo>
                <a:cubicBezTo>
                  <a:pt x="13759" y="29600"/>
                  <a:pt x="14850" y="28732"/>
                  <a:pt x="15742" y="27740"/>
                </a:cubicBezTo>
                <a:cubicBezTo>
                  <a:pt x="19015" y="24121"/>
                  <a:pt x="19957" y="18593"/>
                  <a:pt x="18073" y="14081"/>
                </a:cubicBezTo>
                <a:cubicBezTo>
                  <a:pt x="17205" y="11999"/>
                  <a:pt x="15792" y="10189"/>
                  <a:pt x="14800" y="8157"/>
                </a:cubicBezTo>
                <a:cubicBezTo>
                  <a:pt x="14007" y="6545"/>
                  <a:pt x="13685" y="4760"/>
                  <a:pt x="12916" y="3149"/>
                </a:cubicBezTo>
                <a:cubicBezTo>
                  <a:pt x="11454" y="150"/>
                  <a:pt x="6298" y="1"/>
                  <a:pt x="3472" y="720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8" name="Google Shape;1248;p35"/>
          <p:cNvGrpSpPr/>
          <p:nvPr/>
        </p:nvGrpSpPr>
        <p:grpSpPr>
          <a:xfrm>
            <a:off x="677665" y="6090145"/>
            <a:ext cx="391664" cy="398404"/>
            <a:chOff x="2300600" y="1393350"/>
            <a:chExt cx="143825" cy="146300"/>
          </a:xfrm>
        </p:grpSpPr>
        <p:sp>
          <p:nvSpPr>
            <p:cNvPr id="1249" name="Google Shape;1249;p35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3" name="Google Shape;1263;p35"/>
          <p:cNvGrpSpPr/>
          <p:nvPr/>
        </p:nvGrpSpPr>
        <p:grpSpPr>
          <a:xfrm>
            <a:off x="11341699" y="1747778"/>
            <a:ext cx="391664" cy="398404"/>
            <a:chOff x="2300600" y="1393350"/>
            <a:chExt cx="143825" cy="146300"/>
          </a:xfrm>
        </p:grpSpPr>
        <p:sp>
          <p:nvSpPr>
            <p:cNvPr id="1264" name="Google Shape;1264;p35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8" name="Google Shape;1278;p35"/>
          <p:cNvGrpSpPr/>
          <p:nvPr/>
        </p:nvGrpSpPr>
        <p:grpSpPr>
          <a:xfrm>
            <a:off x="6979448" y="355411"/>
            <a:ext cx="391664" cy="398404"/>
            <a:chOff x="2300600" y="1393350"/>
            <a:chExt cx="143825" cy="146300"/>
          </a:xfrm>
        </p:grpSpPr>
        <p:sp>
          <p:nvSpPr>
            <p:cNvPr id="1279" name="Google Shape;1279;p35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3" name="Google Shape;1293;p35"/>
          <p:cNvGrpSpPr/>
          <p:nvPr/>
        </p:nvGrpSpPr>
        <p:grpSpPr>
          <a:xfrm rot="5400000">
            <a:off x="11623300" y="3336031"/>
            <a:ext cx="343609" cy="185952"/>
            <a:chOff x="4135674" y="9249473"/>
            <a:chExt cx="257707" cy="139464"/>
          </a:xfrm>
        </p:grpSpPr>
        <p:sp>
          <p:nvSpPr>
            <p:cNvPr id="1294" name="Google Shape;1294;p35"/>
            <p:cNvSpPr/>
            <p:nvPr/>
          </p:nvSpPr>
          <p:spPr>
            <a:xfrm>
              <a:off x="4275922" y="9251085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4153633" y="9251085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4257174" y="924947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4135674" y="924947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35"/>
          <p:cNvGrpSpPr/>
          <p:nvPr/>
        </p:nvGrpSpPr>
        <p:grpSpPr>
          <a:xfrm>
            <a:off x="5502863" y="672163"/>
            <a:ext cx="106571" cy="95695"/>
            <a:chOff x="4141397" y="8377034"/>
            <a:chExt cx="79928" cy="71771"/>
          </a:xfrm>
        </p:grpSpPr>
        <p:sp>
          <p:nvSpPr>
            <p:cNvPr id="1299" name="Google Shape;1299;p35"/>
            <p:cNvSpPr/>
            <p:nvPr/>
          </p:nvSpPr>
          <p:spPr>
            <a:xfrm>
              <a:off x="4141397" y="8377857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4149554" y="8377034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1" name="Google Shape;1301;p35"/>
          <p:cNvGrpSpPr/>
          <p:nvPr/>
        </p:nvGrpSpPr>
        <p:grpSpPr>
          <a:xfrm>
            <a:off x="8241801" y="6508795"/>
            <a:ext cx="317472" cy="171831"/>
            <a:chOff x="2525351" y="9012196"/>
            <a:chExt cx="238104" cy="128873"/>
          </a:xfrm>
        </p:grpSpPr>
        <p:sp>
          <p:nvSpPr>
            <p:cNvPr id="1302" name="Google Shape;1302;p35"/>
            <p:cNvSpPr/>
            <p:nvPr/>
          </p:nvSpPr>
          <p:spPr>
            <a:xfrm>
              <a:off x="2654975" y="901380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2542454" y="901380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2637872" y="901219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2525351" y="901219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6" name="Google Shape;1306;p35"/>
          <p:cNvGrpSpPr/>
          <p:nvPr/>
        </p:nvGrpSpPr>
        <p:grpSpPr>
          <a:xfrm>
            <a:off x="11546748" y="5320588"/>
            <a:ext cx="155381" cy="178131"/>
            <a:chOff x="2579261" y="8398391"/>
            <a:chExt cx="116536" cy="133598"/>
          </a:xfrm>
        </p:grpSpPr>
        <p:sp>
          <p:nvSpPr>
            <p:cNvPr id="1307" name="Google Shape;1307;p35"/>
            <p:cNvSpPr/>
            <p:nvPr/>
          </p:nvSpPr>
          <p:spPr>
            <a:xfrm>
              <a:off x="2593830" y="8421865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08" name="Google Shape;1308;p35"/>
            <p:cNvGrpSpPr/>
            <p:nvPr/>
          </p:nvGrpSpPr>
          <p:grpSpPr>
            <a:xfrm>
              <a:off x="2579261" y="8398391"/>
              <a:ext cx="103578" cy="112558"/>
              <a:chOff x="2027925" y="3315775"/>
              <a:chExt cx="78725" cy="85550"/>
            </a:xfrm>
          </p:grpSpPr>
          <p:sp>
            <p:nvSpPr>
              <p:cNvPr id="1309" name="Google Shape;1309;p35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12" name="Google Shape;1312;p35"/>
          <p:cNvGrpSpPr/>
          <p:nvPr/>
        </p:nvGrpSpPr>
        <p:grpSpPr>
          <a:xfrm>
            <a:off x="4000870" y="6195843"/>
            <a:ext cx="347908" cy="187005"/>
            <a:chOff x="4150377" y="6828682"/>
            <a:chExt cx="260931" cy="140254"/>
          </a:xfrm>
        </p:grpSpPr>
        <p:sp>
          <p:nvSpPr>
            <p:cNvPr id="1313" name="Google Shape;1313;p35"/>
            <p:cNvSpPr/>
            <p:nvPr/>
          </p:nvSpPr>
          <p:spPr>
            <a:xfrm>
              <a:off x="4292237" y="683029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4169125" y="683029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4274311" y="6828682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4150377" y="6828682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7" name="Google Shape;1317;p35"/>
          <p:cNvSpPr/>
          <p:nvPr/>
        </p:nvSpPr>
        <p:spPr>
          <a:xfrm>
            <a:off x="498976" y="2225979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18" name="Google Shape;1318;p35"/>
          <p:cNvGrpSpPr/>
          <p:nvPr/>
        </p:nvGrpSpPr>
        <p:grpSpPr>
          <a:xfrm>
            <a:off x="8645787" y="258636"/>
            <a:ext cx="347952" cy="188101"/>
            <a:chOff x="2473152" y="5550202"/>
            <a:chExt cx="260964" cy="141076"/>
          </a:xfrm>
        </p:grpSpPr>
        <p:sp>
          <p:nvSpPr>
            <p:cNvPr id="1319" name="Google Shape;1319;p35"/>
            <p:cNvSpPr/>
            <p:nvPr/>
          </p:nvSpPr>
          <p:spPr>
            <a:xfrm>
              <a:off x="2473152" y="5551814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2597087" y="5551814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2484566" y="5550202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2607710" y="5550202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3" name="Google Shape;1323;p35"/>
          <p:cNvGrpSpPr/>
          <p:nvPr/>
        </p:nvGrpSpPr>
        <p:grpSpPr>
          <a:xfrm rot="-5400000">
            <a:off x="218459" y="3901400"/>
            <a:ext cx="486007" cy="178365"/>
            <a:chOff x="2686781" y="6787075"/>
            <a:chExt cx="364505" cy="133774"/>
          </a:xfrm>
        </p:grpSpPr>
        <p:sp>
          <p:nvSpPr>
            <p:cNvPr id="1324" name="Google Shape;1324;p35"/>
            <p:cNvSpPr/>
            <p:nvPr/>
          </p:nvSpPr>
          <p:spPr>
            <a:xfrm>
              <a:off x="2938728" y="678954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2821306" y="678954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2703917" y="678954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2920802" y="67870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2803381" y="67870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2686781" y="67870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0" name="Google Shape;1330;p35"/>
          <p:cNvGrpSpPr/>
          <p:nvPr/>
        </p:nvGrpSpPr>
        <p:grpSpPr>
          <a:xfrm>
            <a:off x="9614253" y="6090133"/>
            <a:ext cx="105519" cy="95739"/>
            <a:chOff x="2042639" y="5447450"/>
            <a:chExt cx="79139" cy="71804"/>
          </a:xfrm>
        </p:grpSpPr>
        <p:sp>
          <p:nvSpPr>
            <p:cNvPr id="1331" name="Google Shape;1331;p35"/>
            <p:cNvSpPr/>
            <p:nvPr/>
          </p:nvSpPr>
          <p:spPr>
            <a:xfrm>
              <a:off x="2042639" y="5449094"/>
              <a:ext cx="68548" cy="68515"/>
            </a:xfrm>
            <a:custGeom>
              <a:avLst/>
              <a:gdLst/>
              <a:ahLst/>
              <a:cxnLst/>
              <a:rect l="l" t="t" r="r" b="b"/>
              <a:pathLst>
                <a:path w="2084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18"/>
                  </a:lnTo>
                  <a:lnTo>
                    <a:pt x="621" y="1041"/>
                  </a:lnTo>
                  <a:lnTo>
                    <a:pt x="422" y="1240"/>
                  </a:lnTo>
                  <a:lnTo>
                    <a:pt x="1" y="1661"/>
                  </a:lnTo>
                  <a:lnTo>
                    <a:pt x="422" y="2083"/>
                  </a:lnTo>
                  <a:lnTo>
                    <a:pt x="844" y="1661"/>
                  </a:lnTo>
                  <a:lnTo>
                    <a:pt x="1042" y="1463"/>
                  </a:lnTo>
                  <a:lnTo>
                    <a:pt x="1240" y="1661"/>
                  </a:lnTo>
                  <a:lnTo>
                    <a:pt x="1662" y="2083"/>
                  </a:lnTo>
                  <a:lnTo>
                    <a:pt x="2083" y="1661"/>
                  </a:lnTo>
                  <a:lnTo>
                    <a:pt x="1662" y="1240"/>
                  </a:lnTo>
                  <a:lnTo>
                    <a:pt x="1463" y="1041"/>
                  </a:lnTo>
                  <a:lnTo>
                    <a:pt x="1662" y="818"/>
                  </a:lnTo>
                  <a:lnTo>
                    <a:pt x="2083" y="422"/>
                  </a:lnTo>
                  <a:lnTo>
                    <a:pt x="1662" y="0"/>
                  </a:lnTo>
                  <a:lnTo>
                    <a:pt x="1240" y="422"/>
                  </a:lnTo>
                  <a:lnTo>
                    <a:pt x="1042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2049973" y="5447450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75"/>
                  </a:moveTo>
                  <a:lnTo>
                    <a:pt x="2108" y="472"/>
                  </a:lnTo>
                  <a:lnTo>
                    <a:pt x="1488" y="1091"/>
                  </a:lnTo>
                  <a:lnTo>
                    <a:pt x="2108" y="1711"/>
                  </a:lnTo>
                  <a:lnTo>
                    <a:pt x="1736" y="2108"/>
                  </a:lnTo>
                  <a:lnTo>
                    <a:pt x="1092" y="1463"/>
                  </a:lnTo>
                  <a:lnTo>
                    <a:pt x="472" y="2108"/>
                  </a:lnTo>
                  <a:lnTo>
                    <a:pt x="100" y="1711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75"/>
                  </a:lnTo>
                  <a:lnTo>
                    <a:pt x="1092" y="720"/>
                  </a:lnTo>
                  <a:lnTo>
                    <a:pt x="1736" y="75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6" y="1091"/>
                  </a:lnTo>
                  <a:lnTo>
                    <a:pt x="1" y="1711"/>
                  </a:lnTo>
                  <a:lnTo>
                    <a:pt x="472" y="2182"/>
                  </a:lnTo>
                  <a:lnTo>
                    <a:pt x="1092" y="1538"/>
                  </a:lnTo>
                  <a:lnTo>
                    <a:pt x="1736" y="2182"/>
                  </a:lnTo>
                  <a:lnTo>
                    <a:pt x="2182" y="1711"/>
                  </a:lnTo>
                  <a:lnTo>
                    <a:pt x="1563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2" y="620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33" name="Google Shape;1333;p35"/>
          <p:cNvSpPr/>
          <p:nvPr/>
        </p:nvSpPr>
        <p:spPr>
          <a:xfrm>
            <a:off x="1353915" y="255817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1001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6"/>
          <p:cNvSpPr txBox="1">
            <a:spLocks noGrp="1"/>
          </p:cNvSpPr>
          <p:nvPr>
            <p:ph type="title"/>
          </p:nvPr>
        </p:nvSpPr>
        <p:spPr>
          <a:xfrm>
            <a:off x="5586800" y="1969400"/>
            <a:ext cx="5645200" cy="1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3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6" name="Google Shape;1336;p36"/>
          <p:cNvSpPr txBox="1">
            <a:spLocks noGrp="1"/>
          </p:cNvSpPr>
          <p:nvPr>
            <p:ph type="subTitle" idx="1"/>
          </p:nvPr>
        </p:nvSpPr>
        <p:spPr>
          <a:xfrm>
            <a:off x="5586800" y="3299384"/>
            <a:ext cx="5645200" cy="158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7" name="Google Shape;1337;p36"/>
          <p:cNvSpPr/>
          <p:nvPr/>
        </p:nvSpPr>
        <p:spPr>
          <a:xfrm rot="-1799926">
            <a:off x="-113659" y="5355442"/>
            <a:ext cx="1232851" cy="1960055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8" name="Google Shape;1338;p36"/>
          <p:cNvSpPr/>
          <p:nvPr/>
        </p:nvSpPr>
        <p:spPr>
          <a:xfrm rot="-1799926">
            <a:off x="-122222" y="5377508"/>
            <a:ext cx="1520979" cy="2013425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9" name="Google Shape;1339;p36"/>
          <p:cNvSpPr/>
          <p:nvPr/>
        </p:nvSpPr>
        <p:spPr>
          <a:xfrm rot="-3599950">
            <a:off x="11100745" y="-341704"/>
            <a:ext cx="877281" cy="1644223"/>
          </a:xfrm>
          <a:custGeom>
            <a:avLst/>
            <a:gdLst/>
            <a:ahLst/>
            <a:cxnLst/>
            <a:rect l="l" t="t" r="r" b="b"/>
            <a:pathLst>
              <a:path w="13858" h="25973" extrusionOk="0">
                <a:moveTo>
                  <a:pt x="8061" y="0"/>
                </a:moveTo>
                <a:cubicBezTo>
                  <a:pt x="5970" y="0"/>
                  <a:pt x="2509" y="1655"/>
                  <a:pt x="2653" y="4072"/>
                </a:cubicBezTo>
                <a:cubicBezTo>
                  <a:pt x="2727" y="5039"/>
                  <a:pt x="3719" y="6006"/>
                  <a:pt x="3942" y="6997"/>
                </a:cubicBezTo>
                <a:cubicBezTo>
                  <a:pt x="4239" y="8410"/>
                  <a:pt x="3892" y="9947"/>
                  <a:pt x="3347" y="11236"/>
                </a:cubicBezTo>
                <a:cubicBezTo>
                  <a:pt x="2454" y="13294"/>
                  <a:pt x="1017" y="15153"/>
                  <a:pt x="546" y="17359"/>
                </a:cubicBezTo>
                <a:cubicBezTo>
                  <a:pt x="0" y="19863"/>
                  <a:pt x="868" y="22615"/>
                  <a:pt x="2777" y="24300"/>
                </a:cubicBezTo>
                <a:cubicBezTo>
                  <a:pt x="4011" y="25391"/>
                  <a:pt x="5661" y="25973"/>
                  <a:pt x="7303" y="25973"/>
                </a:cubicBezTo>
                <a:cubicBezTo>
                  <a:pt x="8199" y="25973"/>
                  <a:pt x="9093" y="25800"/>
                  <a:pt x="9916" y="25441"/>
                </a:cubicBezTo>
                <a:cubicBezTo>
                  <a:pt x="12246" y="24424"/>
                  <a:pt x="13858" y="21896"/>
                  <a:pt x="13709" y="19342"/>
                </a:cubicBezTo>
                <a:cubicBezTo>
                  <a:pt x="13585" y="16839"/>
                  <a:pt x="11924" y="14558"/>
                  <a:pt x="11974" y="12030"/>
                </a:cubicBezTo>
                <a:cubicBezTo>
                  <a:pt x="12023" y="9749"/>
                  <a:pt x="13486" y="7642"/>
                  <a:pt x="13486" y="5361"/>
                </a:cubicBezTo>
                <a:cubicBezTo>
                  <a:pt x="13461" y="2610"/>
                  <a:pt x="11007" y="155"/>
                  <a:pt x="8280" y="7"/>
                </a:cubicBezTo>
                <a:cubicBezTo>
                  <a:pt x="8209" y="2"/>
                  <a:pt x="8136" y="0"/>
                  <a:pt x="80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0" name="Google Shape;1340;p36"/>
          <p:cNvSpPr/>
          <p:nvPr/>
        </p:nvSpPr>
        <p:spPr>
          <a:xfrm rot="-3599950">
            <a:off x="10925101" y="-496643"/>
            <a:ext cx="927545" cy="1646248"/>
          </a:xfrm>
          <a:custGeom>
            <a:avLst/>
            <a:gdLst/>
            <a:ahLst/>
            <a:cxnLst/>
            <a:rect l="l" t="t" r="r" b="b"/>
            <a:pathLst>
              <a:path w="14652" h="26005" fill="none" extrusionOk="0">
                <a:moveTo>
                  <a:pt x="8851" y="4116"/>
                </a:moveTo>
                <a:cubicBezTo>
                  <a:pt x="9545" y="5901"/>
                  <a:pt x="9148" y="8008"/>
                  <a:pt x="9966" y="9743"/>
                </a:cubicBezTo>
                <a:cubicBezTo>
                  <a:pt x="10759" y="11453"/>
                  <a:pt x="12544" y="12445"/>
                  <a:pt x="13561" y="14031"/>
                </a:cubicBezTo>
                <a:cubicBezTo>
                  <a:pt x="14577" y="15643"/>
                  <a:pt x="14651" y="17824"/>
                  <a:pt x="13734" y="19485"/>
                </a:cubicBezTo>
                <a:cubicBezTo>
                  <a:pt x="13338" y="20229"/>
                  <a:pt x="12767" y="20849"/>
                  <a:pt x="12197" y="21468"/>
                </a:cubicBezTo>
                <a:cubicBezTo>
                  <a:pt x="11404" y="22361"/>
                  <a:pt x="10586" y="23253"/>
                  <a:pt x="9793" y="24121"/>
                </a:cubicBezTo>
                <a:cubicBezTo>
                  <a:pt x="9371" y="24617"/>
                  <a:pt x="8925" y="25112"/>
                  <a:pt x="8330" y="25385"/>
                </a:cubicBezTo>
                <a:cubicBezTo>
                  <a:pt x="7115" y="26005"/>
                  <a:pt x="5578" y="25559"/>
                  <a:pt x="4537" y="24691"/>
                </a:cubicBezTo>
                <a:cubicBezTo>
                  <a:pt x="2430" y="22956"/>
                  <a:pt x="1910" y="19956"/>
                  <a:pt x="1959" y="17229"/>
                </a:cubicBezTo>
                <a:cubicBezTo>
                  <a:pt x="2034" y="14502"/>
                  <a:pt x="2554" y="11726"/>
                  <a:pt x="1959" y="9074"/>
                </a:cubicBezTo>
                <a:cubicBezTo>
                  <a:pt x="1463" y="6768"/>
                  <a:pt x="1" y="2876"/>
                  <a:pt x="2752" y="1265"/>
                </a:cubicBezTo>
                <a:cubicBezTo>
                  <a:pt x="4909" y="1"/>
                  <a:pt x="8082" y="2083"/>
                  <a:pt x="8851" y="4116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1" name="Google Shape;1341;p36"/>
          <p:cNvSpPr/>
          <p:nvPr/>
        </p:nvSpPr>
        <p:spPr>
          <a:xfrm rot="8999751">
            <a:off x="10861071" y="5326470"/>
            <a:ext cx="1671597" cy="2115485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2" name="Google Shape;1342;p36"/>
          <p:cNvSpPr/>
          <p:nvPr/>
        </p:nvSpPr>
        <p:spPr>
          <a:xfrm rot="8999751">
            <a:off x="11339741" y="5711203"/>
            <a:ext cx="1224825" cy="1508383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3" name="Google Shape;1343;p36"/>
          <p:cNvSpPr/>
          <p:nvPr/>
        </p:nvSpPr>
        <p:spPr>
          <a:xfrm rot="1800017">
            <a:off x="-130469" y="-265576"/>
            <a:ext cx="1111981" cy="2043205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4" name="Google Shape;1344;p36"/>
          <p:cNvSpPr/>
          <p:nvPr/>
        </p:nvSpPr>
        <p:spPr>
          <a:xfrm rot="1800017">
            <a:off x="-210377" y="-141376"/>
            <a:ext cx="1077013" cy="2268816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5" name="Google Shape;1345;p36"/>
          <p:cNvSpPr/>
          <p:nvPr/>
        </p:nvSpPr>
        <p:spPr>
          <a:xfrm>
            <a:off x="5539304" y="6040067"/>
            <a:ext cx="1316665" cy="1189524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6" name="Google Shape;1346;p36"/>
          <p:cNvSpPr/>
          <p:nvPr/>
        </p:nvSpPr>
        <p:spPr>
          <a:xfrm>
            <a:off x="5336035" y="6120409"/>
            <a:ext cx="1422052" cy="921955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7" name="Google Shape;1347;p36"/>
          <p:cNvSpPr/>
          <p:nvPr/>
        </p:nvSpPr>
        <p:spPr>
          <a:xfrm rot="-5400000">
            <a:off x="5815348" y="-373922"/>
            <a:ext cx="607765" cy="1139089"/>
          </a:xfrm>
          <a:custGeom>
            <a:avLst/>
            <a:gdLst/>
            <a:ahLst/>
            <a:cxnLst/>
            <a:rect l="l" t="t" r="r" b="b"/>
            <a:pathLst>
              <a:path w="13858" h="25973" extrusionOk="0">
                <a:moveTo>
                  <a:pt x="8061" y="0"/>
                </a:moveTo>
                <a:cubicBezTo>
                  <a:pt x="5970" y="0"/>
                  <a:pt x="2509" y="1655"/>
                  <a:pt x="2653" y="4072"/>
                </a:cubicBezTo>
                <a:cubicBezTo>
                  <a:pt x="2727" y="5039"/>
                  <a:pt x="3719" y="6006"/>
                  <a:pt x="3942" y="6997"/>
                </a:cubicBezTo>
                <a:cubicBezTo>
                  <a:pt x="4239" y="8410"/>
                  <a:pt x="3892" y="9947"/>
                  <a:pt x="3347" y="11236"/>
                </a:cubicBezTo>
                <a:cubicBezTo>
                  <a:pt x="2454" y="13294"/>
                  <a:pt x="1017" y="15153"/>
                  <a:pt x="546" y="17359"/>
                </a:cubicBezTo>
                <a:cubicBezTo>
                  <a:pt x="0" y="19863"/>
                  <a:pt x="868" y="22615"/>
                  <a:pt x="2777" y="24300"/>
                </a:cubicBezTo>
                <a:cubicBezTo>
                  <a:pt x="4011" y="25391"/>
                  <a:pt x="5661" y="25973"/>
                  <a:pt x="7303" y="25973"/>
                </a:cubicBezTo>
                <a:cubicBezTo>
                  <a:pt x="8199" y="25973"/>
                  <a:pt x="9093" y="25800"/>
                  <a:pt x="9916" y="25441"/>
                </a:cubicBezTo>
                <a:cubicBezTo>
                  <a:pt x="12246" y="24424"/>
                  <a:pt x="13858" y="21896"/>
                  <a:pt x="13709" y="19342"/>
                </a:cubicBezTo>
                <a:cubicBezTo>
                  <a:pt x="13585" y="16839"/>
                  <a:pt x="11924" y="14558"/>
                  <a:pt x="11974" y="12030"/>
                </a:cubicBezTo>
                <a:cubicBezTo>
                  <a:pt x="12023" y="9749"/>
                  <a:pt x="13486" y="7642"/>
                  <a:pt x="13486" y="5361"/>
                </a:cubicBezTo>
                <a:cubicBezTo>
                  <a:pt x="13461" y="2610"/>
                  <a:pt x="11007" y="155"/>
                  <a:pt x="8280" y="7"/>
                </a:cubicBezTo>
                <a:cubicBezTo>
                  <a:pt x="8209" y="2"/>
                  <a:pt x="8136" y="0"/>
                  <a:pt x="8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8" name="Google Shape;1348;p36"/>
          <p:cNvSpPr/>
          <p:nvPr/>
        </p:nvSpPr>
        <p:spPr>
          <a:xfrm rot="-5400000">
            <a:off x="5654313" y="-414839"/>
            <a:ext cx="642588" cy="1140492"/>
          </a:xfrm>
          <a:custGeom>
            <a:avLst/>
            <a:gdLst/>
            <a:ahLst/>
            <a:cxnLst/>
            <a:rect l="l" t="t" r="r" b="b"/>
            <a:pathLst>
              <a:path w="14652" h="26005" fill="none" extrusionOk="0">
                <a:moveTo>
                  <a:pt x="8851" y="4116"/>
                </a:moveTo>
                <a:cubicBezTo>
                  <a:pt x="9545" y="5901"/>
                  <a:pt x="9148" y="8008"/>
                  <a:pt x="9966" y="9743"/>
                </a:cubicBezTo>
                <a:cubicBezTo>
                  <a:pt x="10759" y="11453"/>
                  <a:pt x="12544" y="12445"/>
                  <a:pt x="13561" y="14031"/>
                </a:cubicBezTo>
                <a:cubicBezTo>
                  <a:pt x="14577" y="15643"/>
                  <a:pt x="14651" y="17824"/>
                  <a:pt x="13734" y="19485"/>
                </a:cubicBezTo>
                <a:cubicBezTo>
                  <a:pt x="13338" y="20229"/>
                  <a:pt x="12767" y="20849"/>
                  <a:pt x="12197" y="21468"/>
                </a:cubicBezTo>
                <a:cubicBezTo>
                  <a:pt x="11404" y="22361"/>
                  <a:pt x="10586" y="23253"/>
                  <a:pt x="9793" y="24121"/>
                </a:cubicBezTo>
                <a:cubicBezTo>
                  <a:pt x="9371" y="24617"/>
                  <a:pt x="8925" y="25112"/>
                  <a:pt x="8330" y="25385"/>
                </a:cubicBezTo>
                <a:cubicBezTo>
                  <a:pt x="7115" y="26005"/>
                  <a:pt x="5578" y="25559"/>
                  <a:pt x="4537" y="24691"/>
                </a:cubicBezTo>
                <a:cubicBezTo>
                  <a:pt x="2430" y="22956"/>
                  <a:pt x="1910" y="19956"/>
                  <a:pt x="1959" y="17229"/>
                </a:cubicBezTo>
                <a:cubicBezTo>
                  <a:pt x="2034" y="14502"/>
                  <a:pt x="2554" y="11726"/>
                  <a:pt x="1959" y="9074"/>
                </a:cubicBezTo>
                <a:cubicBezTo>
                  <a:pt x="1463" y="6768"/>
                  <a:pt x="1" y="2876"/>
                  <a:pt x="2752" y="1265"/>
                </a:cubicBezTo>
                <a:cubicBezTo>
                  <a:pt x="4909" y="1"/>
                  <a:pt x="8082" y="2083"/>
                  <a:pt x="8851" y="4116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49" name="Google Shape;1349;p36"/>
          <p:cNvGrpSpPr/>
          <p:nvPr/>
        </p:nvGrpSpPr>
        <p:grpSpPr>
          <a:xfrm>
            <a:off x="3697617" y="6384531"/>
            <a:ext cx="343609" cy="185952"/>
            <a:chOff x="4096824" y="9787648"/>
            <a:chExt cx="257707" cy="139464"/>
          </a:xfrm>
        </p:grpSpPr>
        <p:sp>
          <p:nvSpPr>
            <p:cNvPr id="1350" name="Google Shape;1350;p36"/>
            <p:cNvSpPr/>
            <p:nvPr/>
          </p:nvSpPr>
          <p:spPr>
            <a:xfrm>
              <a:off x="4237072" y="9789260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4114783" y="9789260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4218324" y="978764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4096824" y="978764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6"/>
          <p:cNvGrpSpPr/>
          <p:nvPr/>
        </p:nvGrpSpPr>
        <p:grpSpPr>
          <a:xfrm>
            <a:off x="9058935" y="395519"/>
            <a:ext cx="106571" cy="95695"/>
            <a:chOff x="4153101" y="10356764"/>
            <a:chExt cx="79928" cy="71771"/>
          </a:xfrm>
        </p:grpSpPr>
        <p:sp>
          <p:nvSpPr>
            <p:cNvPr id="1355" name="Google Shape;1355;p36"/>
            <p:cNvSpPr/>
            <p:nvPr/>
          </p:nvSpPr>
          <p:spPr>
            <a:xfrm>
              <a:off x="4153101" y="10357554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422" y="1"/>
                  </a:moveTo>
                  <a:lnTo>
                    <a:pt x="0" y="422"/>
                  </a:lnTo>
                  <a:lnTo>
                    <a:pt x="422" y="844"/>
                  </a:lnTo>
                  <a:lnTo>
                    <a:pt x="645" y="1067"/>
                  </a:lnTo>
                  <a:lnTo>
                    <a:pt x="422" y="1265"/>
                  </a:lnTo>
                  <a:lnTo>
                    <a:pt x="0" y="1687"/>
                  </a:lnTo>
                  <a:lnTo>
                    <a:pt x="422" y="2108"/>
                  </a:lnTo>
                  <a:lnTo>
                    <a:pt x="843" y="1687"/>
                  </a:lnTo>
                  <a:lnTo>
                    <a:pt x="1066" y="1488"/>
                  </a:lnTo>
                  <a:lnTo>
                    <a:pt x="1265" y="1687"/>
                  </a:lnTo>
                  <a:lnTo>
                    <a:pt x="1686" y="2108"/>
                  </a:lnTo>
                  <a:lnTo>
                    <a:pt x="2107" y="1687"/>
                  </a:lnTo>
                  <a:lnTo>
                    <a:pt x="1686" y="1265"/>
                  </a:lnTo>
                  <a:lnTo>
                    <a:pt x="1463" y="1067"/>
                  </a:lnTo>
                  <a:lnTo>
                    <a:pt x="1686" y="844"/>
                  </a:lnTo>
                  <a:lnTo>
                    <a:pt x="2107" y="422"/>
                  </a:lnTo>
                  <a:lnTo>
                    <a:pt x="1686" y="1"/>
                  </a:lnTo>
                  <a:lnTo>
                    <a:pt x="1265" y="422"/>
                  </a:lnTo>
                  <a:lnTo>
                    <a:pt x="1066" y="645"/>
                  </a:lnTo>
                  <a:lnTo>
                    <a:pt x="843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4161258" y="10356764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107" y="446"/>
                  </a:lnTo>
                  <a:lnTo>
                    <a:pt x="1463" y="1091"/>
                  </a:lnTo>
                  <a:lnTo>
                    <a:pt x="2107" y="1711"/>
                  </a:lnTo>
                  <a:lnTo>
                    <a:pt x="1711" y="2082"/>
                  </a:lnTo>
                  <a:lnTo>
                    <a:pt x="1091" y="1463"/>
                  </a:lnTo>
                  <a:lnTo>
                    <a:pt x="471" y="2082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6"/>
                  </a:lnTo>
                  <a:lnTo>
                    <a:pt x="471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71" y="0"/>
                  </a:moveTo>
                  <a:lnTo>
                    <a:pt x="0" y="446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71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6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7" name="Google Shape;1357;p36"/>
          <p:cNvGrpSpPr/>
          <p:nvPr/>
        </p:nvGrpSpPr>
        <p:grpSpPr>
          <a:xfrm>
            <a:off x="2310335" y="223695"/>
            <a:ext cx="317472" cy="171831"/>
            <a:chOff x="2498451" y="9550371"/>
            <a:chExt cx="238104" cy="128873"/>
          </a:xfrm>
        </p:grpSpPr>
        <p:sp>
          <p:nvSpPr>
            <p:cNvPr id="1358" name="Google Shape;1358;p36"/>
            <p:cNvSpPr/>
            <p:nvPr/>
          </p:nvSpPr>
          <p:spPr>
            <a:xfrm>
              <a:off x="2628075" y="955198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2515554" y="955198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2610972" y="955037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2498451" y="955037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2" name="Google Shape;1362;p36"/>
          <p:cNvGrpSpPr/>
          <p:nvPr/>
        </p:nvGrpSpPr>
        <p:grpSpPr>
          <a:xfrm>
            <a:off x="332948" y="5057421"/>
            <a:ext cx="155381" cy="178131"/>
            <a:chOff x="2552361" y="8936566"/>
            <a:chExt cx="116536" cy="133598"/>
          </a:xfrm>
        </p:grpSpPr>
        <p:sp>
          <p:nvSpPr>
            <p:cNvPr id="1363" name="Google Shape;1363;p36"/>
            <p:cNvSpPr/>
            <p:nvPr/>
          </p:nvSpPr>
          <p:spPr>
            <a:xfrm>
              <a:off x="2566930" y="8960040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64" name="Google Shape;1364;p36"/>
            <p:cNvGrpSpPr/>
            <p:nvPr/>
          </p:nvGrpSpPr>
          <p:grpSpPr>
            <a:xfrm>
              <a:off x="2552361" y="8936566"/>
              <a:ext cx="103578" cy="112558"/>
              <a:chOff x="2027925" y="3315775"/>
              <a:chExt cx="78725" cy="85550"/>
            </a:xfrm>
          </p:grpSpPr>
          <p:sp>
            <p:nvSpPr>
              <p:cNvPr id="1365" name="Google Shape;1365;p36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6" name="Google Shape;1366;p36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7" name="Google Shape;1367;p36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68" name="Google Shape;1368;p36"/>
          <p:cNvGrpSpPr/>
          <p:nvPr/>
        </p:nvGrpSpPr>
        <p:grpSpPr>
          <a:xfrm rot="5400000">
            <a:off x="273803" y="2587176"/>
            <a:ext cx="347908" cy="187005"/>
            <a:chOff x="4111527" y="7366857"/>
            <a:chExt cx="260931" cy="140254"/>
          </a:xfrm>
        </p:grpSpPr>
        <p:sp>
          <p:nvSpPr>
            <p:cNvPr id="1369" name="Google Shape;1369;p36"/>
            <p:cNvSpPr/>
            <p:nvPr/>
          </p:nvSpPr>
          <p:spPr>
            <a:xfrm>
              <a:off x="4253387" y="73684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4130275" y="73684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4235461" y="7366857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4111527" y="7366857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3" name="Google Shape;1373;p36"/>
          <p:cNvGrpSpPr/>
          <p:nvPr/>
        </p:nvGrpSpPr>
        <p:grpSpPr>
          <a:xfrm rot="5400000">
            <a:off x="11636269" y="3999952"/>
            <a:ext cx="347952" cy="188101"/>
            <a:chOff x="2446252" y="6088377"/>
            <a:chExt cx="260964" cy="141076"/>
          </a:xfrm>
        </p:grpSpPr>
        <p:sp>
          <p:nvSpPr>
            <p:cNvPr id="1374" name="Google Shape;1374;p36"/>
            <p:cNvSpPr/>
            <p:nvPr/>
          </p:nvSpPr>
          <p:spPr>
            <a:xfrm>
              <a:off x="2446252" y="6089989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2570187" y="6089989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2457666" y="6088377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2580810" y="6088377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8" name="Google Shape;1378;p36"/>
          <p:cNvGrpSpPr/>
          <p:nvPr/>
        </p:nvGrpSpPr>
        <p:grpSpPr>
          <a:xfrm>
            <a:off x="9640954" y="6384539"/>
            <a:ext cx="148047" cy="169571"/>
            <a:chOff x="2248115" y="5803029"/>
            <a:chExt cx="111035" cy="127178"/>
          </a:xfrm>
        </p:grpSpPr>
        <p:sp>
          <p:nvSpPr>
            <p:cNvPr id="1379" name="Google Shape;1379;p36"/>
            <p:cNvSpPr/>
            <p:nvPr/>
          </p:nvSpPr>
          <p:spPr>
            <a:xfrm>
              <a:off x="2248115" y="5825807"/>
              <a:ext cx="97066" cy="104401"/>
            </a:xfrm>
            <a:custGeom>
              <a:avLst/>
              <a:gdLst/>
              <a:ahLst/>
              <a:cxnLst/>
              <a:rect l="l" t="t" r="r" b="b"/>
              <a:pathLst>
                <a:path w="2951" h="3174" extrusionOk="0">
                  <a:moveTo>
                    <a:pt x="1463" y="1"/>
                  </a:moveTo>
                  <a:lnTo>
                    <a:pt x="1" y="844"/>
                  </a:lnTo>
                  <a:lnTo>
                    <a:pt x="1" y="869"/>
                  </a:lnTo>
                  <a:lnTo>
                    <a:pt x="1" y="2331"/>
                  </a:lnTo>
                  <a:lnTo>
                    <a:pt x="1463" y="3174"/>
                  </a:lnTo>
                  <a:lnTo>
                    <a:pt x="2951" y="2331"/>
                  </a:lnTo>
                  <a:lnTo>
                    <a:pt x="2951" y="84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80" name="Google Shape;1380;p36"/>
            <p:cNvGrpSpPr/>
            <p:nvPr/>
          </p:nvGrpSpPr>
          <p:grpSpPr>
            <a:xfrm>
              <a:off x="2259618" y="5803029"/>
              <a:ext cx="99533" cy="107690"/>
              <a:chOff x="1805425" y="934125"/>
              <a:chExt cx="75650" cy="81850"/>
            </a:xfrm>
          </p:grpSpPr>
          <p:sp>
            <p:nvSpPr>
              <p:cNvPr id="1381" name="Google Shape;1381;p36"/>
              <p:cNvSpPr/>
              <p:nvPr/>
            </p:nvSpPr>
            <p:spPr>
              <a:xfrm>
                <a:off x="1842625" y="955200"/>
                <a:ext cx="3845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2431" extrusionOk="0">
                    <a:moveTo>
                      <a:pt x="1463" y="125"/>
                    </a:moveTo>
                    <a:lnTo>
                      <a:pt x="1463" y="1513"/>
                    </a:lnTo>
                    <a:lnTo>
                      <a:pt x="75" y="2306"/>
                    </a:lnTo>
                    <a:lnTo>
                      <a:pt x="75" y="918"/>
                    </a:lnTo>
                    <a:lnTo>
                      <a:pt x="1463" y="125"/>
                    </a:lnTo>
                    <a:close/>
                    <a:moveTo>
                      <a:pt x="1537" y="1"/>
                    </a:moveTo>
                    <a:lnTo>
                      <a:pt x="0" y="893"/>
                    </a:lnTo>
                    <a:lnTo>
                      <a:pt x="0" y="2430"/>
                    </a:lnTo>
                    <a:lnTo>
                      <a:pt x="1537" y="1562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2" name="Google Shape;1382;p36"/>
              <p:cNvSpPr/>
              <p:nvPr/>
            </p:nvSpPr>
            <p:spPr>
              <a:xfrm>
                <a:off x="1805425" y="955200"/>
                <a:ext cx="390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431" extrusionOk="0">
                    <a:moveTo>
                      <a:pt x="100" y="125"/>
                    </a:moveTo>
                    <a:lnTo>
                      <a:pt x="1488" y="918"/>
                    </a:lnTo>
                    <a:lnTo>
                      <a:pt x="1488" y="2306"/>
                    </a:lnTo>
                    <a:lnTo>
                      <a:pt x="100" y="1513"/>
                    </a:lnTo>
                    <a:lnTo>
                      <a:pt x="100" y="125"/>
                    </a:lnTo>
                    <a:close/>
                    <a:moveTo>
                      <a:pt x="1" y="1"/>
                    </a:moveTo>
                    <a:lnTo>
                      <a:pt x="1" y="1562"/>
                    </a:lnTo>
                    <a:lnTo>
                      <a:pt x="1563" y="2430"/>
                    </a:lnTo>
                    <a:lnTo>
                      <a:pt x="1563" y="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3" name="Google Shape;1383;p36"/>
              <p:cNvSpPr/>
              <p:nvPr/>
            </p:nvSpPr>
            <p:spPr>
              <a:xfrm>
                <a:off x="1805425" y="934125"/>
                <a:ext cx="756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1786" extrusionOk="0">
                    <a:moveTo>
                      <a:pt x="1513" y="100"/>
                    </a:moveTo>
                    <a:lnTo>
                      <a:pt x="2926" y="893"/>
                    </a:lnTo>
                    <a:lnTo>
                      <a:pt x="1513" y="1711"/>
                    </a:lnTo>
                    <a:lnTo>
                      <a:pt x="125" y="893"/>
                    </a:lnTo>
                    <a:lnTo>
                      <a:pt x="1513" y="100"/>
                    </a:lnTo>
                    <a:close/>
                    <a:moveTo>
                      <a:pt x="1513" y="1"/>
                    </a:moveTo>
                    <a:lnTo>
                      <a:pt x="1" y="868"/>
                    </a:lnTo>
                    <a:lnTo>
                      <a:pt x="1" y="918"/>
                    </a:lnTo>
                    <a:lnTo>
                      <a:pt x="1513" y="1786"/>
                    </a:lnTo>
                    <a:lnTo>
                      <a:pt x="3025" y="918"/>
                    </a:lnTo>
                    <a:lnTo>
                      <a:pt x="3025" y="868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587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7"/>
          <p:cNvSpPr txBox="1">
            <a:spLocks noGrp="1"/>
          </p:cNvSpPr>
          <p:nvPr>
            <p:ph type="subTitle" idx="1"/>
          </p:nvPr>
        </p:nvSpPr>
        <p:spPr>
          <a:xfrm>
            <a:off x="1823533" y="3429000"/>
            <a:ext cx="3786000" cy="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6" name="Google Shape;1386;p37"/>
          <p:cNvSpPr txBox="1">
            <a:spLocks noGrp="1"/>
          </p:cNvSpPr>
          <p:nvPr>
            <p:ph type="subTitle" idx="2"/>
          </p:nvPr>
        </p:nvSpPr>
        <p:spPr>
          <a:xfrm>
            <a:off x="6582453" y="3429000"/>
            <a:ext cx="3786000" cy="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7" name="Google Shape;1387;p37"/>
          <p:cNvSpPr txBox="1">
            <a:spLocks noGrp="1"/>
          </p:cNvSpPr>
          <p:nvPr>
            <p:ph type="subTitle" idx="3"/>
          </p:nvPr>
        </p:nvSpPr>
        <p:spPr>
          <a:xfrm>
            <a:off x="1823533" y="3847684"/>
            <a:ext cx="37860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37"/>
          <p:cNvSpPr txBox="1">
            <a:spLocks noGrp="1"/>
          </p:cNvSpPr>
          <p:nvPr>
            <p:ph type="subTitle" idx="4"/>
          </p:nvPr>
        </p:nvSpPr>
        <p:spPr>
          <a:xfrm>
            <a:off x="6582453" y="3847684"/>
            <a:ext cx="37860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37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7"/>
          <p:cNvSpPr/>
          <p:nvPr/>
        </p:nvSpPr>
        <p:spPr>
          <a:xfrm rot="2700000">
            <a:off x="-592410" y="4533330"/>
            <a:ext cx="2028855" cy="1883129"/>
          </a:xfrm>
          <a:custGeom>
            <a:avLst/>
            <a:gdLst/>
            <a:ahLst/>
            <a:cxnLst/>
            <a:rect l="l" t="t" r="r" b="b"/>
            <a:pathLst>
              <a:path w="31632" h="29360" extrusionOk="0">
                <a:moveTo>
                  <a:pt x="9619" y="1"/>
                </a:moveTo>
                <a:cubicBezTo>
                  <a:pt x="7717" y="1"/>
                  <a:pt x="6415" y="1892"/>
                  <a:pt x="5380" y="3333"/>
                </a:cubicBezTo>
                <a:cubicBezTo>
                  <a:pt x="3843" y="5539"/>
                  <a:pt x="2405" y="7845"/>
                  <a:pt x="1463" y="10373"/>
                </a:cubicBezTo>
                <a:cubicBezTo>
                  <a:pt x="298" y="13621"/>
                  <a:pt x="0" y="17314"/>
                  <a:pt x="1314" y="20487"/>
                </a:cubicBezTo>
                <a:cubicBezTo>
                  <a:pt x="2405" y="23115"/>
                  <a:pt x="4537" y="25197"/>
                  <a:pt x="6991" y="26610"/>
                </a:cubicBezTo>
                <a:cubicBezTo>
                  <a:pt x="9445" y="27999"/>
                  <a:pt x="12246" y="28742"/>
                  <a:pt x="15048" y="29114"/>
                </a:cubicBezTo>
                <a:cubicBezTo>
                  <a:pt x="16199" y="29268"/>
                  <a:pt x="17371" y="29360"/>
                  <a:pt x="18540" y="29360"/>
                </a:cubicBezTo>
                <a:cubicBezTo>
                  <a:pt x="20769" y="29360"/>
                  <a:pt x="22989" y="29025"/>
                  <a:pt x="25038" y="28147"/>
                </a:cubicBezTo>
                <a:cubicBezTo>
                  <a:pt x="28161" y="26834"/>
                  <a:pt x="30839" y="24107"/>
                  <a:pt x="31384" y="20760"/>
                </a:cubicBezTo>
                <a:cubicBezTo>
                  <a:pt x="31632" y="19322"/>
                  <a:pt x="31434" y="17686"/>
                  <a:pt x="30392" y="16670"/>
                </a:cubicBezTo>
                <a:cubicBezTo>
                  <a:pt x="29227" y="15505"/>
                  <a:pt x="27418" y="15406"/>
                  <a:pt x="25781" y="15282"/>
                </a:cubicBezTo>
                <a:cubicBezTo>
                  <a:pt x="24145" y="15158"/>
                  <a:pt x="22311" y="14786"/>
                  <a:pt x="21443" y="13398"/>
                </a:cubicBezTo>
                <a:cubicBezTo>
                  <a:pt x="20625" y="12009"/>
                  <a:pt x="21071" y="10076"/>
                  <a:pt x="20080" y="8812"/>
                </a:cubicBezTo>
                <a:cubicBezTo>
                  <a:pt x="19262" y="7746"/>
                  <a:pt x="17774" y="7522"/>
                  <a:pt x="16436" y="7324"/>
                </a:cubicBezTo>
                <a:cubicBezTo>
                  <a:pt x="15097" y="7126"/>
                  <a:pt x="13585" y="6704"/>
                  <a:pt x="13040" y="5465"/>
                </a:cubicBezTo>
                <a:cubicBezTo>
                  <a:pt x="12618" y="4548"/>
                  <a:pt x="12891" y="3482"/>
                  <a:pt x="12693" y="2490"/>
                </a:cubicBezTo>
                <a:cubicBezTo>
                  <a:pt x="12445" y="1276"/>
                  <a:pt x="11428" y="284"/>
                  <a:pt x="10214" y="61"/>
                </a:cubicBezTo>
                <a:cubicBezTo>
                  <a:pt x="10009" y="20"/>
                  <a:pt x="9811" y="1"/>
                  <a:pt x="96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1" name="Google Shape;1391;p37"/>
          <p:cNvSpPr/>
          <p:nvPr/>
        </p:nvSpPr>
        <p:spPr>
          <a:xfrm rot="2700000">
            <a:off x="-492793" y="4911133"/>
            <a:ext cx="2125833" cy="1337240"/>
          </a:xfrm>
          <a:custGeom>
            <a:avLst/>
            <a:gdLst/>
            <a:ahLst/>
            <a:cxnLst/>
            <a:rect l="l" t="t" r="r" b="b"/>
            <a:pathLst>
              <a:path w="33144" h="20849" fill="none" extrusionOk="0">
                <a:moveTo>
                  <a:pt x="6123" y="2306"/>
                </a:moveTo>
                <a:cubicBezTo>
                  <a:pt x="7635" y="967"/>
                  <a:pt x="9569" y="0"/>
                  <a:pt x="11577" y="50"/>
                </a:cubicBezTo>
                <a:cubicBezTo>
                  <a:pt x="13610" y="75"/>
                  <a:pt x="15642" y="1289"/>
                  <a:pt x="16312" y="3198"/>
                </a:cubicBezTo>
                <a:cubicBezTo>
                  <a:pt x="17179" y="5652"/>
                  <a:pt x="15717" y="8850"/>
                  <a:pt x="17477" y="10784"/>
                </a:cubicBezTo>
                <a:cubicBezTo>
                  <a:pt x="18964" y="12469"/>
                  <a:pt x="21716" y="11924"/>
                  <a:pt x="23773" y="11032"/>
                </a:cubicBezTo>
                <a:cubicBezTo>
                  <a:pt x="25856" y="10139"/>
                  <a:pt x="28235" y="9048"/>
                  <a:pt x="30243" y="10065"/>
                </a:cubicBezTo>
                <a:cubicBezTo>
                  <a:pt x="31656" y="10784"/>
                  <a:pt x="32425" y="12345"/>
                  <a:pt x="32772" y="13882"/>
                </a:cubicBezTo>
                <a:cubicBezTo>
                  <a:pt x="33119" y="15370"/>
                  <a:pt x="33144" y="17055"/>
                  <a:pt x="32227" y="18245"/>
                </a:cubicBezTo>
                <a:cubicBezTo>
                  <a:pt x="31582" y="19088"/>
                  <a:pt x="30566" y="19559"/>
                  <a:pt x="29549" y="19807"/>
                </a:cubicBezTo>
                <a:cubicBezTo>
                  <a:pt x="25459" y="20848"/>
                  <a:pt x="21270" y="19039"/>
                  <a:pt x="17080" y="18592"/>
                </a:cubicBezTo>
                <a:cubicBezTo>
                  <a:pt x="15370" y="18394"/>
                  <a:pt x="13610" y="18444"/>
                  <a:pt x="11899" y="18716"/>
                </a:cubicBezTo>
                <a:cubicBezTo>
                  <a:pt x="8800" y="19237"/>
                  <a:pt x="5379" y="20427"/>
                  <a:pt x="2727" y="18741"/>
                </a:cubicBezTo>
                <a:cubicBezTo>
                  <a:pt x="843" y="17551"/>
                  <a:pt x="0" y="15147"/>
                  <a:pt x="124" y="12940"/>
                </a:cubicBezTo>
                <a:cubicBezTo>
                  <a:pt x="297" y="9148"/>
                  <a:pt x="3347" y="4735"/>
                  <a:pt x="6123" y="2306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37"/>
          <p:cNvSpPr/>
          <p:nvPr/>
        </p:nvSpPr>
        <p:spPr>
          <a:xfrm rot="3600067">
            <a:off x="59588" y="-606682"/>
            <a:ext cx="1141243" cy="2096972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3" name="Google Shape;1393;p37"/>
          <p:cNvSpPr/>
          <p:nvPr/>
        </p:nvSpPr>
        <p:spPr>
          <a:xfrm rot="3600067">
            <a:off x="-130650" y="-561785"/>
            <a:ext cx="1105355" cy="2328520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4" name="Google Shape;1394;p37"/>
          <p:cNvSpPr/>
          <p:nvPr/>
        </p:nvSpPr>
        <p:spPr>
          <a:xfrm rot="-7200039">
            <a:off x="10769018" y="4974071"/>
            <a:ext cx="1839415" cy="2327867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5" name="Google Shape;1395;p37"/>
          <p:cNvSpPr/>
          <p:nvPr/>
        </p:nvSpPr>
        <p:spPr>
          <a:xfrm rot="-7200039">
            <a:off x="10925473" y="5589001"/>
            <a:ext cx="1347791" cy="1659816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7"/>
          <p:cNvSpPr/>
          <p:nvPr/>
        </p:nvSpPr>
        <p:spPr>
          <a:xfrm rot="-5400000">
            <a:off x="5698051" y="-1008265"/>
            <a:ext cx="1043784" cy="1956287"/>
          </a:xfrm>
          <a:custGeom>
            <a:avLst/>
            <a:gdLst/>
            <a:ahLst/>
            <a:cxnLst/>
            <a:rect l="l" t="t" r="r" b="b"/>
            <a:pathLst>
              <a:path w="13858" h="25973" extrusionOk="0">
                <a:moveTo>
                  <a:pt x="8061" y="0"/>
                </a:moveTo>
                <a:cubicBezTo>
                  <a:pt x="5970" y="0"/>
                  <a:pt x="2509" y="1655"/>
                  <a:pt x="2653" y="4072"/>
                </a:cubicBezTo>
                <a:cubicBezTo>
                  <a:pt x="2727" y="5039"/>
                  <a:pt x="3719" y="6006"/>
                  <a:pt x="3942" y="6997"/>
                </a:cubicBezTo>
                <a:cubicBezTo>
                  <a:pt x="4239" y="8410"/>
                  <a:pt x="3892" y="9947"/>
                  <a:pt x="3347" y="11236"/>
                </a:cubicBezTo>
                <a:cubicBezTo>
                  <a:pt x="2454" y="13294"/>
                  <a:pt x="1017" y="15153"/>
                  <a:pt x="546" y="17359"/>
                </a:cubicBezTo>
                <a:cubicBezTo>
                  <a:pt x="0" y="19863"/>
                  <a:pt x="868" y="22615"/>
                  <a:pt x="2777" y="24300"/>
                </a:cubicBezTo>
                <a:cubicBezTo>
                  <a:pt x="4011" y="25391"/>
                  <a:pt x="5661" y="25973"/>
                  <a:pt x="7303" y="25973"/>
                </a:cubicBezTo>
                <a:cubicBezTo>
                  <a:pt x="8199" y="25973"/>
                  <a:pt x="9093" y="25800"/>
                  <a:pt x="9916" y="25441"/>
                </a:cubicBezTo>
                <a:cubicBezTo>
                  <a:pt x="12246" y="24424"/>
                  <a:pt x="13858" y="21896"/>
                  <a:pt x="13709" y="19342"/>
                </a:cubicBezTo>
                <a:cubicBezTo>
                  <a:pt x="13585" y="16839"/>
                  <a:pt x="11924" y="14558"/>
                  <a:pt x="11974" y="12030"/>
                </a:cubicBezTo>
                <a:cubicBezTo>
                  <a:pt x="12023" y="9749"/>
                  <a:pt x="13486" y="7642"/>
                  <a:pt x="13486" y="5361"/>
                </a:cubicBezTo>
                <a:cubicBezTo>
                  <a:pt x="13461" y="2610"/>
                  <a:pt x="11007" y="155"/>
                  <a:pt x="8280" y="7"/>
                </a:cubicBezTo>
                <a:cubicBezTo>
                  <a:pt x="8209" y="2"/>
                  <a:pt x="8136" y="0"/>
                  <a:pt x="8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7"/>
          <p:cNvSpPr/>
          <p:nvPr/>
        </p:nvSpPr>
        <p:spPr>
          <a:xfrm rot="-5400000">
            <a:off x="5421481" y="-1078539"/>
            <a:ext cx="1103588" cy="1958696"/>
          </a:xfrm>
          <a:custGeom>
            <a:avLst/>
            <a:gdLst/>
            <a:ahLst/>
            <a:cxnLst/>
            <a:rect l="l" t="t" r="r" b="b"/>
            <a:pathLst>
              <a:path w="14652" h="26005" fill="none" extrusionOk="0">
                <a:moveTo>
                  <a:pt x="8851" y="4116"/>
                </a:moveTo>
                <a:cubicBezTo>
                  <a:pt x="9545" y="5901"/>
                  <a:pt x="9148" y="8008"/>
                  <a:pt x="9966" y="9743"/>
                </a:cubicBezTo>
                <a:cubicBezTo>
                  <a:pt x="10759" y="11453"/>
                  <a:pt x="12544" y="12445"/>
                  <a:pt x="13561" y="14031"/>
                </a:cubicBezTo>
                <a:cubicBezTo>
                  <a:pt x="14577" y="15643"/>
                  <a:pt x="14651" y="17824"/>
                  <a:pt x="13734" y="19485"/>
                </a:cubicBezTo>
                <a:cubicBezTo>
                  <a:pt x="13338" y="20229"/>
                  <a:pt x="12767" y="20849"/>
                  <a:pt x="12197" y="21468"/>
                </a:cubicBezTo>
                <a:cubicBezTo>
                  <a:pt x="11404" y="22361"/>
                  <a:pt x="10586" y="23253"/>
                  <a:pt x="9793" y="24121"/>
                </a:cubicBezTo>
                <a:cubicBezTo>
                  <a:pt x="9371" y="24617"/>
                  <a:pt x="8925" y="25112"/>
                  <a:pt x="8330" y="25385"/>
                </a:cubicBezTo>
                <a:cubicBezTo>
                  <a:pt x="7115" y="26005"/>
                  <a:pt x="5578" y="25559"/>
                  <a:pt x="4537" y="24691"/>
                </a:cubicBezTo>
                <a:cubicBezTo>
                  <a:pt x="2430" y="22956"/>
                  <a:pt x="1910" y="19956"/>
                  <a:pt x="1959" y="17229"/>
                </a:cubicBezTo>
                <a:cubicBezTo>
                  <a:pt x="2034" y="14502"/>
                  <a:pt x="2554" y="11726"/>
                  <a:pt x="1959" y="9074"/>
                </a:cubicBezTo>
                <a:cubicBezTo>
                  <a:pt x="1463" y="6768"/>
                  <a:pt x="1" y="2876"/>
                  <a:pt x="2752" y="1265"/>
                </a:cubicBezTo>
                <a:cubicBezTo>
                  <a:pt x="4909" y="1"/>
                  <a:pt x="8082" y="2083"/>
                  <a:pt x="8851" y="4116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8" name="Google Shape;1398;p37"/>
          <p:cNvSpPr/>
          <p:nvPr/>
        </p:nvSpPr>
        <p:spPr>
          <a:xfrm rot="6299908">
            <a:off x="5594563" y="6021796"/>
            <a:ext cx="678475" cy="1161345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9" name="Google Shape;1399;p37"/>
          <p:cNvSpPr/>
          <p:nvPr/>
        </p:nvSpPr>
        <p:spPr>
          <a:xfrm rot="6299908">
            <a:off x="5288059" y="5911253"/>
            <a:ext cx="740445" cy="1373220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00" name="Google Shape;1400;p37"/>
          <p:cNvGrpSpPr/>
          <p:nvPr/>
        </p:nvGrpSpPr>
        <p:grpSpPr>
          <a:xfrm>
            <a:off x="1232532" y="93378"/>
            <a:ext cx="391664" cy="398404"/>
            <a:chOff x="2300600" y="1393350"/>
            <a:chExt cx="143825" cy="146300"/>
          </a:xfrm>
        </p:grpSpPr>
        <p:sp>
          <p:nvSpPr>
            <p:cNvPr id="1401" name="Google Shape;1401;p37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5" name="Google Shape;1415;p37"/>
          <p:cNvGrpSpPr/>
          <p:nvPr/>
        </p:nvGrpSpPr>
        <p:grpSpPr>
          <a:xfrm>
            <a:off x="11670699" y="1663245"/>
            <a:ext cx="391664" cy="398404"/>
            <a:chOff x="2300600" y="1393350"/>
            <a:chExt cx="143825" cy="146300"/>
          </a:xfrm>
        </p:grpSpPr>
        <p:sp>
          <p:nvSpPr>
            <p:cNvPr id="1416" name="Google Shape;1416;p37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0" name="Google Shape;1430;p37"/>
          <p:cNvGrpSpPr/>
          <p:nvPr/>
        </p:nvGrpSpPr>
        <p:grpSpPr>
          <a:xfrm>
            <a:off x="10543699" y="6296411"/>
            <a:ext cx="391664" cy="398404"/>
            <a:chOff x="2300600" y="1393350"/>
            <a:chExt cx="143825" cy="146300"/>
          </a:xfrm>
        </p:grpSpPr>
        <p:sp>
          <p:nvSpPr>
            <p:cNvPr id="1431" name="Google Shape;1431;p37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5" name="Google Shape;1445;p37"/>
          <p:cNvGrpSpPr/>
          <p:nvPr/>
        </p:nvGrpSpPr>
        <p:grpSpPr>
          <a:xfrm rot="-5400000">
            <a:off x="11694733" y="4434197"/>
            <a:ext cx="343609" cy="185952"/>
            <a:chOff x="2816049" y="5044998"/>
            <a:chExt cx="257707" cy="139464"/>
          </a:xfrm>
        </p:grpSpPr>
        <p:sp>
          <p:nvSpPr>
            <p:cNvPr id="1446" name="Google Shape;1446;p37"/>
            <p:cNvSpPr/>
            <p:nvPr/>
          </p:nvSpPr>
          <p:spPr>
            <a:xfrm>
              <a:off x="2956297" y="5046610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2834008" y="5046610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2937549" y="504499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2816049" y="504499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0" name="Google Shape;1450;p37"/>
          <p:cNvGrpSpPr/>
          <p:nvPr/>
        </p:nvGrpSpPr>
        <p:grpSpPr>
          <a:xfrm>
            <a:off x="2599001" y="6516546"/>
            <a:ext cx="317472" cy="171831"/>
            <a:chOff x="1205726" y="4807721"/>
            <a:chExt cx="238104" cy="128873"/>
          </a:xfrm>
        </p:grpSpPr>
        <p:sp>
          <p:nvSpPr>
            <p:cNvPr id="1451" name="Google Shape;1451;p37"/>
            <p:cNvSpPr/>
            <p:nvPr/>
          </p:nvSpPr>
          <p:spPr>
            <a:xfrm>
              <a:off x="1335350" y="480933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1222829" y="480933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1318247" y="480772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1205726" y="480772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5" name="Google Shape;1455;p37"/>
          <p:cNvGrpSpPr/>
          <p:nvPr/>
        </p:nvGrpSpPr>
        <p:grpSpPr>
          <a:xfrm>
            <a:off x="3301878" y="199581"/>
            <a:ext cx="344663" cy="185952"/>
            <a:chOff x="680746" y="1686649"/>
            <a:chExt cx="258497" cy="139464"/>
          </a:xfrm>
        </p:grpSpPr>
        <p:sp>
          <p:nvSpPr>
            <p:cNvPr id="1456" name="Google Shape;1456;p37"/>
            <p:cNvSpPr/>
            <p:nvPr/>
          </p:nvSpPr>
          <p:spPr>
            <a:xfrm>
              <a:off x="820994" y="1688261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699494" y="1688261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803035" y="168664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680746" y="168664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37"/>
          <p:cNvGrpSpPr/>
          <p:nvPr/>
        </p:nvGrpSpPr>
        <p:grpSpPr>
          <a:xfrm>
            <a:off x="9710396" y="281179"/>
            <a:ext cx="106571" cy="95695"/>
            <a:chOff x="2821772" y="4172559"/>
            <a:chExt cx="79928" cy="71771"/>
          </a:xfrm>
        </p:grpSpPr>
        <p:sp>
          <p:nvSpPr>
            <p:cNvPr id="1461" name="Google Shape;1461;p37"/>
            <p:cNvSpPr/>
            <p:nvPr/>
          </p:nvSpPr>
          <p:spPr>
            <a:xfrm>
              <a:off x="2821772" y="417338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2829929" y="417255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3" name="Google Shape;1463;p37"/>
          <p:cNvGrpSpPr/>
          <p:nvPr/>
        </p:nvGrpSpPr>
        <p:grpSpPr>
          <a:xfrm>
            <a:off x="192648" y="1773355"/>
            <a:ext cx="155381" cy="178131"/>
            <a:chOff x="1259636" y="4193916"/>
            <a:chExt cx="116536" cy="133598"/>
          </a:xfrm>
        </p:grpSpPr>
        <p:sp>
          <p:nvSpPr>
            <p:cNvPr id="1464" name="Google Shape;1464;p37"/>
            <p:cNvSpPr/>
            <p:nvPr/>
          </p:nvSpPr>
          <p:spPr>
            <a:xfrm>
              <a:off x="1274205" y="4217390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5" name="Google Shape;1465;p37"/>
            <p:cNvGrpSpPr/>
            <p:nvPr/>
          </p:nvGrpSpPr>
          <p:grpSpPr>
            <a:xfrm>
              <a:off x="1259636" y="4193916"/>
              <a:ext cx="103578" cy="112558"/>
              <a:chOff x="2027925" y="3315775"/>
              <a:chExt cx="78725" cy="85550"/>
            </a:xfrm>
          </p:grpSpPr>
          <p:sp>
            <p:nvSpPr>
              <p:cNvPr id="1466" name="Google Shape;1466;p37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8518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8"/>
          <p:cNvSpPr txBox="1">
            <a:spLocks noGrp="1"/>
          </p:cNvSpPr>
          <p:nvPr>
            <p:ph type="body" idx="1"/>
          </p:nvPr>
        </p:nvSpPr>
        <p:spPr>
          <a:xfrm>
            <a:off x="960200" y="1855167"/>
            <a:ext cx="4859600" cy="3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1" name="Google Shape;1471;p38"/>
          <p:cNvSpPr txBox="1">
            <a:spLocks noGrp="1"/>
          </p:cNvSpPr>
          <p:nvPr>
            <p:ph type="body" idx="2"/>
          </p:nvPr>
        </p:nvSpPr>
        <p:spPr>
          <a:xfrm>
            <a:off x="6372487" y="1855167"/>
            <a:ext cx="4859600" cy="3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2" name="Google Shape;1472;p38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3" name="Google Shape;1473;p38"/>
          <p:cNvSpPr/>
          <p:nvPr/>
        </p:nvSpPr>
        <p:spPr>
          <a:xfrm rot="3600010">
            <a:off x="-92683" y="-288143"/>
            <a:ext cx="1593209" cy="2016283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4" name="Google Shape;1474;p38"/>
          <p:cNvSpPr/>
          <p:nvPr/>
        </p:nvSpPr>
        <p:spPr>
          <a:xfrm rot="3600010">
            <a:off x="197626" y="-242124"/>
            <a:ext cx="1167389" cy="1437649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5" name="Google Shape;1475;p38"/>
          <p:cNvSpPr/>
          <p:nvPr/>
        </p:nvSpPr>
        <p:spPr>
          <a:xfrm>
            <a:off x="10756646" y="5581367"/>
            <a:ext cx="1756988" cy="1587328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6" name="Google Shape;1476;p38"/>
          <p:cNvSpPr/>
          <p:nvPr/>
        </p:nvSpPr>
        <p:spPr>
          <a:xfrm>
            <a:off x="10485400" y="5688578"/>
            <a:ext cx="1897619" cy="1230277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7" name="Google Shape;1477;p38"/>
          <p:cNvSpPr/>
          <p:nvPr/>
        </p:nvSpPr>
        <p:spPr>
          <a:xfrm rot="-1800016">
            <a:off x="10808889" y="-289381"/>
            <a:ext cx="998735" cy="1709535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8" name="Google Shape;1478;p38"/>
          <p:cNvSpPr/>
          <p:nvPr/>
        </p:nvSpPr>
        <p:spPr>
          <a:xfrm rot="-1800016">
            <a:off x="11045267" y="-153743"/>
            <a:ext cx="1089957" cy="2021421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9" name="Google Shape;1479;p38"/>
          <p:cNvSpPr/>
          <p:nvPr/>
        </p:nvSpPr>
        <p:spPr>
          <a:xfrm rot="5400000">
            <a:off x="5890775" y="6093188"/>
            <a:ext cx="776263" cy="1353928"/>
          </a:xfrm>
          <a:custGeom>
            <a:avLst/>
            <a:gdLst/>
            <a:ahLst/>
            <a:cxnLst/>
            <a:rect l="l" t="t" r="r" b="b"/>
            <a:pathLst>
              <a:path w="14478" h="25252" extrusionOk="0">
                <a:moveTo>
                  <a:pt x="6670" y="1"/>
                </a:moveTo>
                <a:cubicBezTo>
                  <a:pt x="4125" y="1"/>
                  <a:pt x="1371" y="1675"/>
                  <a:pt x="819" y="4062"/>
                </a:cubicBezTo>
                <a:cubicBezTo>
                  <a:pt x="0" y="7508"/>
                  <a:pt x="3297" y="10805"/>
                  <a:pt x="2950" y="14350"/>
                </a:cubicBezTo>
                <a:cubicBezTo>
                  <a:pt x="2777" y="15912"/>
                  <a:pt x="1909" y="17300"/>
                  <a:pt x="1314" y="18762"/>
                </a:cubicBezTo>
                <a:cubicBezTo>
                  <a:pt x="695" y="20225"/>
                  <a:pt x="348" y="21985"/>
                  <a:pt x="1190" y="23324"/>
                </a:cubicBezTo>
                <a:cubicBezTo>
                  <a:pt x="2108" y="24761"/>
                  <a:pt x="3992" y="25158"/>
                  <a:pt x="5702" y="25232"/>
                </a:cubicBezTo>
                <a:cubicBezTo>
                  <a:pt x="5958" y="25244"/>
                  <a:pt x="6216" y="25251"/>
                  <a:pt x="6475" y="25251"/>
                </a:cubicBezTo>
                <a:cubicBezTo>
                  <a:pt x="7843" y="25251"/>
                  <a:pt x="9228" y="25061"/>
                  <a:pt x="10437" y="24414"/>
                </a:cubicBezTo>
                <a:cubicBezTo>
                  <a:pt x="12247" y="23423"/>
                  <a:pt x="13387" y="21464"/>
                  <a:pt x="13907" y="19457"/>
                </a:cubicBezTo>
                <a:cubicBezTo>
                  <a:pt x="14478" y="17201"/>
                  <a:pt x="14403" y="14771"/>
                  <a:pt x="13660" y="12540"/>
                </a:cubicBezTo>
                <a:cubicBezTo>
                  <a:pt x="12866" y="10210"/>
                  <a:pt x="11652" y="8153"/>
                  <a:pt x="11230" y="5674"/>
                </a:cubicBezTo>
                <a:cubicBezTo>
                  <a:pt x="11007" y="4360"/>
                  <a:pt x="11057" y="2649"/>
                  <a:pt x="10164" y="1534"/>
                </a:cubicBezTo>
                <a:cubicBezTo>
                  <a:pt x="9292" y="465"/>
                  <a:pt x="8010" y="1"/>
                  <a:pt x="66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0" name="Google Shape;1480;p38"/>
          <p:cNvSpPr/>
          <p:nvPr/>
        </p:nvSpPr>
        <p:spPr>
          <a:xfrm rot="5400000">
            <a:off x="5517234" y="5958671"/>
            <a:ext cx="1070028" cy="1632252"/>
          </a:xfrm>
          <a:custGeom>
            <a:avLst/>
            <a:gdLst/>
            <a:ahLst/>
            <a:cxnLst/>
            <a:rect l="l" t="t" r="r" b="b"/>
            <a:pathLst>
              <a:path w="19957" h="30443" fill="none" extrusionOk="0">
                <a:moveTo>
                  <a:pt x="3472" y="720"/>
                </a:moveTo>
                <a:cubicBezTo>
                  <a:pt x="1786" y="1166"/>
                  <a:pt x="199" y="2480"/>
                  <a:pt x="51" y="4215"/>
                </a:cubicBezTo>
                <a:cubicBezTo>
                  <a:pt x="1" y="4884"/>
                  <a:pt x="174" y="5554"/>
                  <a:pt x="422" y="6173"/>
                </a:cubicBezTo>
                <a:cubicBezTo>
                  <a:pt x="1290" y="8157"/>
                  <a:pt x="3025" y="9594"/>
                  <a:pt x="4562" y="11131"/>
                </a:cubicBezTo>
                <a:cubicBezTo>
                  <a:pt x="6099" y="12644"/>
                  <a:pt x="7562" y="14528"/>
                  <a:pt x="7562" y="16709"/>
                </a:cubicBezTo>
                <a:cubicBezTo>
                  <a:pt x="7537" y="18568"/>
                  <a:pt x="6446" y="20229"/>
                  <a:pt x="5975" y="22014"/>
                </a:cubicBezTo>
                <a:cubicBezTo>
                  <a:pt x="5455" y="23997"/>
                  <a:pt x="5777" y="26253"/>
                  <a:pt x="7016" y="27889"/>
                </a:cubicBezTo>
                <a:cubicBezTo>
                  <a:pt x="8256" y="29550"/>
                  <a:pt x="10487" y="30442"/>
                  <a:pt x="12495" y="29922"/>
                </a:cubicBezTo>
                <a:cubicBezTo>
                  <a:pt x="13759" y="29600"/>
                  <a:pt x="14850" y="28732"/>
                  <a:pt x="15742" y="27740"/>
                </a:cubicBezTo>
                <a:cubicBezTo>
                  <a:pt x="19015" y="24121"/>
                  <a:pt x="19957" y="18593"/>
                  <a:pt x="18073" y="14081"/>
                </a:cubicBezTo>
                <a:cubicBezTo>
                  <a:pt x="17205" y="11999"/>
                  <a:pt x="15792" y="10189"/>
                  <a:pt x="14800" y="8157"/>
                </a:cubicBezTo>
                <a:cubicBezTo>
                  <a:pt x="14007" y="6545"/>
                  <a:pt x="13685" y="4760"/>
                  <a:pt x="12916" y="3149"/>
                </a:cubicBezTo>
                <a:cubicBezTo>
                  <a:pt x="11454" y="150"/>
                  <a:pt x="6298" y="1"/>
                  <a:pt x="3472" y="720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1" name="Google Shape;1481;p38"/>
          <p:cNvSpPr/>
          <p:nvPr/>
        </p:nvSpPr>
        <p:spPr>
          <a:xfrm rot="-1799926">
            <a:off x="-260575" y="5399842"/>
            <a:ext cx="1232851" cy="1960055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2" name="Google Shape;1482;p38"/>
          <p:cNvSpPr/>
          <p:nvPr/>
        </p:nvSpPr>
        <p:spPr>
          <a:xfrm rot="-1799926">
            <a:off x="-269137" y="5421908"/>
            <a:ext cx="1520979" cy="2013425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3206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>
            <a:spLocks noGrp="1"/>
          </p:cNvSpPr>
          <p:nvPr>
            <p:ph type="subTitle" idx="1"/>
          </p:nvPr>
        </p:nvSpPr>
        <p:spPr>
          <a:xfrm>
            <a:off x="960000" y="3429000"/>
            <a:ext cx="3115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5" name="Google Shape;1485;p39"/>
          <p:cNvSpPr txBox="1">
            <a:spLocks noGrp="1"/>
          </p:cNvSpPr>
          <p:nvPr>
            <p:ph type="subTitle" idx="2"/>
          </p:nvPr>
        </p:nvSpPr>
        <p:spPr>
          <a:xfrm>
            <a:off x="960000" y="3847708"/>
            <a:ext cx="31152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6" name="Google Shape;1486;p39"/>
          <p:cNvSpPr txBox="1">
            <a:spLocks noGrp="1"/>
          </p:cNvSpPr>
          <p:nvPr>
            <p:ph type="subTitle" idx="3"/>
          </p:nvPr>
        </p:nvSpPr>
        <p:spPr>
          <a:xfrm>
            <a:off x="4538400" y="3847708"/>
            <a:ext cx="31152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7" name="Google Shape;1487;p39"/>
          <p:cNvSpPr txBox="1">
            <a:spLocks noGrp="1"/>
          </p:cNvSpPr>
          <p:nvPr>
            <p:ph type="subTitle" idx="4"/>
          </p:nvPr>
        </p:nvSpPr>
        <p:spPr>
          <a:xfrm>
            <a:off x="8116800" y="3847708"/>
            <a:ext cx="31152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39"/>
          <p:cNvSpPr txBox="1">
            <a:spLocks noGrp="1"/>
          </p:cNvSpPr>
          <p:nvPr>
            <p:ph type="subTitle" idx="5"/>
          </p:nvPr>
        </p:nvSpPr>
        <p:spPr>
          <a:xfrm>
            <a:off x="4538400" y="3429000"/>
            <a:ext cx="3115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9" name="Google Shape;1489;p39"/>
          <p:cNvSpPr txBox="1">
            <a:spLocks noGrp="1"/>
          </p:cNvSpPr>
          <p:nvPr>
            <p:ph type="subTitle" idx="6"/>
          </p:nvPr>
        </p:nvSpPr>
        <p:spPr>
          <a:xfrm>
            <a:off x="8116800" y="3429000"/>
            <a:ext cx="3115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0" name="Google Shape;1490;p39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39"/>
          <p:cNvSpPr/>
          <p:nvPr/>
        </p:nvSpPr>
        <p:spPr>
          <a:xfrm rot="-2700000">
            <a:off x="-258426" y="5197136"/>
            <a:ext cx="824075" cy="2097661"/>
          </a:xfrm>
          <a:custGeom>
            <a:avLst/>
            <a:gdLst/>
            <a:ahLst/>
            <a:cxnLst/>
            <a:rect l="l" t="t" r="r" b="b"/>
            <a:pathLst>
              <a:path w="18791" h="47832" extrusionOk="0">
                <a:moveTo>
                  <a:pt x="10359" y="1"/>
                </a:moveTo>
                <a:cubicBezTo>
                  <a:pt x="10082" y="1"/>
                  <a:pt x="9802" y="24"/>
                  <a:pt x="9520" y="74"/>
                </a:cubicBezTo>
                <a:cubicBezTo>
                  <a:pt x="7561" y="421"/>
                  <a:pt x="6123" y="2255"/>
                  <a:pt x="5702" y="4213"/>
                </a:cubicBezTo>
                <a:cubicBezTo>
                  <a:pt x="5256" y="6147"/>
                  <a:pt x="5652" y="8180"/>
                  <a:pt x="6173" y="10113"/>
                </a:cubicBezTo>
                <a:cubicBezTo>
                  <a:pt x="6718" y="12022"/>
                  <a:pt x="7363" y="13931"/>
                  <a:pt x="7487" y="15939"/>
                </a:cubicBezTo>
                <a:cubicBezTo>
                  <a:pt x="7710" y="19980"/>
                  <a:pt x="5652" y="23748"/>
                  <a:pt x="3768" y="27342"/>
                </a:cubicBezTo>
                <a:cubicBezTo>
                  <a:pt x="1860" y="30912"/>
                  <a:pt x="0" y="34853"/>
                  <a:pt x="670" y="38844"/>
                </a:cubicBezTo>
                <a:cubicBezTo>
                  <a:pt x="1413" y="43505"/>
                  <a:pt x="5727" y="47174"/>
                  <a:pt x="10412" y="47744"/>
                </a:cubicBezTo>
                <a:cubicBezTo>
                  <a:pt x="10847" y="47800"/>
                  <a:pt x="11291" y="47831"/>
                  <a:pt x="11736" y="47831"/>
                </a:cubicBezTo>
                <a:cubicBezTo>
                  <a:pt x="13242" y="47831"/>
                  <a:pt x="14754" y="47478"/>
                  <a:pt x="15940" y="46579"/>
                </a:cubicBezTo>
                <a:cubicBezTo>
                  <a:pt x="18667" y="44521"/>
                  <a:pt x="18791" y="40456"/>
                  <a:pt x="17799" y="37208"/>
                </a:cubicBezTo>
                <a:cubicBezTo>
                  <a:pt x="16783" y="33961"/>
                  <a:pt x="14924" y="30986"/>
                  <a:pt x="14378" y="27615"/>
                </a:cubicBezTo>
                <a:cubicBezTo>
                  <a:pt x="13436" y="21690"/>
                  <a:pt x="16882" y="15988"/>
                  <a:pt x="17899" y="10064"/>
                </a:cubicBezTo>
                <a:cubicBezTo>
                  <a:pt x="18552" y="6142"/>
                  <a:pt x="14832" y="1"/>
                  <a:pt x="10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2" name="Google Shape;1492;p39"/>
          <p:cNvSpPr/>
          <p:nvPr/>
        </p:nvSpPr>
        <p:spPr>
          <a:xfrm rot="-2700000">
            <a:off x="72420" y="5473370"/>
            <a:ext cx="689309" cy="1927548"/>
          </a:xfrm>
          <a:custGeom>
            <a:avLst/>
            <a:gdLst/>
            <a:ahLst/>
            <a:cxnLst/>
            <a:rect l="l" t="t" r="r" b="b"/>
            <a:pathLst>
              <a:path w="15718" h="43953" fill="none" extrusionOk="0">
                <a:moveTo>
                  <a:pt x="10338" y="3025"/>
                </a:moveTo>
                <a:cubicBezTo>
                  <a:pt x="13114" y="5033"/>
                  <a:pt x="14676" y="8627"/>
                  <a:pt x="14230" y="12023"/>
                </a:cubicBezTo>
                <a:cubicBezTo>
                  <a:pt x="13734" y="15717"/>
                  <a:pt x="11131" y="18840"/>
                  <a:pt x="10363" y="22485"/>
                </a:cubicBezTo>
                <a:cubicBezTo>
                  <a:pt x="9941" y="24517"/>
                  <a:pt x="10115" y="26649"/>
                  <a:pt x="10834" y="28583"/>
                </a:cubicBezTo>
                <a:cubicBezTo>
                  <a:pt x="11751" y="31037"/>
                  <a:pt x="13536" y="33094"/>
                  <a:pt x="14577" y="35499"/>
                </a:cubicBezTo>
                <a:cubicBezTo>
                  <a:pt x="15618" y="37879"/>
                  <a:pt x="15717" y="41077"/>
                  <a:pt x="13684" y="42738"/>
                </a:cubicBezTo>
                <a:cubicBezTo>
                  <a:pt x="12668" y="43580"/>
                  <a:pt x="11280" y="43853"/>
                  <a:pt x="9966" y="43878"/>
                </a:cubicBezTo>
                <a:cubicBezTo>
                  <a:pt x="6347" y="43952"/>
                  <a:pt x="2504" y="41944"/>
                  <a:pt x="1339" y="38523"/>
                </a:cubicBezTo>
                <a:cubicBezTo>
                  <a:pt x="496" y="36044"/>
                  <a:pt x="1141" y="33318"/>
                  <a:pt x="1785" y="30789"/>
                </a:cubicBezTo>
                <a:cubicBezTo>
                  <a:pt x="2504" y="27864"/>
                  <a:pt x="3223" y="24914"/>
                  <a:pt x="3149" y="21890"/>
                </a:cubicBezTo>
                <a:cubicBezTo>
                  <a:pt x="3025" y="16238"/>
                  <a:pt x="1" y="10957"/>
                  <a:pt x="348" y="5256"/>
                </a:cubicBezTo>
                <a:cubicBezTo>
                  <a:pt x="670" y="0"/>
                  <a:pt x="6991" y="645"/>
                  <a:pt x="10338" y="3025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3" name="Google Shape;1493;p39"/>
          <p:cNvSpPr/>
          <p:nvPr/>
        </p:nvSpPr>
        <p:spPr>
          <a:xfrm rot="-900033">
            <a:off x="10790461" y="5437494"/>
            <a:ext cx="1789756" cy="1616932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4" name="Google Shape;1494;p39"/>
          <p:cNvSpPr/>
          <p:nvPr/>
        </p:nvSpPr>
        <p:spPr>
          <a:xfrm rot="-900033">
            <a:off x="10502337" y="5602146"/>
            <a:ext cx="1933011" cy="1253223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5" name="Google Shape;1495;p39"/>
          <p:cNvSpPr/>
          <p:nvPr/>
        </p:nvSpPr>
        <p:spPr>
          <a:xfrm rot="2700000">
            <a:off x="-259838" y="31619"/>
            <a:ext cx="1750428" cy="2215251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6" name="Google Shape;1496;p39"/>
          <p:cNvSpPr/>
          <p:nvPr/>
        </p:nvSpPr>
        <p:spPr>
          <a:xfrm rot="2700000">
            <a:off x="-12963" y="69272"/>
            <a:ext cx="1282587" cy="1579517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7" name="Google Shape;1497;p39"/>
          <p:cNvSpPr/>
          <p:nvPr/>
        </p:nvSpPr>
        <p:spPr>
          <a:xfrm rot="-1800108">
            <a:off x="10957482" y="-403887"/>
            <a:ext cx="1039837" cy="1779844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8" name="Google Shape;1498;p39"/>
          <p:cNvSpPr/>
          <p:nvPr/>
        </p:nvSpPr>
        <p:spPr>
          <a:xfrm rot="-1800108">
            <a:off x="11203580" y="-262668"/>
            <a:ext cx="1134813" cy="2104559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99" name="Google Shape;1499;p39"/>
          <p:cNvGrpSpPr/>
          <p:nvPr/>
        </p:nvGrpSpPr>
        <p:grpSpPr>
          <a:xfrm>
            <a:off x="221232" y="1810978"/>
            <a:ext cx="391664" cy="398404"/>
            <a:chOff x="2300600" y="1393350"/>
            <a:chExt cx="143825" cy="146300"/>
          </a:xfrm>
        </p:grpSpPr>
        <p:sp>
          <p:nvSpPr>
            <p:cNvPr id="1500" name="Google Shape;1500;p3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4" name="Google Shape;1514;p39"/>
          <p:cNvGrpSpPr/>
          <p:nvPr/>
        </p:nvGrpSpPr>
        <p:grpSpPr>
          <a:xfrm>
            <a:off x="11036165" y="5938811"/>
            <a:ext cx="391664" cy="398404"/>
            <a:chOff x="2300600" y="1393350"/>
            <a:chExt cx="143825" cy="146300"/>
          </a:xfrm>
        </p:grpSpPr>
        <p:sp>
          <p:nvSpPr>
            <p:cNvPr id="1515" name="Google Shape;1515;p3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9" name="Google Shape;1529;p39"/>
          <p:cNvGrpSpPr/>
          <p:nvPr/>
        </p:nvGrpSpPr>
        <p:grpSpPr>
          <a:xfrm>
            <a:off x="775199" y="6336178"/>
            <a:ext cx="391664" cy="398404"/>
            <a:chOff x="2300600" y="1393350"/>
            <a:chExt cx="143825" cy="146300"/>
          </a:xfrm>
        </p:grpSpPr>
        <p:sp>
          <p:nvSpPr>
            <p:cNvPr id="1530" name="Google Shape;1530;p3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4" name="Google Shape;1544;p39"/>
          <p:cNvGrpSpPr/>
          <p:nvPr/>
        </p:nvGrpSpPr>
        <p:grpSpPr>
          <a:xfrm>
            <a:off x="10611699" y="93378"/>
            <a:ext cx="391664" cy="398404"/>
            <a:chOff x="2300600" y="1393350"/>
            <a:chExt cx="143825" cy="146300"/>
          </a:xfrm>
        </p:grpSpPr>
        <p:sp>
          <p:nvSpPr>
            <p:cNvPr id="1545" name="Google Shape;1545;p3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9" name="Google Shape;1559;p39"/>
          <p:cNvGrpSpPr/>
          <p:nvPr/>
        </p:nvGrpSpPr>
        <p:grpSpPr>
          <a:xfrm rot="-5400000">
            <a:off x="11614737" y="3335510"/>
            <a:ext cx="347908" cy="187005"/>
            <a:chOff x="5604802" y="5066757"/>
            <a:chExt cx="260931" cy="140254"/>
          </a:xfrm>
        </p:grpSpPr>
        <p:sp>
          <p:nvSpPr>
            <p:cNvPr id="1560" name="Google Shape;1560;p39"/>
            <p:cNvSpPr/>
            <p:nvPr/>
          </p:nvSpPr>
          <p:spPr>
            <a:xfrm>
              <a:off x="5746662" y="50683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5623550" y="50683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9"/>
            <p:cNvSpPr/>
            <p:nvPr/>
          </p:nvSpPr>
          <p:spPr>
            <a:xfrm>
              <a:off x="5728736" y="5066757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9"/>
            <p:cNvSpPr/>
            <p:nvPr/>
          </p:nvSpPr>
          <p:spPr>
            <a:xfrm>
              <a:off x="5604802" y="5066757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4" name="Google Shape;1564;p39"/>
          <p:cNvGrpSpPr/>
          <p:nvPr/>
        </p:nvGrpSpPr>
        <p:grpSpPr>
          <a:xfrm>
            <a:off x="7692595" y="6135765"/>
            <a:ext cx="344663" cy="185952"/>
            <a:chOff x="2495821" y="4570199"/>
            <a:chExt cx="258497" cy="139464"/>
          </a:xfrm>
        </p:grpSpPr>
        <p:sp>
          <p:nvSpPr>
            <p:cNvPr id="1565" name="Google Shape;1565;p39"/>
            <p:cNvSpPr/>
            <p:nvPr/>
          </p:nvSpPr>
          <p:spPr>
            <a:xfrm>
              <a:off x="2636069" y="4571811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2514569" y="4571811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2618110" y="457019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2495821" y="457019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9" name="Google Shape;1569;p39"/>
          <p:cNvGrpSpPr/>
          <p:nvPr/>
        </p:nvGrpSpPr>
        <p:grpSpPr>
          <a:xfrm>
            <a:off x="9668203" y="47170"/>
            <a:ext cx="347952" cy="188101"/>
            <a:chOff x="3927577" y="3788277"/>
            <a:chExt cx="260964" cy="141076"/>
          </a:xfrm>
        </p:grpSpPr>
        <p:sp>
          <p:nvSpPr>
            <p:cNvPr id="1570" name="Google Shape;1570;p39"/>
            <p:cNvSpPr/>
            <p:nvPr/>
          </p:nvSpPr>
          <p:spPr>
            <a:xfrm>
              <a:off x="3927577" y="3789889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4051512" y="3789889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3938991" y="3788277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4062135" y="3788277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4" name="Google Shape;1574;p39"/>
          <p:cNvGrpSpPr/>
          <p:nvPr/>
        </p:nvGrpSpPr>
        <p:grpSpPr>
          <a:xfrm rot="-5400000">
            <a:off x="221242" y="5055067"/>
            <a:ext cx="486007" cy="178365"/>
            <a:chOff x="4141206" y="5025150"/>
            <a:chExt cx="364505" cy="133774"/>
          </a:xfrm>
        </p:grpSpPr>
        <p:sp>
          <p:nvSpPr>
            <p:cNvPr id="1575" name="Google Shape;1575;p39"/>
            <p:cNvSpPr/>
            <p:nvPr/>
          </p:nvSpPr>
          <p:spPr>
            <a:xfrm>
              <a:off x="4393153" y="50276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4275731" y="50276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4158342" y="5027617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4375227" y="50251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39"/>
            <p:cNvSpPr/>
            <p:nvPr/>
          </p:nvSpPr>
          <p:spPr>
            <a:xfrm>
              <a:off x="4257806" y="50251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9"/>
            <p:cNvSpPr/>
            <p:nvPr/>
          </p:nvSpPr>
          <p:spPr>
            <a:xfrm>
              <a:off x="4141206" y="50251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1" name="Google Shape;1581;p39"/>
          <p:cNvSpPr/>
          <p:nvPr/>
        </p:nvSpPr>
        <p:spPr>
          <a:xfrm>
            <a:off x="6314659" y="306780"/>
            <a:ext cx="142491" cy="154419"/>
          </a:xfrm>
          <a:custGeom>
            <a:avLst/>
            <a:gdLst/>
            <a:ahLst/>
            <a:cxnLst/>
            <a:rect l="l" t="t" r="r" b="b"/>
            <a:pathLst>
              <a:path w="3249" h="3521" extrusionOk="0">
                <a:moveTo>
                  <a:pt x="1612" y="0"/>
                </a:moveTo>
                <a:lnTo>
                  <a:pt x="1" y="942"/>
                </a:lnTo>
                <a:lnTo>
                  <a:pt x="1" y="967"/>
                </a:lnTo>
                <a:lnTo>
                  <a:pt x="1" y="2578"/>
                </a:lnTo>
                <a:lnTo>
                  <a:pt x="1612" y="3520"/>
                </a:lnTo>
                <a:lnTo>
                  <a:pt x="3248" y="2578"/>
                </a:lnTo>
                <a:lnTo>
                  <a:pt x="3248" y="942"/>
                </a:lnTo>
                <a:lnTo>
                  <a:pt x="1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2" name="Google Shape;1582;p39"/>
          <p:cNvSpPr/>
          <p:nvPr/>
        </p:nvSpPr>
        <p:spPr>
          <a:xfrm>
            <a:off x="6402719" y="314367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1637" y="150"/>
                </a:moveTo>
                <a:lnTo>
                  <a:pt x="1637" y="1662"/>
                </a:lnTo>
                <a:lnTo>
                  <a:pt x="100" y="2554"/>
                </a:lnTo>
                <a:lnTo>
                  <a:pt x="100" y="1017"/>
                </a:lnTo>
                <a:lnTo>
                  <a:pt x="1637" y="150"/>
                </a:lnTo>
                <a:close/>
                <a:moveTo>
                  <a:pt x="1711" y="1"/>
                </a:moveTo>
                <a:lnTo>
                  <a:pt x="1" y="968"/>
                </a:lnTo>
                <a:lnTo>
                  <a:pt x="1" y="2703"/>
                </a:lnTo>
                <a:lnTo>
                  <a:pt x="1711" y="1711"/>
                </a:lnTo>
                <a:lnTo>
                  <a:pt x="17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3" name="Google Shape;1583;p39"/>
          <p:cNvSpPr/>
          <p:nvPr/>
        </p:nvSpPr>
        <p:spPr>
          <a:xfrm>
            <a:off x="6332069" y="314367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75" y="150"/>
                </a:moveTo>
                <a:lnTo>
                  <a:pt x="1612" y="1017"/>
                </a:lnTo>
                <a:lnTo>
                  <a:pt x="1612" y="2554"/>
                </a:lnTo>
                <a:lnTo>
                  <a:pt x="75" y="1662"/>
                </a:lnTo>
                <a:lnTo>
                  <a:pt x="75" y="150"/>
                </a:lnTo>
                <a:close/>
                <a:moveTo>
                  <a:pt x="1" y="1"/>
                </a:moveTo>
                <a:lnTo>
                  <a:pt x="1" y="1711"/>
                </a:lnTo>
                <a:lnTo>
                  <a:pt x="1711" y="2703"/>
                </a:lnTo>
                <a:lnTo>
                  <a:pt x="1711" y="968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4" name="Google Shape;1584;p39"/>
          <p:cNvSpPr/>
          <p:nvPr/>
        </p:nvSpPr>
        <p:spPr>
          <a:xfrm>
            <a:off x="6332069" y="274152"/>
            <a:ext cx="145736" cy="85915"/>
          </a:xfrm>
          <a:custGeom>
            <a:avLst/>
            <a:gdLst/>
            <a:ahLst/>
            <a:cxnLst/>
            <a:rect l="l" t="t" r="r" b="b"/>
            <a:pathLst>
              <a:path w="3323" h="1959" extrusionOk="0">
                <a:moveTo>
                  <a:pt x="1661" y="75"/>
                </a:moveTo>
                <a:lnTo>
                  <a:pt x="3223" y="967"/>
                </a:lnTo>
                <a:lnTo>
                  <a:pt x="1661" y="1860"/>
                </a:lnTo>
                <a:lnTo>
                  <a:pt x="100" y="967"/>
                </a:lnTo>
                <a:lnTo>
                  <a:pt x="1661" y="75"/>
                </a:lnTo>
                <a:close/>
                <a:moveTo>
                  <a:pt x="1661" y="1"/>
                </a:moveTo>
                <a:lnTo>
                  <a:pt x="1" y="943"/>
                </a:lnTo>
                <a:lnTo>
                  <a:pt x="1" y="1017"/>
                </a:lnTo>
                <a:lnTo>
                  <a:pt x="1661" y="1959"/>
                </a:lnTo>
                <a:lnTo>
                  <a:pt x="3322" y="1017"/>
                </a:lnTo>
                <a:lnTo>
                  <a:pt x="3322" y="943"/>
                </a:lnTo>
                <a:lnTo>
                  <a:pt x="16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5" name="Google Shape;1585;p39"/>
          <p:cNvGrpSpPr/>
          <p:nvPr/>
        </p:nvGrpSpPr>
        <p:grpSpPr>
          <a:xfrm>
            <a:off x="2899391" y="93359"/>
            <a:ext cx="106615" cy="95739"/>
            <a:chOff x="3016818" y="5324394"/>
            <a:chExt cx="79961" cy="71804"/>
          </a:xfrm>
        </p:grpSpPr>
        <p:sp>
          <p:nvSpPr>
            <p:cNvPr id="1586" name="Google Shape;1586;p39"/>
            <p:cNvSpPr/>
            <p:nvPr/>
          </p:nvSpPr>
          <p:spPr>
            <a:xfrm>
              <a:off x="3016818" y="5326038"/>
              <a:ext cx="69337" cy="68515"/>
            </a:xfrm>
            <a:custGeom>
              <a:avLst/>
              <a:gdLst/>
              <a:ahLst/>
              <a:cxnLst/>
              <a:rect l="l" t="t" r="r" b="b"/>
              <a:pathLst>
                <a:path w="2108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43"/>
                  </a:lnTo>
                  <a:lnTo>
                    <a:pt x="645" y="1041"/>
                  </a:lnTo>
                  <a:lnTo>
                    <a:pt x="422" y="1264"/>
                  </a:lnTo>
                  <a:lnTo>
                    <a:pt x="1" y="1686"/>
                  </a:lnTo>
                  <a:lnTo>
                    <a:pt x="422" y="2082"/>
                  </a:lnTo>
                  <a:lnTo>
                    <a:pt x="844" y="1686"/>
                  </a:lnTo>
                  <a:lnTo>
                    <a:pt x="1067" y="1463"/>
                  </a:lnTo>
                  <a:lnTo>
                    <a:pt x="1265" y="1686"/>
                  </a:lnTo>
                  <a:lnTo>
                    <a:pt x="1686" y="2082"/>
                  </a:lnTo>
                  <a:lnTo>
                    <a:pt x="2108" y="1686"/>
                  </a:lnTo>
                  <a:lnTo>
                    <a:pt x="1686" y="1264"/>
                  </a:lnTo>
                  <a:lnTo>
                    <a:pt x="1488" y="1041"/>
                  </a:lnTo>
                  <a:lnTo>
                    <a:pt x="1686" y="843"/>
                  </a:lnTo>
                  <a:lnTo>
                    <a:pt x="2108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67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3024975" y="5324394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100"/>
                  </a:moveTo>
                  <a:lnTo>
                    <a:pt x="2108" y="472"/>
                  </a:lnTo>
                  <a:lnTo>
                    <a:pt x="1463" y="1091"/>
                  </a:lnTo>
                  <a:lnTo>
                    <a:pt x="2108" y="1736"/>
                  </a:lnTo>
                  <a:lnTo>
                    <a:pt x="1736" y="2108"/>
                  </a:lnTo>
                  <a:lnTo>
                    <a:pt x="1091" y="1463"/>
                  </a:lnTo>
                  <a:lnTo>
                    <a:pt x="472" y="2108"/>
                  </a:lnTo>
                  <a:lnTo>
                    <a:pt x="100" y="1736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100"/>
                  </a:lnTo>
                  <a:lnTo>
                    <a:pt x="1091" y="719"/>
                  </a:lnTo>
                  <a:lnTo>
                    <a:pt x="1736" y="100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5" y="1091"/>
                  </a:lnTo>
                  <a:lnTo>
                    <a:pt x="1" y="1736"/>
                  </a:lnTo>
                  <a:lnTo>
                    <a:pt x="472" y="2182"/>
                  </a:lnTo>
                  <a:lnTo>
                    <a:pt x="1091" y="1562"/>
                  </a:lnTo>
                  <a:lnTo>
                    <a:pt x="1736" y="2182"/>
                  </a:lnTo>
                  <a:lnTo>
                    <a:pt x="2182" y="1736"/>
                  </a:lnTo>
                  <a:lnTo>
                    <a:pt x="1562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1" y="64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8" name="Google Shape;1588;p39"/>
          <p:cNvGrpSpPr/>
          <p:nvPr/>
        </p:nvGrpSpPr>
        <p:grpSpPr>
          <a:xfrm>
            <a:off x="10267575" y="6640439"/>
            <a:ext cx="105519" cy="95695"/>
            <a:chOff x="5388706" y="4294604"/>
            <a:chExt cx="79139" cy="71771"/>
          </a:xfrm>
        </p:grpSpPr>
        <p:sp>
          <p:nvSpPr>
            <p:cNvPr id="1589" name="Google Shape;1589;p39"/>
            <p:cNvSpPr/>
            <p:nvPr/>
          </p:nvSpPr>
          <p:spPr>
            <a:xfrm>
              <a:off x="5399330" y="42954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5388706" y="42946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1" name="Google Shape;1591;p39"/>
          <p:cNvSpPr/>
          <p:nvPr/>
        </p:nvSpPr>
        <p:spPr>
          <a:xfrm>
            <a:off x="7244309" y="6648597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2" name="Google Shape;1592;p39"/>
          <p:cNvSpPr/>
          <p:nvPr/>
        </p:nvSpPr>
        <p:spPr>
          <a:xfrm>
            <a:off x="2750236" y="6580626"/>
            <a:ext cx="58768" cy="59820"/>
          </a:xfrm>
          <a:custGeom>
            <a:avLst/>
            <a:gdLst/>
            <a:ahLst/>
            <a:cxnLst/>
            <a:rect l="l" t="t" r="r" b="b"/>
            <a:pathLst>
              <a:path w="1340" h="1364" extrusionOk="0">
                <a:moveTo>
                  <a:pt x="670" y="100"/>
                </a:moveTo>
                <a:cubicBezTo>
                  <a:pt x="993" y="100"/>
                  <a:pt x="1240" y="347"/>
                  <a:pt x="1240" y="670"/>
                </a:cubicBezTo>
                <a:cubicBezTo>
                  <a:pt x="1240" y="992"/>
                  <a:pt x="993" y="1265"/>
                  <a:pt x="670" y="1265"/>
                </a:cubicBezTo>
                <a:cubicBezTo>
                  <a:pt x="348" y="1265"/>
                  <a:pt x="75" y="992"/>
                  <a:pt x="75" y="670"/>
                </a:cubicBezTo>
                <a:cubicBezTo>
                  <a:pt x="75" y="347"/>
                  <a:pt x="348" y="100"/>
                  <a:pt x="670" y="100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70"/>
                </a:cubicBezTo>
                <a:cubicBezTo>
                  <a:pt x="1" y="1042"/>
                  <a:pt x="298" y="1364"/>
                  <a:pt x="670" y="1364"/>
                </a:cubicBezTo>
                <a:cubicBezTo>
                  <a:pt x="1042" y="1364"/>
                  <a:pt x="1340" y="1042"/>
                  <a:pt x="1340" y="670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37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0"/>
          <p:cNvSpPr txBox="1">
            <a:spLocks noGrp="1"/>
          </p:cNvSpPr>
          <p:nvPr>
            <p:ph type="subTitle" idx="1"/>
          </p:nvPr>
        </p:nvSpPr>
        <p:spPr>
          <a:xfrm>
            <a:off x="960000" y="4593867"/>
            <a:ext cx="3115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95" name="Google Shape;1595;p40"/>
          <p:cNvSpPr txBox="1">
            <a:spLocks noGrp="1"/>
          </p:cNvSpPr>
          <p:nvPr>
            <p:ph type="subTitle" idx="2"/>
          </p:nvPr>
        </p:nvSpPr>
        <p:spPr>
          <a:xfrm>
            <a:off x="960000" y="4896251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40"/>
          <p:cNvSpPr txBox="1">
            <a:spLocks noGrp="1"/>
          </p:cNvSpPr>
          <p:nvPr>
            <p:ph type="subTitle" idx="3"/>
          </p:nvPr>
        </p:nvSpPr>
        <p:spPr>
          <a:xfrm>
            <a:off x="4538400" y="4896251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7" name="Google Shape;1597;p40"/>
          <p:cNvSpPr txBox="1">
            <a:spLocks noGrp="1"/>
          </p:cNvSpPr>
          <p:nvPr>
            <p:ph type="subTitle" idx="4"/>
          </p:nvPr>
        </p:nvSpPr>
        <p:spPr>
          <a:xfrm>
            <a:off x="8116800" y="4896251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8" name="Google Shape;1598;p40"/>
          <p:cNvSpPr txBox="1">
            <a:spLocks noGrp="1"/>
          </p:cNvSpPr>
          <p:nvPr>
            <p:ph type="subTitle" idx="5"/>
          </p:nvPr>
        </p:nvSpPr>
        <p:spPr>
          <a:xfrm>
            <a:off x="4538400" y="4593867"/>
            <a:ext cx="3115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99" name="Google Shape;1599;p40"/>
          <p:cNvSpPr txBox="1">
            <a:spLocks noGrp="1"/>
          </p:cNvSpPr>
          <p:nvPr>
            <p:ph type="subTitle" idx="6"/>
          </p:nvPr>
        </p:nvSpPr>
        <p:spPr>
          <a:xfrm>
            <a:off x="8116800" y="4593867"/>
            <a:ext cx="31152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00" name="Google Shape;1600;p40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40"/>
          <p:cNvSpPr/>
          <p:nvPr/>
        </p:nvSpPr>
        <p:spPr>
          <a:xfrm rot="-1799926">
            <a:off x="167475" y="5436809"/>
            <a:ext cx="1232851" cy="1960055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2" name="Google Shape;1602;p40"/>
          <p:cNvSpPr/>
          <p:nvPr/>
        </p:nvSpPr>
        <p:spPr>
          <a:xfrm rot="-1799926">
            <a:off x="158912" y="5458874"/>
            <a:ext cx="1520979" cy="2013425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3" name="Google Shape;1603;p40"/>
          <p:cNvSpPr/>
          <p:nvPr/>
        </p:nvSpPr>
        <p:spPr>
          <a:xfrm rot="2700115">
            <a:off x="66573" y="-397260"/>
            <a:ext cx="974911" cy="1827263"/>
          </a:xfrm>
          <a:custGeom>
            <a:avLst/>
            <a:gdLst/>
            <a:ahLst/>
            <a:cxnLst/>
            <a:rect l="l" t="t" r="r" b="b"/>
            <a:pathLst>
              <a:path w="13858" h="25973" extrusionOk="0">
                <a:moveTo>
                  <a:pt x="8061" y="0"/>
                </a:moveTo>
                <a:cubicBezTo>
                  <a:pt x="5970" y="0"/>
                  <a:pt x="2509" y="1655"/>
                  <a:pt x="2653" y="4072"/>
                </a:cubicBezTo>
                <a:cubicBezTo>
                  <a:pt x="2727" y="5039"/>
                  <a:pt x="3719" y="6006"/>
                  <a:pt x="3942" y="6997"/>
                </a:cubicBezTo>
                <a:cubicBezTo>
                  <a:pt x="4239" y="8410"/>
                  <a:pt x="3892" y="9947"/>
                  <a:pt x="3347" y="11236"/>
                </a:cubicBezTo>
                <a:cubicBezTo>
                  <a:pt x="2454" y="13294"/>
                  <a:pt x="1017" y="15153"/>
                  <a:pt x="546" y="17359"/>
                </a:cubicBezTo>
                <a:cubicBezTo>
                  <a:pt x="0" y="19863"/>
                  <a:pt x="868" y="22615"/>
                  <a:pt x="2777" y="24300"/>
                </a:cubicBezTo>
                <a:cubicBezTo>
                  <a:pt x="4011" y="25391"/>
                  <a:pt x="5661" y="25973"/>
                  <a:pt x="7303" y="25973"/>
                </a:cubicBezTo>
                <a:cubicBezTo>
                  <a:pt x="8199" y="25973"/>
                  <a:pt x="9093" y="25800"/>
                  <a:pt x="9916" y="25441"/>
                </a:cubicBezTo>
                <a:cubicBezTo>
                  <a:pt x="12246" y="24424"/>
                  <a:pt x="13858" y="21896"/>
                  <a:pt x="13709" y="19342"/>
                </a:cubicBezTo>
                <a:cubicBezTo>
                  <a:pt x="13585" y="16839"/>
                  <a:pt x="11924" y="14558"/>
                  <a:pt x="11974" y="12030"/>
                </a:cubicBezTo>
                <a:cubicBezTo>
                  <a:pt x="12023" y="9749"/>
                  <a:pt x="13486" y="7642"/>
                  <a:pt x="13486" y="5361"/>
                </a:cubicBezTo>
                <a:cubicBezTo>
                  <a:pt x="13461" y="2610"/>
                  <a:pt x="11007" y="155"/>
                  <a:pt x="8280" y="7"/>
                </a:cubicBezTo>
                <a:cubicBezTo>
                  <a:pt x="8209" y="2"/>
                  <a:pt x="8136" y="0"/>
                  <a:pt x="8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4" name="Google Shape;1604;p40"/>
          <p:cNvSpPr/>
          <p:nvPr/>
        </p:nvSpPr>
        <p:spPr>
          <a:xfrm rot="2700115">
            <a:off x="247172" y="-515682"/>
            <a:ext cx="1030769" cy="1829515"/>
          </a:xfrm>
          <a:custGeom>
            <a:avLst/>
            <a:gdLst/>
            <a:ahLst/>
            <a:cxnLst/>
            <a:rect l="l" t="t" r="r" b="b"/>
            <a:pathLst>
              <a:path w="14652" h="26005" fill="none" extrusionOk="0">
                <a:moveTo>
                  <a:pt x="8851" y="4116"/>
                </a:moveTo>
                <a:cubicBezTo>
                  <a:pt x="9545" y="5901"/>
                  <a:pt x="9148" y="8008"/>
                  <a:pt x="9966" y="9743"/>
                </a:cubicBezTo>
                <a:cubicBezTo>
                  <a:pt x="10759" y="11453"/>
                  <a:pt x="12544" y="12445"/>
                  <a:pt x="13561" y="14031"/>
                </a:cubicBezTo>
                <a:cubicBezTo>
                  <a:pt x="14577" y="15643"/>
                  <a:pt x="14651" y="17824"/>
                  <a:pt x="13734" y="19485"/>
                </a:cubicBezTo>
                <a:cubicBezTo>
                  <a:pt x="13338" y="20229"/>
                  <a:pt x="12767" y="20849"/>
                  <a:pt x="12197" y="21468"/>
                </a:cubicBezTo>
                <a:cubicBezTo>
                  <a:pt x="11404" y="22361"/>
                  <a:pt x="10586" y="23253"/>
                  <a:pt x="9793" y="24121"/>
                </a:cubicBezTo>
                <a:cubicBezTo>
                  <a:pt x="9371" y="24617"/>
                  <a:pt x="8925" y="25112"/>
                  <a:pt x="8330" y="25385"/>
                </a:cubicBezTo>
                <a:cubicBezTo>
                  <a:pt x="7115" y="26005"/>
                  <a:pt x="5578" y="25559"/>
                  <a:pt x="4537" y="24691"/>
                </a:cubicBezTo>
                <a:cubicBezTo>
                  <a:pt x="2430" y="22956"/>
                  <a:pt x="1910" y="19956"/>
                  <a:pt x="1959" y="17229"/>
                </a:cubicBezTo>
                <a:cubicBezTo>
                  <a:pt x="2034" y="14502"/>
                  <a:pt x="2554" y="11726"/>
                  <a:pt x="1959" y="9074"/>
                </a:cubicBezTo>
                <a:cubicBezTo>
                  <a:pt x="1463" y="6768"/>
                  <a:pt x="1" y="2876"/>
                  <a:pt x="2752" y="1265"/>
                </a:cubicBezTo>
                <a:cubicBezTo>
                  <a:pt x="4909" y="1"/>
                  <a:pt x="8082" y="2083"/>
                  <a:pt x="8851" y="4116"/>
                </a:cubicBezTo>
                <a:close/>
              </a:path>
            </a:pathLst>
          </a:custGeom>
          <a:noFill/>
          <a:ln w="3725" cap="flat" cmpd="sng">
            <a:solidFill>
              <a:srgbClr val="040606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5" name="Google Shape;1605;p40"/>
          <p:cNvSpPr/>
          <p:nvPr/>
        </p:nvSpPr>
        <p:spPr>
          <a:xfrm rot="-7200152">
            <a:off x="11027269" y="5687241"/>
            <a:ext cx="917612" cy="1779835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6" name="Google Shape;1606;p40"/>
          <p:cNvSpPr/>
          <p:nvPr/>
        </p:nvSpPr>
        <p:spPr>
          <a:xfrm rot="-7200152">
            <a:off x="11386886" y="5549716"/>
            <a:ext cx="719775" cy="1776501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7" name="Google Shape;1607;p40"/>
          <p:cNvGrpSpPr/>
          <p:nvPr/>
        </p:nvGrpSpPr>
        <p:grpSpPr>
          <a:xfrm>
            <a:off x="8917701" y="6567362"/>
            <a:ext cx="317472" cy="171831"/>
            <a:chOff x="3203801" y="8418471"/>
            <a:chExt cx="238104" cy="128873"/>
          </a:xfrm>
        </p:grpSpPr>
        <p:sp>
          <p:nvSpPr>
            <p:cNvPr id="1608" name="Google Shape;1608;p40"/>
            <p:cNvSpPr/>
            <p:nvPr/>
          </p:nvSpPr>
          <p:spPr>
            <a:xfrm>
              <a:off x="3333425" y="842008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3220904" y="842008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3316322" y="841847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3203801" y="841847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2" name="Google Shape;1612;p40"/>
          <p:cNvGrpSpPr/>
          <p:nvPr/>
        </p:nvGrpSpPr>
        <p:grpSpPr>
          <a:xfrm>
            <a:off x="11695215" y="4628321"/>
            <a:ext cx="155381" cy="178131"/>
            <a:chOff x="3257711" y="7804666"/>
            <a:chExt cx="116536" cy="133598"/>
          </a:xfrm>
        </p:grpSpPr>
        <p:sp>
          <p:nvSpPr>
            <p:cNvPr id="1613" name="Google Shape;1613;p40"/>
            <p:cNvSpPr/>
            <p:nvPr/>
          </p:nvSpPr>
          <p:spPr>
            <a:xfrm>
              <a:off x="3272280" y="7828140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4" name="Google Shape;1614;p40"/>
            <p:cNvGrpSpPr/>
            <p:nvPr/>
          </p:nvGrpSpPr>
          <p:grpSpPr>
            <a:xfrm>
              <a:off x="3257711" y="7804666"/>
              <a:ext cx="103578" cy="112558"/>
              <a:chOff x="2027925" y="3315775"/>
              <a:chExt cx="78725" cy="85550"/>
            </a:xfrm>
          </p:grpSpPr>
          <p:sp>
            <p:nvSpPr>
              <p:cNvPr id="1615" name="Google Shape;1615;p40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8" name="Google Shape;1618;p40"/>
          <p:cNvGrpSpPr/>
          <p:nvPr/>
        </p:nvGrpSpPr>
        <p:grpSpPr>
          <a:xfrm>
            <a:off x="2517470" y="219810"/>
            <a:ext cx="347908" cy="187005"/>
            <a:chOff x="4828827" y="6234957"/>
            <a:chExt cx="260931" cy="140254"/>
          </a:xfrm>
        </p:grpSpPr>
        <p:sp>
          <p:nvSpPr>
            <p:cNvPr id="1619" name="Google Shape;1619;p40"/>
            <p:cNvSpPr/>
            <p:nvPr/>
          </p:nvSpPr>
          <p:spPr>
            <a:xfrm>
              <a:off x="4970687" y="62365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4847575" y="62365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4952761" y="6234957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4828827" y="6234957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23" name="Google Shape;1623;p40"/>
          <p:cNvSpPr/>
          <p:nvPr/>
        </p:nvSpPr>
        <p:spPr>
          <a:xfrm>
            <a:off x="226927" y="1763430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24" name="Google Shape;1624;p40"/>
          <p:cNvGrpSpPr/>
          <p:nvPr/>
        </p:nvGrpSpPr>
        <p:grpSpPr>
          <a:xfrm rot="-5400000">
            <a:off x="11572803" y="3026719"/>
            <a:ext cx="347952" cy="188101"/>
            <a:chOff x="3151602" y="4956477"/>
            <a:chExt cx="260964" cy="141076"/>
          </a:xfrm>
        </p:grpSpPr>
        <p:sp>
          <p:nvSpPr>
            <p:cNvPr id="1625" name="Google Shape;1625;p40"/>
            <p:cNvSpPr/>
            <p:nvPr/>
          </p:nvSpPr>
          <p:spPr>
            <a:xfrm>
              <a:off x="3151602" y="4958089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3275537" y="4958089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3163016" y="4956477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40"/>
            <p:cNvSpPr/>
            <p:nvPr/>
          </p:nvSpPr>
          <p:spPr>
            <a:xfrm>
              <a:off x="3286160" y="4956477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9" name="Google Shape;1629;p40"/>
          <p:cNvGrpSpPr/>
          <p:nvPr/>
        </p:nvGrpSpPr>
        <p:grpSpPr>
          <a:xfrm rot="-5400000">
            <a:off x="152542" y="4188367"/>
            <a:ext cx="486007" cy="178365"/>
            <a:chOff x="3365231" y="6193350"/>
            <a:chExt cx="364505" cy="133774"/>
          </a:xfrm>
        </p:grpSpPr>
        <p:sp>
          <p:nvSpPr>
            <p:cNvPr id="1630" name="Google Shape;1630;p40"/>
            <p:cNvSpPr/>
            <p:nvPr/>
          </p:nvSpPr>
          <p:spPr>
            <a:xfrm>
              <a:off x="3617178" y="61958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40"/>
            <p:cNvSpPr/>
            <p:nvPr/>
          </p:nvSpPr>
          <p:spPr>
            <a:xfrm>
              <a:off x="3499756" y="61958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40"/>
            <p:cNvSpPr/>
            <p:nvPr/>
          </p:nvSpPr>
          <p:spPr>
            <a:xfrm>
              <a:off x="3382367" y="6195817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40"/>
            <p:cNvSpPr/>
            <p:nvPr/>
          </p:nvSpPr>
          <p:spPr>
            <a:xfrm>
              <a:off x="3599252" y="61933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40"/>
            <p:cNvSpPr/>
            <p:nvPr/>
          </p:nvSpPr>
          <p:spPr>
            <a:xfrm>
              <a:off x="3481831" y="61933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40"/>
            <p:cNvSpPr/>
            <p:nvPr/>
          </p:nvSpPr>
          <p:spPr>
            <a:xfrm>
              <a:off x="3365231" y="61933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6" name="Google Shape;1636;p40"/>
          <p:cNvGrpSpPr/>
          <p:nvPr/>
        </p:nvGrpSpPr>
        <p:grpSpPr>
          <a:xfrm>
            <a:off x="3198154" y="6435305"/>
            <a:ext cx="148047" cy="169571"/>
            <a:chOff x="2953465" y="4671129"/>
            <a:chExt cx="111035" cy="127178"/>
          </a:xfrm>
        </p:grpSpPr>
        <p:sp>
          <p:nvSpPr>
            <p:cNvPr id="1637" name="Google Shape;1637;p40"/>
            <p:cNvSpPr/>
            <p:nvPr/>
          </p:nvSpPr>
          <p:spPr>
            <a:xfrm>
              <a:off x="2953465" y="4693907"/>
              <a:ext cx="97066" cy="104401"/>
            </a:xfrm>
            <a:custGeom>
              <a:avLst/>
              <a:gdLst/>
              <a:ahLst/>
              <a:cxnLst/>
              <a:rect l="l" t="t" r="r" b="b"/>
              <a:pathLst>
                <a:path w="2951" h="3174" extrusionOk="0">
                  <a:moveTo>
                    <a:pt x="1463" y="1"/>
                  </a:moveTo>
                  <a:lnTo>
                    <a:pt x="1" y="844"/>
                  </a:lnTo>
                  <a:lnTo>
                    <a:pt x="1" y="869"/>
                  </a:lnTo>
                  <a:lnTo>
                    <a:pt x="1" y="2331"/>
                  </a:lnTo>
                  <a:lnTo>
                    <a:pt x="1463" y="3174"/>
                  </a:lnTo>
                  <a:lnTo>
                    <a:pt x="2951" y="2331"/>
                  </a:lnTo>
                  <a:lnTo>
                    <a:pt x="2951" y="84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38" name="Google Shape;1638;p40"/>
            <p:cNvGrpSpPr/>
            <p:nvPr/>
          </p:nvGrpSpPr>
          <p:grpSpPr>
            <a:xfrm>
              <a:off x="2964968" y="4671129"/>
              <a:ext cx="99533" cy="107690"/>
              <a:chOff x="1805425" y="934125"/>
              <a:chExt cx="75650" cy="81850"/>
            </a:xfrm>
          </p:grpSpPr>
          <p:sp>
            <p:nvSpPr>
              <p:cNvPr id="1639" name="Google Shape;1639;p40"/>
              <p:cNvSpPr/>
              <p:nvPr/>
            </p:nvSpPr>
            <p:spPr>
              <a:xfrm>
                <a:off x="1842625" y="955200"/>
                <a:ext cx="3845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2431" extrusionOk="0">
                    <a:moveTo>
                      <a:pt x="1463" y="125"/>
                    </a:moveTo>
                    <a:lnTo>
                      <a:pt x="1463" y="1513"/>
                    </a:lnTo>
                    <a:lnTo>
                      <a:pt x="75" y="2306"/>
                    </a:lnTo>
                    <a:lnTo>
                      <a:pt x="75" y="918"/>
                    </a:lnTo>
                    <a:lnTo>
                      <a:pt x="1463" y="125"/>
                    </a:lnTo>
                    <a:close/>
                    <a:moveTo>
                      <a:pt x="1537" y="1"/>
                    </a:moveTo>
                    <a:lnTo>
                      <a:pt x="0" y="893"/>
                    </a:lnTo>
                    <a:lnTo>
                      <a:pt x="0" y="2430"/>
                    </a:lnTo>
                    <a:lnTo>
                      <a:pt x="1537" y="1562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1805425" y="955200"/>
                <a:ext cx="390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431" extrusionOk="0">
                    <a:moveTo>
                      <a:pt x="100" y="125"/>
                    </a:moveTo>
                    <a:lnTo>
                      <a:pt x="1488" y="918"/>
                    </a:lnTo>
                    <a:lnTo>
                      <a:pt x="1488" y="2306"/>
                    </a:lnTo>
                    <a:lnTo>
                      <a:pt x="100" y="1513"/>
                    </a:lnTo>
                    <a:lnTo>
                      <a:pt x="100" y="125"/>
                    </a:lnTo>
                    <a:close/>
                    <a:moveTo>
                      <a:pt x="1" y="1"/>
                    </a:moveTo>
                    <a:lnTo>
                      <a:pt x="1" y="1562"/>
                    </a:lnTo>
                    <a:lnTo>
                      <a:pt x="1563" y="2430"/>
                    </a:lnTo>
                    <a:lnTo>
                      <a:pt x="1563" y="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1805425" y="934125"/>
                <a:ext cx="756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1786" extrusionOk="0">
                    <a:moveTo>
                      <a:pt x="1513" y="100"/>
                    </a:moveTo>
                    <a:lnTo>
                      <a:pt x="2926" y="893"/>
                    </a:lnTo>
                    <a:lnTo>
                      <a:pt x="1513" y="1711"/>
                    </a:lnTo>
                    <a:lnTo>
                      <a:pt x="125" y="893"/>
                    </a:lnTo>
                    <a:lnTo>
                      <a:pt x="1513" y="100"/>
                    </a:lnTo>
                    <a:close/>
                    <a:moveTo>
                      <a:pt x="1513" y="1"/>
                    </a:moveTo>
                    <a:lnTo>
                      <a:pt x="1" y="868"/>
                    </a:lnTo>
                    <a:lnTo>
                      <a:pt x="1" y="918"/>
                    </a:lnTo>
                    <a:lnTo>
                      <a:pt x="1513" y="1786"/>
                    </a:lnTo>
                    <a:lnTo>
                      <a:pt x="3025" y="918"/>
                    </a:lnTo>
                    <a:lnTo>
                      <a:pt x="3025" y="868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42" name="Google Shape;1642;p40"/>
          <p:cNvGrpSpPr/>
          <p:nvPr/>
        </p:nvGrpSpPr>
        <p:grpSpPr>
          <a:xfrm>
            <a:off x="9753719" y="219800"/>
            <a:ext cx="105519" cy="95739"/>
            <a:chOff x="2721089" y="4853725"/>
            <a:chExt cx="79139" cy="71804"/>
          </a:xfrm>
        </p:grpSpPr>
        <p:sp>
          <p:nvSpPr>
            <p:cNvPr id="1643" name="Google Shape;1643;p40"/>
            <p:cNvSpPr/>
            <p:nvPr/>
          </p:nvSpPr>
          <p:spPr>
            <a:xfrm>
              <a:off x="2721089" y="4855369"/>
              <a:ext cx="68548" cy="68515"/>
            </a:xfrm>
            <a:custGeom>
              <a:avLst/>
              <a:gdLst/>
              <a:ahLst/>
              <a:cxnLst/>
              <a:rect l="l" t="t" r="r" b="b"/>
              <a:pathLst>
                <a:path w="2084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18"/>
                  </a:lnTo>
                  <a:lnTo>
                    <a:pt x="621" y="1041"/>
                  </a:lnTo>
                  <a:lnTo>
                    <a:pt x="422" y="1240"/>
                  </a:lnTo>
                  <a:lnTo>
                    <a:pt x="1" y="1661"/>
                  </a:lnTo>
                  <a:lnTo>
                    <a:pt x="422" y="2083"/>
                  </a:lnTo>
                  <a:lnTo>
                    <a:pt x="844" y="1661"/>
                  </a:lnTo>
                  <a:lnTo>
                    <a:pt x="1042" y="1463"/>
                  </a:lnTo>
                  <a:lnTo>
                    <a:pt x="1240" y="1661"/>
                  </a:lnTo>
                  <a:lnTo>
                    <a:pt x="1662" y="2083"/>
                  </a:lnTo>
                  <a:lnTo>
                    <a:pt x="2083" y="1661"/>
                  </a:lnTo>
                  <a:lnTo>
                    <a:pt x="1662" y="1240"/>
                  </a:lnTo>
                  <a:lnTo>
                    <a:pt x="1463" y="1041"/>
                  </a:lnTo>
                  <a:lnTo>
                    <a:pt x="1662" y="818"/>
                  </a:lnTo>
                  <a:lnTo>
                    <a:pt x="2083" y="422"/>
                  </a:lnTo>
                  <a:lnTo>
                    <a:pt x="1662" y="0"/>
                  </a:lnTo>
                  <a:lnTo>
                    <a:pt x="1240" y="422"/>
                  </a:lnTo>
                  <a:lnTo>
                    <a:pt x="1042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2728423" y="4853725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75"/>
                  </a:moveTo>
                  <a:lnTo>
                    <a:pt x="2108" y="472"/>
                  </a:lnTo>
                  <a:lnTo>
                    <a:pt x="1488" y="1091"/>
                  </a:lnTo>
                  <a:lnTo>
                    <a:pt x="2108" y="1711"/>
                  </a:lnTo>
                  <a:lnTo>
                    <a:pt x="1736" y="2108"/>
                  </a:lnTo>
                  <a:lnTo>
                    <a:pt x="1092" y="1463"/>
                  </a:lnTo>
                  <a:lnTo>
                    <a:pt x="472" y="2108"/>
                  </a:lnTo>
                  <a:lnTo>
                    <a:pt x="100" y="1711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75"/>
                  </a:lnTo>
                  <a:lnTo>
                    <a:pt x="1092" y="720"/>
                  </a:lnTo>
                  <a:lnTo>
                    <a:pt x="1736" y="75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6" y="1091"/>
                  </a:lnTo>
                  <a:lnTo>
                    <a:pt x="1" y="1711"/>
                  </a:lnTo>
                  <a:lnTo>
                    <a:pt x="472" y="2182"/>
                  </a:lnTo>
                  <a:lnTo>
                    <a:pt x="1092" y="1538"/>
                  </a:lnTo>
                  <a:lnTo>
                    <a:pt x="1736" y="2182"/>
                  </a:lnTo>
                  <a:lnTo>
                    <a:pt x="2182" y="1711"/>
                  </a:lnTo>
                  <a:lnTo>
                    <a:pt x="1563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2" y="620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5" name="Google Shape;1645;p40"/>
          <p:cNvGrpSpPr/>
          <p:nvPr/>
        </p:nvGrpSpPr>
        <p:grpSpPr>
          <a:xfrm>
            <a:off x="358199" y="406811"/>
            <a:ext cx="391664" cy="398404"/>
            <a:chOff x="2300600" y="1393350"/>
            <a:chExt cx="143825" cy="146300"/>
          </a:xfrm>
        </p:grpSpPr>
        <p:sp>
          <p:nvSpPr>
            <p:cNvPr id="1646" name="Google Shape;1646;p40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40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0" name="Google Shape;1660;p40"/>
          <p:cNvGrpSpPr/>
          <p:nvPr/>
        </p:nvGrpSpPr>
        <p:grpSpPr>
          <a:xfrm>
            <a:off x="10924556" y="-594821"/>
            <a:ext cx="2404075" cy="2401647"/>
            <a:chOff x="7923117" y="-384166"/>
            <a:chExt cx="1803056" cy="1801235"/>
          </a:xfrm>
        </p:grpSpPr>
        <p:sp>
          <p:nvSpPr>
            <p:cNvPr id="1661" name="Google Shape;1661;p40"/>
            <p:cNvSpPr/>
            <p:nvPr/>
          </p:nvSpPr>
          <p:spPr>
            <a:xfrm rot="2700000">
              <a:off x="8149866" y="-81524"/>
              <a:ext cx="1351380" cy="1195951"/>
            </a:xfrm>
            <a:custGeom>
              <a:avLst/>
              <a:gdLst/>
              <a:ahLst/>
              <a:cxnLst/>
              <a:rect l="l" t="t" r="r" b="b"/>
              <a:pathLst>
                <a:path w="29005" h="25669" extrusionOk="0">
                  <a:moveTo>
                    <a:pt x="16676" y="0"/>
                  </a:moveTo>
                  <a:cubicBezTo>
                    <a:pt x="15183" y="0"/>
                    <a:pt x="13687" y="85"/>
                    <a:pt x="12197" y="190"/>
                  </a:cubicBezTo>
                  <a:cubicBezTo>
                    <a:pt x="11106" y="265"/>
                    <a:pt x="10040" y="339"/>
                    <a:pt x="8974" y="612"/>
                  </a:cubicBezTo>
                  <a:cubicBezTo>
                    <a:pt x="5008" y="1603"/>
                    <a:pt x="1934" y="5123"/>
                    <a:pt x="967" y="9114"/>
                  </a:cubicBezTo>
                  <a:cubicBezTo>
                    <a:pt x="0" y="13081"/>
                    <a:pt x="992" y="17394"/>
                    <a:pt x="3124" y="20889"/>
                  </a:cubicBezTo>
                  <a:cubicBezTo>
                    <a:pt x="4264" y="22749"/>
                    <a:pt x="5801" y="24459"/>
                    <a:pt x="7834" y="25252"/>
                  </a:cubicBezTo>
                  <a:cubicBezTo>
                    <a:pt x="8587" y="25530"/>
                    <a:pt x="9389" y="25669"/>
                    <a:pt x="10190" y="25669"/>
                  </a:cubicBezTo>
                  <a:cubicBezTo>
                    <a:pt x="11392" y="25669"/>
                    <a:pt x="12593" y="25357"/>
                    <a:pt x="13635" y="24732"/>
                  </a:cubicBezTo>
                  <a:cubicBezTo>
                    <a:pt x="15345" y="23715"/>
                    <a:pt x="16560" y="21856"/>
                    <a:pt x="16832" y="19873"/>
                  </a:cubicBezTo>
                  <a:cubicBezTo>
                    <a:pt x="16981" y="18733"/>
                    <a:pt x="16932" y="17394"/>
                    <a:pt x="17849" y="16700"/>
                  </a:cubicBezTo>
                  <a:cubicBezTo>
                    <a:pt x="18394" y="16303"/>
                    <a:pt x="19138" y="16279"/>
                    <a:pt x="19807" y="16105"/>
                  </a:cubicBezTo>
                  <a:cubicBezTo>
                    <a:pt x="21171" y="15733"/>
                    <a:pt x="22261" y="14543"/>
                    <a:pt x="22534" y="13155"/>
                  </a:cubicBezTo>
                  <a:cubicBezTo>
                    <a:pt x="22708" y="12287"/>
                    <a:pt x="22584" y="11420"/>
                    <a:pt x="22782" y="10577"/>
                  </a:cubicBezTo>
                  <a:cubicBezTo>
                    <a:pt x="23055" y="9461"/>
                    <a:pt x="23947" y="8519"/>
                    <a:pt x="25038" y="8172"/>
                  </a:cubicBezTo>
                  <a:cubicBezTo>
                    <a:pt x="25608" y="7999"/>
                    <a:pt x="26228" y="7949"/>
                    <a:pt x="26773" y="7701"/>
                  </a:cubicBezTo>
                  <a:cubicBezTo>
                    <a:pt x="28360" y="6908"/>
                    <a:pt x="29004" y="3933"/>
                    <a:pt x="27690" y="2768"/>
                  </a:cubicBezTo>
                  <a:cubicBezTo>
                    <a:pt x="25930" y="1182"/>
                    <a:pt x="22856" y="562"/>
                    <a:pt x="20600" y="240"/>
                  </a:cubicBezTo>
                  <a:cubicBezTo>
                    <a:pt x="19301" y="66"/>
                    <a:pt x="17990" y="0"/>
                    <a:pt x="16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40"/>
            <p:cNvSpPr/>
            <p:nvPr/>
          </p:nvSpPr>
          <p:spPr>
            <a:xfrm rot="2700000">
              <a:off x="8292668" y="-218147"/>
              <a:ext cx="1042992" cy="1477269"/>
            </a:xfrm>
            <a:custGeom>
              <a:avLst/>
              <a:gdLst/>
              <a:ahLst/>
              <a:cxnLst/>
              <a:rect l="l" t="t" r="r" b="b"/>
              <a:pathLst>
                <a:path w="22386" h="31707" fill="none" extrusionOk="0">
                  <a:moveTo>
                    <a:pt x="21790" y="13709"/>
                  </a:moveTo>
                  <a:cubicBezTo>
                    <a:pt x="22385" y="15221"/>
                    <a:pt x="22212" y="16981"/>
                    <a:pt x="21319" y="18320"/>
                  </a:cubicBezTo>
                  <a:cubicBezTo>
                    <a:pt x="20452" y="19659"/>
                    <a:pt x="18915" y="20551"/>
                    <a:pt x="17303" y="20625"/>
                  </a:cubicBezTo>
                  <a:cubicBezTo>
                    <a:pt x="16287" y="20650"/>
                    <a:pt x="15295" y="20402"/>
                    <a:pt x="14279" y="20551"/>
                  </a:cubicBezTo>
                  <a:cubicBezTo>
                    <a:pt x="13263" y="20724"/>
                    <a:pt x="12321" y="21344"/>
                    <a:pt x="11750" y="22212"/>
                  </a:cubicBezTo>
                  <a:cubicBezTo>
                    <a:pt x="10808" y="23724"/>
                    <a:pt x="11081" y="25682"/>
                    <a:pt x="10759" y="27442"/>
                  </a:cubicBezTo>
                  <a:cubicBezTo>
                    <a:pt x="10461" y="29178"/>
                    <a:pt x="9321" y="30938"/>
                    <a:pt x="7586" y="31334"/>
                  </a:cubicBezTo>
                  <a:cubicBezTo>
                    <a:pt x="5925" y="31706"/>
                    <a:pt x="4214" y="30690"/>
                    <a:pt x="3223" y="29302"/>
                  </a:cubicBezTo>
                  <a:cubicBezTo>
                    <a:pt x="2256" y="27913"/>
                    <a:pt x="1859" y="26203"/>
                    <a:pt x="1463" y="24542"/>
                  </a:cubicBezTo>
                  <a:cubicBezTo>
                    <a:pt x="1240" y="23476"/>
                    <a:pt x="992" y="22410"/>
                    <a:pt x="744" y="21344"/>
                  </a:cubicBezTo>
                  <a:cubicBezTo>
                    <a:pt x="372" y="19683"/>
                    <a:pt x="0" y="17923"/>
                    <a:pt x="496" y="16287"/>
                  </a:cubicBezTo>
                  <a:cubicBezTo>
                    <a:pt x="1165" y="14056"/>
                    <a:pt x="3322" y="12569"/>
                    <a:pt x="4239" y="10437"/>
                  </a:cubicBezTo>
                  <a:cubicBezTo>
                    <a:pt x="5206" y="8231"/>
                    <a:pt x="4809" y="5553"/>
                    <a:pt x="6074" y="3545"/>
                  </a:cubicBezTo>
                  <a:cubicBezTo>
                    <a:pt x="8007" y="521"/>
                    <a:pt x="14155" y="0"/>
                    <a:pt x="16262" y="3124"/>
                  </a:cubicBezTo>
                  <a:cubicBezTo>
                    <a:pt x="17154" y="4438"/>
                    <a:pt x="16956" y="6272"/>
                    <a:pt x="17526" y="7710"/>
                  </a:cubicBezTo>
                  <a:cubicBezTo>
                    <a:pt x="18444" y="10040"/>
                    <a:pt x="20873" y="11379"/>
                    <a:pt x="21790" y="13709"/>
                  </a:cubicBezTo>
                  <a:close/>
                </a:path>
              </a:pathLst>
            </a:custGeom>
            <a:noFill/>
            <a:ln w="4950" cap="flat" cmpd="sng">
              <a:solidFill>
                <a:schemeClr val="dk1"/>
              </a:solidFill>
              <a:prstDash val="solid"/>
              <a:miter lim="247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3" name="Google Shape;1663;p40"/>
            <p:cNvGrpSpPr/>
            <p:nvPr/>
          </p:nvGrpSpPr>
          <p:grpSpPr>
            <a:xfrm>
              <a:off x="8633924" y="305108"/>
              <a:ext cx="293748" cy="298803"/>
              <a:chOff x="2300600" y="1393350"/>
              <a:chExt cx="143825" cy="146300"/>
            </a:xfrm>
          </p:grpSpPr>
          <p:sp>
            <p:nvSpPr>
              <p:cNvPr id="1664" name="Google Shape;1664;p40"/>
              <p:cNvSpPr/>
              <p:nvPr/>
            </p:nvSpPr>
            <p:spPr>
              <a:xfrm>
                <a:off x="2334075" y="1404525"/>
                <a:ext cx="768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75" extrusionOk="0">
                    <a:moveTo>
                      <a:pt x="1" y="0"/>
                    </a:moveTo>
                    <a:lnTo>
                      <a:pt x="1" y="74"/>
                    </a:lnTo>
                    <a:lnTo>
                      <a:pt x="3074" y="74"/>
                    </a:lnTo>
                    <a:lnTo>
                      <a:pt x="3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2352675" y="1393350"/>
                <a:ext cx="396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51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587" y="50"/>
                    </a:lnTo>
                    <a:lnTo>
                      <a:pt x="15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2352675" y="1537750"/>
                <a:ext cx="396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76" extrusionOk="0">
                    <a:moveTo>
                      <a:pt x="0" y="1"/>
                    </a:moveTo>
                    <a:lnTo>
                      <a:pt x="0" y="75"/>
                    </a:lnTo>
                    <a:lnTo>
                      <a:pt x="1587" y="75"/>
                    </a:lnTo>
                    <a:lnTo>
                      <a:pt x="15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2320450" y="1415675"/>
                <a:ext cx="10412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75" extrusionOk="0">
                    <a:moveTo>
                      <a:pt x="0" y="0"/>
                    </a:moveTo>
                    <a:lnTo>
                      <a:pt x="0" y="75"/>
                    </a:lnTo>
                    <a:lnTo>
                      <a:pt x="4165" y="75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2311775" y="1426825"/>
                <a:ext cx="1214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75" extrusionOk="0">
                    <a:moveTo>
                      <a:pt x="0" y="0"/>
                    </a:moveTo>
                    <a:lnTo>
                      <a:pt x="0" y="75"/>
                    </a:lnTo>
                    <a:lnTo>
                      <a:pt x="4859" y="75"/>
                    </a:lnTo>
                    <a:lnTo>
                      <a:pt x="48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2305575" y="1437975"/>
                <a:ext cx="133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76" extrusionOk="0">
                    <a:moveTo>
                      <a:pt x="0" y="1"/>
                    </a:moveTo>
                    <a:lnTo>
                      <a:pt x="0" y="75"/>
                    </a:lnTo>
                    <a:lnTo>
                      <a:pt x="5330" y="75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2301850" y="1449125"/>
                <a:ext cx="1407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76" extrusionOk="0">
                    <a:moveTo>
                      <a:pt x="0" y="1"/>
                    </a:moveTo>
                    <a:lnTo>
                      <a:pt x="0" y="75"/>
                    </a:lnTo>
                    <a:lnTo>
                      <a:pt x="5628" y="75"/>
                    </a:lnTo>
                    <a:lnTo>
                      <a:pt x="56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2300600" y="1460300"/>
                <a:ext cx="1438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0" extrusionOk="0">
                    <a:moveTo>
                      <a:pt x="1" y="0"/>
                    </a:moveTo>
                    <a:lnTo>
                      <a:pt x="1" y="50"/>
                    </a:lnTo>
                    <a:lnTo>
                      <a:pt x="5752" y="50"/>
                    </a:lnTo>
                    <a:lnTo>
                      <a:pt x="57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2300600" y="1471450"/>
                <a:ext cx="1438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0" extrusionOk="0">
                    <a:moveTo>
                      <a:pt x="1" y="0"/>
                    </a:moveTo>
                    <a:lnTo>
                      <a:pt x="1" y="50"/>
                    </a:lnTo>
                    <a:lnTo>
                      <a:pt x="5752" y="50"/>
                    </a:lnTo>
                    <a:lnTo>
                      <a:pt x="57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2301850" y="1482600"/>
                <a:ext cx="1407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51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5628" y="50"/>
                    </a:lnTo>
                    <a:lnTo>
                      <a:pt x="56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2305575" y="1493125"/>
                <a:ext cx="133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76" extrusionOk="0">
                    <a:moveTo>
                      <a:pt x="0" y="1"/>
                    </a:moveTo>
                    <a:lnTo>
                      <a:pt x="0" y="75"/>
                    </a:lnTo>
                    <a:lnTo>
                      <a:pt x="5330" y="75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2311775" y="1504300"/>
                <a:ext cx="1214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75" extrusionOk="0">
                    <a:moveTo>
                      <a:pt x="0" y="0"/>
                    </a:moveTo>
                    <a:lnTo>
                      <a:pt x="0" y="75"/>
                    </a:lnTo>
                    <a:lnTo>
                      <a:pt x="4859" y="75"/>
                    </a:lnTo>
                    <a:lnTo>
                      <a:pt x="48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2320450" y="1515450"/>
                <a:ext cx="10412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75" extrusionOk="0">
                    <a:moveTo>
                      <a:pt x="0" y="0"/>
                    </a:moveTo>
                    <a:lnTo>
                      <a:pt x="0" y="75"/>
                    </a:lnTo>
                    <a:lnTo>
                      <a:pt x="4165" y="75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2334075" y="1526600"/>
                <a:ext cx="768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75" extrusionOk="0">
                    <a:moveTo>
                      <a:pt x="1" y="1"/>
                    </a:moveTo>
                    <a:lnTo>
                      <a:pt x="1" y="75"/>
                    </a:lnTo>
                    <a:lnTo>
                      <a:pt x="3074" y="75"/>
                    </a:lnTo>
                    <a:lnTo>
                      <a:pt x="3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78" name="Google Shape;1678;p40"/>
          <p:cNvGrpSpPr/>
          <p:nvPr/>
        </p:nvGrpSpPr>
        <p:grpSpPr>
          <a:xfrm>
            <a:off x="10924581" y="6068611"/>
            <a:ext cx="391664" cy="398404"/>
            <a:chOff x="2300600" y="1393350"/>
            <a:chExt cx="143825" cy="146300"/>
          </a:xfrm>
        </p:grpSpPr>
        <p:sp>
          <p:nvSpPr>
            <p:cNvPr id="1679" name="Google Shape;1679;p40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8999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1"/>
          <p:cNvSpPr txBox="1">
            <a:spLocks noGrp="1"/>
          </p:cNvSpPr>
          <p:nvPr>
            <p:ph type="subTitle" idx="1"/>
          </p:nvPr>
        </p:nvSpPr>
        <p:spPr>
          <a:xfrm>
            <a:off x="2244051" y="2211151"/>
            <a:ext cx="33400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5" name="Google Shape;1695;p41"/>
          <p:cNvSpPr txBox="1">
            <a:spLocks noGrp="1"/>
          </p:cNvSpPr>
          <p:nvPr>
            <p:ph type="subTitle" idx="2"/>
          </p:nvPr>
        </p:nvSpPr>
        <p:spPr>
          <a:xfrm>
            <a:off x="2244051" y="2513551"/>
            <a:ext cx="3340000" cy="9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6" name="Google Shape;1696;p41"/>
          <p:cNvSpPr txBox="1">
            <a:spLocks noGrp="1"/>
          </p:cNvSpPr>
          <p:nvPr>
            <p:ph type="subTitle" idx="3"/>
          </p:nvPr>
        </p:nvSpPr>
        <p:spPr>
          <a:xfrm>
            <a:off x="6607951" y="2513551"/>
            <a:ext cx="3340000" cy="9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41"/>
          <p:cNvSpPr txBox="1">
            <a:spLocks noGrp="1"/>
          </p:cNvSpPr>
          <p:nvPr>
            <p:ph type="subTitle" idx="4"/>
          </p:nvPr>
        </p:nvSpPr>
        <p:spPr>
          <a:xfrm>
            <a:off x="2244051" y="4366784"/>
            <a:ext cx="3340000" cy="9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41"/>
          <p:cNvSpPr txBox="1">
            <a:spLocks noGrp="1"/>
          </p:cNvSpPr>
          <p:nvPr>
            <p:ph type="subTitle" idx="5"/>
          </p:nvPr>
        </p:nvSpPr>
        <p:spPr>
          <a:xfrm>
            <a:off x="6607951" y="4366784"/>
            <a:ext cx="3340000" cy="9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41"/>
          <p:cNvSpPr txBox="1">
            <a:spLocks noGrp="1"/>
          </p:cNvSpPr>
          <p:nvPr>
            <p:ph type="subTitle" idx="6"/>
          </p:nvPr>
        </p:nvSpPr>
        <p:spPr>
          <a:xfrm>
            <a:off x="2244051" y="4064384"/>
            <a:ext cx="33400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0" name="Google Shape;1700;p41"/>
          <p:cNvSpPr txBox="1">
            <a:spLocks noGrp="1"/>
          </p:cNvSpPr>
          <p:nvPr>
            <p:ph type="subTitle" idx="7"/>
          </p:nvPr>
        </p:nvSpPr>
        <p:spPr>
          <a:xfrm>
            <a:off x="6607951" y="2211151"/>
            <a:ext cx="33400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1" name="Google Shape;1701;p41"/>
          <p:cNvSpPr txBox="1">
            <a:spLocks noGrp="1"/>
          </p:cNvSpPr>
          <p:nvPr>
            <p:ph type="subTitle" idx="8"/>
          </p:nvPr>
        </p:nvSpPr>
        <p:spPr>
          <a:xfrm>
            <a:off x="6607951" y="4064384"/>
            <a:ext cx="33400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2" name="Google Shape;1702;p41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3" name="Google Shape;1703;p41"/>
          <p:cNvSpPr/>
          <p:nvPr/>
        </p:nvSpPr>
        <p:spPr>
          <a:xfrm flipH="1">
            <a:off x="-555415" y="4716465"/>
            <a:ext cx="1701612" cy="2333913"/>
          </a:xfrm>
          <a:custGeom>
            <a:avLst/>
            <a:gdLst/>
            <a:ahLst/>
            <a:cxnLst/>
            <a:rect l="l" t="t" r="r" b="b"/>
            <a:pathLst>
              <a:path w="30691" h="42098" extrusionOk="0">
                <a:moveTo>
                  <a:pt x="21822" y="0"/>
                </a:moveTo>
                <a:cubicBezTo>
                  <a:pt x="21059" y="0"/>
                  <a:pt x="20354" y="73"/>
                  <a:pt x="19857" y="175"/>
                </a:cubicBezTo>
                <a:cubicBezTo>
                  <a:pt x="17577" y="621"/>
                  <a:pt x="15494" y="2183"/>
                  <a:pt x="14651" y="4340"/>
                </a:cubicBezTo>
                <a:cubicBezTo>
                  <a:pt x="14279" y="5331"/>
                  <a:pt x="14156" y="6397"/>
                  <a:pt x="14156" y="7438"/>
                </a:cubicBezTo>
                <a:cubicBezTo>
                  <a:pt x="14131" y="9645"/>
                  <a:pt x="14577" y="11851"/>
                  <a:pt x="15445" y="13859"/>
                </a:cubicBezTo>
                <a:cubicBezTo>
                  <a:pt x="16312" y="15941"/>
                  <a:pt x="17676" y="18073"/>
                  <a:pt x="17229" y="20304"/>
                </a:cubicBezTo>
                <a:cubicBezTo>
                  <a:pt x="16833" y="22287"/>
                  <a:pt x="15023" y="23750"/>
                  <a:pt x="13114" y="24444"/>
                </a:cubicBezTo>
                <a:cubicBezTo>
                  <a:pt x="11206" y="25138"/>
                  <a:pt x="9148" y="25237"/>
                  <a:pt x="7140" y="25609"/>
                </a:cubicBezTo>
                <a:cubicBezTo>
                  <a:pt x="5132" y="25956"/>
                  <a:pt x="3075" y="26625"/>
                  <a:pt x="1736" y="28138"/>
                </a:cubicBezTo>
                <a:cubicBezTo>
                  <a:pt x="447" y="29575"/>
                  <a:pt x="1" y="31608"/>
                  <a:pt x="50" y="33517"/>
                </a:cubicBezTo>
                <a:cubicBezTo>
                  <a:pt x="75" y="34409"/>
                  <a:pt x="199" y="35327"/>
                  <a:pt x="571" y="36145"/>
                </a:cubicBezTo>
                <a:cubicBezTo>
                  <a:pt x="1240" y="37533"/>
                  <a:pt x="2604" y="38475"/>
                  <a:pt x="3967" y="39219"/>
                </a:cubicBezTo>
                <a:cubicBezTo>
                  <a:pt x="7239" y="40991"/>
                  <a:pt x="10929" y="42097"/>
                  <a:pt x="14652" y="42097"/>
                </a:cubicBezTo>
                <a:cubicBezTo>
                  <a:pt x="14991" y="42097"/>
                  <a:pt x="15329" y="42088"/>
                  <a:pt x="15668" y="42069"/>
                </a:cubicBezTo>
                <a:cubicBezTo>
                  <a:pt x="19708" y="41846"/>
                  <a:pt x="23749" y="40210"/>
                  <a:pt x="26526" y="37235"/>
                </a:cubicBezTo>
                <a:cubicBezTo>
                  <a:pt x="29302" y="34261"/>
                  <a:pt x="30690" y="29947"/>
                  <a:pt x="29773" y="25981"/>
                </a:cubicBezTo>
                <a:cubicBezTo>
                  <a:pt x="29327" y="23998"/>
                  <a:pt x="28360" y="22188"/>
                  <a:pt x="27567" y="20329"/>
                </a:cubicBezTo>
                <a:cubicBezTo>
                  <a:pt x="25757" y="16115"/>
                  <a:pt x="24815" y="11430"/>
                  <a:pt x="25360" y="6843"/>
                </a:cubicBezTo>
                <a:cubicBezTo>
                  <a:pt x="25509" y="5455"/>
                  <a:pt x="26848" y="2728"/>
                  <a:pt x="26030" y="1415"/>
                </a:cubicBezTo>
                <a:cubicBezTo>
                  <a:pt x="25354" y="333"/>
                  <a:pt x="23456" y="0"/>
                  <a:pt x="218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4" name="Google Shape;1704;p41"/>
          <p:cNvSpPr/>
          <p:nvPr/>
        </p:nvSpPr>
        <p:spPr>
          <a:xfrm flipH="1">
            <a:off x="-362941" y="4427903"/>
            <a:ext cx="1034961" cy="2421619"/>
          </a:xfrm>
          <a:custGeom>
            <a:avLst/>
            <a:gdLst/>
            <a:ahLst/>
            <a:cxnLst/>
            <a:rect l="l" t="t" r="r" b="b"/>
            <a:pathLst>
              <a:path w="18667" h="43680" fill="none" extrusionOk="0">
                <a:moveTo>
                  <a:pt x="8354" y="2232"/>
                </a:moveTo>
                <a:cubicBezTo>
                  <a:pt x="6470" y="3744"/>
                  <a:pt x="5503" y="6322"/>
                  <a:pt x="5925" y="8702"/>
                </a:cubicBezTo>
                <a:cubicBezTo>
                  <a:pt x="6520" y="12073"/>
                  <a:pt x="9668" y="15023"/>
                  <a:pt x="8924" y="18395"/>
                </a:cubicBezTo>
                <a:cubicBezTo>
                  <a:pt x="8255" y="21345"/>
                  <a:pt x="4983" y="22807"/>
                  <a:pt x="3024" y="25137"/>
                </a:cubicBezTo>
                <a:cubicBezTo>
                  <a:pt x="1958" y="26426"/>
                  <a:pt x="1264" y="28013"/>
                  <a:pt x="893" y="29649"/>
                </a:cubicBezTo>
                <a:cubicBezTo>
                  <a:pt x="0" y="33690"/>
                  <a:pt x="1215" y="38276"/>
                  <a:pt x="4388" y="40903"/>
                </a:cubicBezTo>
                <a:cubicBezTo>
                  <a:pt x="7586" y="43531"/>
                  <a:pt x="12767" y="43680"/>
                  <a:pt x="15717" y="40779"/>
                </a:cubicBezTo>
                <a:cubicBezTo>
                  <a:pt x="18072" y="38474"/>
                  <a:pt x="18667" y="34880"/>
                  <a:pt x="18270" y="31632"/>
                </a:cubicBezTo>
                <a:cubicBezTo>
                  <a:pt x="17873" y="28360"/>
                  <a:pt x="16609" y="25286"/>
                  <a:pt x="15791" y="22113"/>
                </a:cubicBezTo>
                <a:cubicBezTo>
                  <a:pt x="14428" y="16932"/>
                  <a:pt x="14155" y="11503"/>
                  <a:pt x="14973" y="6223"/>
                </a:cubicBezTo>
                <a:cubicBezTo>
                  <a:pt x="15221" y="4636"/>
                  <a:pt x="15890" y="2430"/>
                  <a:pt x="14328" y="1265"/>
                </a:cubicBezTo>
                <a:cubicBezTo>
                  <a:pt x="12643" y="1"/>
                  <a:pt x="9767" y="1092"/>
                  <a:pt x="8354" y="2232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5" name="Google Shape;1705;p41"/>
          <p:cNvSpPr/>
          <p:nvPr/>
        </p:nvSpPr>
        <p:spPr>
          <a:xfrm rot="8999848">
            <a:off x="11231982" y="-508406"/>
            <a:ext cx="1525377" cy="1930437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6" name="Google Shape;1706;p41"/>
          <p:cNvSpPr/>
          <p:nvPr/>
        </p:nvSpPr>
        <p:spPr>
          <a:xfrm rot="8999848">
            <a:off x="11668778" y="-157315"/>
            <a:ext cx="1117687" cy="137644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7" name="Google Shape;1707;p41"/>
          <p:cNvSpPr/>
          <p:nvPr/>
        </p:nvSpPr>
        <p:spPr>
          <a:xfrm rot="-900070">
            <a:off x="11001167" y="5064214"/>
            <a:ext cx="1736716" cy="1569013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8" name="Google Shape;1708;p41"/>
          <p:cNvSpPr/>
          <p:nvPr/>
        </p:nvSpPr>
        <p:spPr>
          <a:xfrm rot="-900070">
            <a:off x="10721582" y="5223984"/>
            <a:ext cx="1875724" cy="1216083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9" name="Google Shape;1709;p41"/>
          <p:cNvSpPr/>
          <p:nvPr/>
        </p:nvSpPr>
        <p:spPr>
          <a:xfrm rot="5400000">
            <a:off x="5784028" y="5788873"/>
            <a:ext cx="917613" cy="1779835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0" name="Google Shape;1710;p41"/>
          <p:cNvSpPr/>
          <p:nvPr/>
        </p:nvSpPr>
        <p:spPr>
          <a:xfrm rot="5400000">
            <a:off x="5587584" y="5780735"/>
            <a:ext cx="719776" cy="1776501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1" name="Google Shape;1711;p41"/>
          <p:cNvSpPr/>
          <p:nvPr/>
        </p:nvSpPr>
        <p:spPr>
          <a:xfrm rot="2700000">
            <a:off x="4239" y="-277916"/>
            <a:ext cx="784972" cy="1471213"/>
          </a:xfrm>
          <a:custGeom>
            <a:avLst/>
            <a:gdLst/>
            <a:ahLst/>
            <a:cxnLst/>
            <a:rect l="l" t="t" r="r" b="b"/>
            <a:pathLst>
              <a:path w="13858" h="25973" extrusionOk="0">
                <a:moveTo>
                  <a:pt x="8061" y="0"/>
                </a:moveTo>
                <a:cubicBezTo>
                  <a:pt x="5970" y="0"/>
                  <a:pt x="2509" y="1655"/>
                  <a:pt x="2653" y="4072"/>
                </a:cubicBezTo>
                <a:cubicBezTo>
                  <a:pt x="2727" y="5039"/>
                  <a:pt x="3719" y="6006"/>
                  <a:pt x="3942" y="6997"/>
                </a:cubicBezTo>
                <a:cubicBezTo>
                  <a:pt x="4239" y="8410"/>
                  <a:pt x="3892" y="9947"/>
                  <a:pt x="3347" y="11236"/>
                </a:cubicBezTo>
                <a:cubicBezTo>
                  <a:pt x="2454" y="13294"/>
                  <a:pt x="1017" y="15153"/>
                  <a:pt x="546" y="17359"/>
                </a:cubicBezTo>
                <a:cubicBezTo>
                  <a:pt x="0" y="19863"/>
                  <a:pt x="868" y="22615"/>
                  <a:pt x="2777" y="24300"/>
                </a:cubicBezTo>
                <a:cubicBezTo>
                  <a:pt x="4011" y="25391"/>
                  <a:pt x="5661" y="25973"/>
                  <a:pt x="7303" y="25973"/>
                </a:cubicBezTo>
                <a:cubicBezTo>
                  <a:pt x="8199" y="25973"/>
                  <a:pt x="9093" y="25800"/>
                  <a:pt x="9916" y="25441"/>
                </a:cubicBezTo>
                <a:cubicBezTo>
                  <a:pt x="12246" y="24424"/>
                  <a:pt x="13858" y="21896"/>
                  <a:pt x="13709" y="19342"/>
                </a:cubicBezTo>
                <a:cubicBezTo>
                  <a:pt x="13585" y="16839"/>
                  <a:pt x="11924" y="14558"/>
                  <a:pt x="11974" y="12030"/>
                </a:cubicBezTo>
                <a:cubicBezTo>
                  <a:pt x="12023" y="9749"/>
                  <a:pt x="13486" y="7642"/>
                  <a:pt x="13486" y="5361"/>
                </a:cubicBezTo>
                <a:cubicBezTo>
                  <a:pt x="13461" y="2610"/>
                  <a:pt x="11007" y="155"/>
                  <a:pt x="8280" y="7"/>
                </a:cubicBezTo>
                <a:cubicBezTo>
                  <a:pt x="8209" y="2"/>
                  <a:pt x="8136" y="0"/>
                  <a:pt x="80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2" name="Google Shape;1712;p41"/>
          <p:cNvSpPr/>
          <p:nvPr/>
        </p:nvSpPr>
        <p:spPr>
          <a:xfrm rot="2700000">
            <a:off x="149658" y="-373271"/>
            <a:ext cx="829948" cy="1473027"/>
          </a:xfrm>
          <a:custGeom>
            <a:avLst/>
            <a:gdLst/>
            <a:ahLst/>
            <a:cxnLst/>
            <a:rect l="l" t="t" r="r" b="b"/>
            <a:pathLst>
              <a:path w="14652" h="26005" fill="none" extrusionOk="0">
                <a:moveTo>
                  <a:pt x="8851" y="4116"/>
                </a:moveTo>
                <a:cubicBezTo>
                  <a:pt x="9545" y="5901"/>
                  <a:pt x="9148" y="8008"/>
                  <a:pt x="9966" y="9743"/>
                </a:cubicBezTo>
                <a:cubicBezTo>
                  <a:pt x="10759" y="11453"/>
                  <a:pt x="12544" y="12445"/>
                  <a:pt x="13561" y="14031"/>
                </a:cubicBezTo>
                <a:cubicBezTo>
                  <a:pt x="14577" y="15643"/>
                  <a:pt x="14651" y="17824"/>
                  <a:pt x="13734" y="19485"/>
                </a:cubicBezTo>
                <a:cubicBezTo>
                  <a:pt x="13338" y="20229"/>
                  <a:pt x="12767" y="20849"/>
                  <a:pt x="12197" y="21468"/>
                </a:cubicBezTo>
                <a:cubicBezTo>
                  <a:pt x="11404" y="22361"/>
                  <a:pt x="10586" y="23253"/>
                  <a:pt x="9793" y="24121"/>
                </a:cubicBezTo>
                <a:cubicBezTo>
                  <a:pt x="9371" y="24617"/>
                  <a:pt x="8925" y="25112"/>
                  <a:pt x="8330" y="25385"/>
                </a:cubicBezTo>
                <a:cubicBezTo>
                  <a:pt x="7115" y="26005"/>
                  <a:pt x="5578" y="25559"/>
                  <a:pt x="4537" y="24691"/>
                </a:cubicBezTo>
                <a:cubicBezTo>
                  <a:pt x="2430" y="22956"/>
                  <a:pt x="1910" y="19956"/>
                  <a:pt x="1959" y="17229"/>
                </a:cubicBezTo>
                <a:cubicBezTo>
                  <a:pt x="2034" y="14502"/>
                  <a:pt x="2554" y="11726"/>
                  <a:pt x="1959" y="9074"/>
                </a:cubicBezTo>
                <a:cubicBezTo>
                  <a:pt x="1463" y="6768"/>
                  <a:pt x="1" y="2876"/>
                  <a:pt x="2752" y="1265"/>
                </a:cubicBezTo>
                <a:cubicBezTo>
                  <a:pt x="4909" y="1"/>
                  <a:pt x="8082" y="2083"/>
                  <a:pt x="8851" y="4116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3" name="Google Shape;1713;p41"/>
          <p:cNvGrpSpPr/>
          <p:nvPr/>
        </p:nvGrpSpPr>
        <p:grpSpPr>
          <a:xfrm>
            <a:off x="368799" y="720011"/>
            <a:ext cx="391664" cy="398404"/>
            <a:chOff x="2300600" y="1393350"/>
            <a:chExt cx="143825" cy="146300"/>
          </a:xfrm>
        </p:grpSpPr>
        <p:sp>
          <p:nvSpPr>
            <p:cNvPr id="1714" name="Google Shape;1714;p41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8" name="Google Shape;1728;p41"/>
          <p:cNvGrpSpPr/>
          <p:nvPr/>
        </p:nvGrpSpPr>
        <p:grpSpPr>
          <a:xfrm>
            <a:off x="5675348" y="5938811"/>
            <a:ext cx="391664" cy="398404"/>
            <a:chOff x="2300600" y="1393350"/>
            <a:chExt cx="143825" cy="146300"/>
          </a:xfrm>
        </p:grpSpPr>
        <p:sp>
          <p:nvSpPr>
            <p:cNvPr id="1729" name="Google Shape;1729;p41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3" name="Google Shape;1743;p41"/>
          <p:cNvGrpSpPr/>
          <p:nvPr/>
        </p:nvGrpSpPr>
        <p:grpSpPr>
          <a:xfrm>
            <a:off x="11463615" y="5439527"/>
            <a:ext cx="391664" cy="398404"/>
            <a:chOff x="2300600" y="1393350"/>
            <a:chExt cx="143825" cy="146300"/>
          </a:xfrm>
        </p:grpSpPr>
        <p:sp>
          <p:nvSpPr>
            <p:cNvPr id="1744" name="Google Shape;1744;p41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8" name="Google Shape;1758;p41"/>
          <p:cNvGrpSpPr/>
          <p:nvPr/>
        </p:nvGrpSpPr>
        <p:grpSpPr>
          <a:xfrm>
            <a:off x="5887200" y="129448"/>
            <a:ext cx="343609" cy="185952"/>
            <a:chOff x="-2035076" y="4031748"/>
            <a:chExt cx="257707" cy="139464"/>
          </a:xfrm>
        </p:grpSpPr>
        <p:sp>
          <p:nvSpPr>
            <p:cNvPr id="1759" name="Google Shape;1759;p41"/>
            <p:cNvSpPr/>
            <p:nvPr/>
          </p:nvSpPr>
          <p:spPr>
            <a:xfrm>
              <a:off x="-1894828" y="4033360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-2017117" y="4033360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-1913576" y="403174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-2035076" y="403174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3" name="Google Shape;1763;p41"/>
          <p:cNvGrpSpPr/>
          <p:nvPr/>
        </p:nvGrpSpPr>
        <p:grpSpPr>
          <a:xfrm>
            <a:off x="2706901" y="6431795"/>
            <a:ext cx="317472" cy="171831"/>
            <a:chOff x="-3645399" y="3794471"/>
            <a:chExt cx="238104" cy="128873"/>
          </a:xfrm>
        </p:grpSpPr>
        <p:sp>
          <p:nvSpPr>
            <p:cNvPr id="1764" name="Google Shape;1764;p41"/>
            <p:cNvSpPr/>
            <p:nvPr/>
          </p:nvSpPr>
          <p:spPr>
            <a:xfrm>
              <a:off x="-3515775" y="379608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-3628296" y="379608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-3532878" y="379447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-3645399" y="379447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8" name="Google Shape;1768;p41"/>
          <p:cNvGrpSpPr/>
          <p:nvPr/>
        </p:nvGrpSpPr>
        <p:grpSpPr>
          <a:xfrm rot="5400000">
            <a:off x="11587803" y="4260694"/>
            <a:ext cx="347908" cy="187005"/>
            <a:chOff x="-2020373" y="1610957"/>
            <a:chExt cx="260931" cy="140254"/>
          </a:xfrm>
        </p:grpSpPr>
        <p:sp>
          <p:nvSpPr>
            <p:cNvPr id="1769" name="Google Shape;1769;p41"/>
            <p:cNvSpPr/>
            <p:nvPr/>
          </p:nvSpPr>
          <p:spPr>
            <a:xfrm>
              <a:off x="-1878513" y="16125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-2001625" y="1612569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-1896439" y="1610957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-2020373" y="1610957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3" name="Google Shape;1773;p41"/>
          <p:cNvGrpSpPr/>
          <p:nvPr/>
        </p:nvGrpSpPr>
        <p:grpSpPr>
          <a:xfrm rot="-5400000">
            <a:off x="153709" y="3658383"/>
            <a:ext cx="486007" cy="178365"/>
            <a:chOff x="-3483969" y="1569350"/>
            <a:chExt cx="364505" cy="133774"/>
          </a:xfrm>
        </p:grpSpPr>
        <p:sp>
          <p:nvSpPr>
            <p:cNvPr id="1774" name="Google Shape;1774;p41"/>
            <p:cNvSpPr/>
            <p:nvPr/>
          </p:nvSpPr>
          <p:spPr>
            <a:xfrm>
              <a:off x="-3232022" y="15718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-3349444" y="15718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-3466833" y="1571817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-3249948" y="15693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-3367369" y="15693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-3483969" y="15693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0" name="Google Shape;1780;p41"/>
          <p:cNvGrpSpPr/>
          <p:nvPr/>
        </p:nvGrpSpPr>
        <p:grpSpPr>
          <a:xfrm>
            <a:off x="9412196" y="6431813"/>
            <a:ext cx="106571" cy="95695"/>
            <a:chOff x="-2029353" y="3159309"/>
            <a:chExt cx="79928" cy="71771"/>
          </a:xfrm>
        </p:grpSpPr>
        <p:sp>
          <p:nvSpPr>
            <p:cNvPr id="1781" name="Google Shape;1781;p41"/>
            <p:cNvSpPr/>
            <p:nvPr/>
          </p:nvSpPr>
          <p:spPr>
            <a:xfrm>
              <a:off x="-2029353" y="31601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-2021196" y="31593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3" name="Google Shape;1783;p41"/>
          <p:cNvGrpSpPr/>
          <p:nvPr/>
        </p:nvGrpSpPr>
        <p:grpSpPr>
          <a:xfrm>
            <a:off x="11231985" y="3381153"/>
            <a:ext cx="106571" cy="95695"/>
            <a:chOff x="-1978799" y="4600864"/>
            <a:chExt cx="79928" cy="71771"/>
          </a:xfrm>
        </p:grpSpPr>
        <p:sp>
          <p:nvSpPr>
            <p:cNvPr id="1784" name="Google Shape;1784;p41"/>
            <p:cNvSpPr/>
            <p:nvPr/>
          </p:nvSpPr>
          <p:spPr>
            <a:xfrm>
              <a:off x="-1978799" y="4601654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422" y="1"/>
                  </a:moveTo>
                  <a:lnTo>
                    <a:pt x="0" y="422"/>
                  </a:lnTo>
                  <a:lnTo>
                    <a:pt x="422" y="844"/>
                  </a:lnTo>
                  <a:lnTo>
                    <a:pt x="645" y="1067"/>
                  </a:lnTo>
                  <a:lnTo>
                    <a:pt x="422" y="1265"/>
                  </a:lnTo>
                  <a:lnTo>
                    <a:pt x="0" y="1687"/>
                  </a:lnTo>
                  <a:lnTo>
                    <a:pt x="422" y="2108"/>
                  </a:lnTo>
                  <a:lnTo>
                    <a:pt x="843" y="1687"/>
                  </a:lnTo>
                  <a:lnTo>
                    <a:pt x="1066" y="1488"/>
                  </a:lnTo>
                  <a:lnTo>
                    <a:pt x="1265" y="1687"/>
                  </a:lnTo>
                  <a:lnTo>
                    <a:pt x="1686" y="2108"/>
                  </a:lnTo>
                  <a:lnTo>
                    <a:pt x="2107" y="1687"/>
                  </a:lnTo>
                  <a:lnTo>
                    <a:pt x="1686" y="1265"/>
                  </a:lnTo>
                  <a:lnTo>
                    <a:pt x="1463" y="1067"/>
                  </a:lnTo>
                  <a:lnTo>
                    <a:pt x="1686" y="844"/>
                  </a:lnTo>
                  <a:lnTo>
                    <a:pt x="2107" y="422"/>
                  </a:lnTo>
                  <a:lnTo>
                    <a:pt x="1686" y="1"/>
                  </a:lnTo>
                  <a:lnTo>
                    <a:pt x="1265" y="422"/>
                  </a:lnTo>
                  <a:lnTo>
                    <a:pt x="1066" y="645"/>
                  </a:lnTo>
                  <a:lnTo>
                    <a:pt x="843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-1970642" y="4600864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107" y="446"/>
                  </a:lnTo>
                  <a:lnTo>
                    <a:pt x="1463" y="1091"/>
                  </a:lnTo>
                  <a:lnTo>
                    <a:pt x="2107" y="1711"/>
                  </a:lnTo>
                  <a:lnTo>
                    <a:pt x="1711" y="2082"/>
                  </a:lnTo>
                  <a:lnTo>
                    <a:pt x="1091" y="1463"/>
                  </a:lnTo>
                  <a:lnTo>
                    <a:pt x="471" y="2082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6"/>
                  </a:lnTo>
                  <a:lnTo>
                    <a:pt x="471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71" y="0"/>
                  </a:moveTo>
                  <a:lnTo>
                    <a:pt x="0" y="446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71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6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6" name="Google Shape;1786;p41"/>
          <p:cNvGrpSpPr/>
          <p:nvPr/>
        </p:nvGrpSpPr>
        <p:grpSpPr>
          <a:xfrm>
            <a:off x="2812875" y="256189"/>
            <a:ext cx="105519" cy="95695"/>
            <a:chOff x="-2236469" y="838804"/>
            <a:chExt cx="79139" cy="71771"/>
          </a:xfrm>
        </p:grpSpPr>
        <p:sp>
          <p:nvSpPr>
            <p:cNvPr id="1787" name="Google Shape;1787;p41"/>
            <p:cNvSpPr/>
            <p:nvPr/>
          </p:nvSpPr>
          <p:spPr>
            <a:xfrm>
              <a:off x="-2225845" y="8396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-2236469" y="8388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1052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2"/>
          <p:cNvSpPr txBox="1">
            <a:spLocks noGrp="1"/>
          </p:cNvSpPr>
          <p:nvPr>
            <p:ph type="subTitle" idx="1"/>
          </p:nvPr>
        </p:nvSpPr>
        <p:spPr>
          <a:xfrm>
            <a:off x="1728856" y="2903464"/>
            <a:ext cx="2648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1" name="Google Shape;1791;p42"/>
          <p:cNvSpPr txBox="1">
            <a:spLocks noGrp="1"/>
          </p:cNvSpPr>
          <p:nvPr>
            <p:ph type="subTitle" idx="2"/>
          </p:nvPr>
        </p:nvSpPr>
        <p:spPr>
          <a:xfrm>
            <a:off x="4771592" y="2903464"/>
            <a:ext cx="2648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2" name="Google Shape;1792;p42"/>
          <p:cNvSpPr txBox="1">
            <a:spLocks noGrp="1"/>
          </p:cNvSpPr>
          <p:nvPr>
            <p:ph type="subTitle" idx="3"/>
          </p:nvPr>
        </p:nvSpPr>
        <p:spPr>
          <a:xfrm>
            <a:off x="7814328" y="2903464"/>
            <a:ext cx="2648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3" name="Google Shape;1793;p42"/>
          <p:cNvSpPr txBox="1">
            <a:spLocks noGrp="1"/>
          </p:cNvSpPr>
          <p:nvPr>
            <p:ph type="subTitle" idx="4"/>
          </p:nvPr>
        </p:nvSpPr>
        <p:spPr>
          <a:xfrm>
            <a:off x="1728856" y="5211217"/>
            <a:ext cx="2648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4" name="Google Shape;1794;p42"/>
          <p:cNvSpPr txBox="1">
            <a:spLocks noGrp="1"/>
          </p:cNvSpPr>
          <p:nvPr>
            <p:ph type="subTitle" idx="5"/>
          </p:nvPr>
        </p:nvSpPr>
        <p:spPr>
          <a:xfrm>
            <a:off x="4771592" y="5211217"/>
            <a:ext cx="2648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5" name="Google Shape;1795;p42"/>
          <p:cNvSpPr txBox="1">
            <a:spLocks noGrp="1"/>
          </p:cNvSpPr>
          <p:nvPr>
            <p:ph type="subTitle" idx="6"/>
          </p:nvPr>
        </p:nvSpPr>
        <p:spPr>
          <a:xfrm>
            <a:off x="7814328" y="5211217"/>
            <a:ext cx="2648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6" name="Google Shape;1796;p42"/>
          <p:cNvSpPr txBox="1">
            <a:spLocks noGrp="1"/>
          </p:cNvSpPr>
          <p:nvPr>
            <p:ph type="subTitle" idx="7"/>
          </p:nvPr>
        </p:nvSpPr>
        <p:spPr>
          <a:xfrm>
            <a:off x="1723300" y="2604317"/>
            <a:ext cx="26488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7" name="Google Shape;1797;p42"/>
          <p:cNvSpPr txBox="1">
            <a:spLocks noGrp="1"/>
          </p:cNvSpPr>
          <p:nvPr>
            <p:ph type="subTitle" idx="8"/>
          </p:nvPr>
        </p:nvSpPr>
        <p:spPr>
          <a:xfrm>
            <a:off x="4771592" y="2604317"/>
            <a:ext cx="26488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8" name="Google Shape;1798;p42"/>
          <p:cNvSpPr txBox="1">
            <a:spLocks noGrp="1"/>
          </p:cNvSpPr>
          <p:nvPr>
            <p:ph type="subTitle" idx="9"/>
          </p:nvPr>
        </p:nvSpPr>
        <p:spPr>
          <a:xfrm>
            <a:off x="7819884" y="2604317"/>
            <a:ext cx="26488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9" name="Google Shape;1799;p42"/>
          <p:cNvSpPr txBox="1">
            <a:spLocks noGrp="1"/>
          </p:cNvSpPr>
          <p:nvPr>
            <p:ph type="subTitle" idx="13"/>
          </p:nvPr>
        </p:nvSpPr>
        <p:spPr>
          <a:xfrm>
            <a:off x="1723300" y="4906013"/>
            <a:ext cx="26488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0" name="Google Shape;1800;p42"/>
          <p:cNvSpPr txBox="1">
            <a:spLocks noGrp="1"/>
          </p:cNvSpPr>
          <p:nvPr>
            <p:ph type="subTitle" idx="14"/>
          </p:nvPr>
        </p:nvSpPr>
        <p:spPr>
          <a:xfrm>
            <a:off x="4771592" y="4906013"/>
            <a:ext cx="26488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1" name="Google Shape;1801;p42"/>
          <p:cNvSpPr txBox="1">
            <a:spLocks noGrp="1"/>
          </p:cNvSpPr>
          <p:nvPr>
            <p:ph type="subTitle" idx="15"/>
          </p:nvPr>
        </p:nvSpPr>
        <p:spPr>
          <a:xfrm>
            <a:off x="7819884" y="4906013"/>
            <a:ext cx="26488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800" b="1">
                <a:solidFill>
                  <a:schemeClr val="dk1"/>
                </a:solidFill>
                <a:latin typeface="Noto Serif Georgian"/>
                <a:ea typeface="Noto Serif Georgian"/>
                <a:cs typeface="Noto Serif Georgian"/>
                <a:sym typeface="Noto Serif Georgi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2" name="Google Shape;1802;p42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3" name="Google Shape;1803;p42"/>
          <p:cNvSpPr/>
          <p:nvPr/>
        </p:nvSpPr>
        <p:spPr>
          <a:xfrm rot="1800136">
            <a:off x="-106946" y="-770584"/>
            <a:ext cx="1155428" cy="2241111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4" name="Google Shape;1804;p42"/>
          <p:cNvSpPr/>
          <p:nvPr/>
        </p:nvSpPr>
        <p:spPr>
          <a:xfrm rot="1800136">
            <a:off x="-179034" y="-452583"/>
            <a:ext cx="906319" cy="2236913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5" name="Google Shape;1805;p42"/>
          <p:cNvSpPr/>
          <p:nvPr/>
        </p:nvSpPr>
        <p:spPr>
          <a:xfrm>
            <a:off x="-253667" y="5471675"/>
            <a:ext cx="1903448" cy="2408904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6" name="Google Shape;1806;p42"/>
          <p:cNvSpPr/>
          <p:nvPr/>
        </p:nvSpPr>
        <p:spPr>
          <a:xfrm>
            <a:off x="-204799" y="5591902"/>
            <a:ext cx="1394709" cy="1717596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7" name="Google Shape;1807;p42"/>
          <p:cNvSpPr/>
          <p:nvPr/>
        </p:nvSpPr>
        <p:spPr>
          <a:xfrm>
            <a:off x="10891918" y="5591906"/>
            <a:ext cx="1738073" cy="1570151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8" name="Google Shape;1808;p42"/>
          <p:cNvSpPr/>
          <p:nvPr/>
        </p:nvSpPr>
        <p:spPr>
          <a:xfrm>
            <a:off x="10623601" y="5697957"/>
            <a:ext cx="1877191" cy="1216964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9" name="Google Shape;1809;p42"/>
          <p:cNvSpPr/>
          <p:nvPr/>
        </p:nvSpPr>
        <p:spPr>
          <a:xfrm rot="-2700000" flipH="1">
            <a:off x="10840055" y="-322530"/>
            <a:ext cx="934788" cy="1567113"/>
          </a:xfrm>
          <a:custGeom>
            <a:avLst/>
            <a:gdLst/>
            <a:ahLst/>
            <a:cxnLst/>
            <a:rect l="l" t="t" r="r" b="b"/>
            <a:pathLst>
              <a:path w="16238" h="27222" extrusionOk="0">
                <a:moveTo>
                  <a:pt x="8251" y="1"/>
                </a:moveTo>
                <a:cubicBezTo>
                  <a:pt x="7451" y="1"/>
                  <a:pt x="6717" y="92"/>
                  <a:pt x="6198" y="248"/>
                </a:cubicBezTo>
                <a:cubicBezTo>
                  <a:pt x="3644" y="967"/>
                  <a:pt x="1587" y="3371"/>
                  <a:pt x="1562" y="6024"/>
                </a:cubicBezTo>
                <a:cubicBezTo>
                  <a:pt x="1512" y="9073"/>
                  <a:pt x="3942" y="11849"/>
                  <a:pt x="3496" y="14874"/>
                </a:cubicBezTo>
                <a:cubicBezTo>
                  <a:pt x="3272" y="16485"/>
                  <a:pt x="2256" y="17848"/>
                  <a:pt x="1463" y="19236"/>
                </a:cubicBezTo>
                <a:cubicBezTo>
                  <a:pt x="645" y="20625"/>
                  <a:pt x="0" y="22335"/>
                  <a:pt x="570" y="23847"/>
                </a:cubicBezTo>
                <a:cubicBezTo>
                  <a:pt x="1041" y="25112"/>
                  <a:pt x="2281" y="25954"/>
                  <a:pt x="3520" y="26475"/>
                </a:cubicBezTo>
                <a:cubicBezTo>
                  <a:pt x="4738" y="26967"/>
                  <a:pt x="6062" y="27222"/>
                  <a:pt x="7381" y="27222"/>
                </a:cubicBezTo>
                <a:cubicBezTo>
                  <a:pt x="8987" y="27222"/>
                  <a:pt x="10585" y="26843"/>
                  <a:pt x="11974" y="26054"/>
                </a:cubicBezTo>
                <a:cubicBezTo>
                  <a:pt x="14502" y="24616"/>
                  <a:pt x="16237" y="21765"/>
                  <a:pt x="16163" y="18865"/>
                </a:cubicBezTo>
                <a:cubicBezTo>
                  <a:pt x="16089" y="15939"/>
                  <a:pt x="14329" y="13361"/>
                  <a:pt x="13163" y="10684"/>
                </a:cubicBezTo>
                <a:cubicBezTo>
                  <a:pt x="12643" y="9469"/>
                  <a:pt x="12271" y="8131"/>
                  <a:pt x="12221" y="6792"/>
                </a:cubicBezTo>
                <a:cubicBezTo>
                  <a:pt x="12147" y="5280"/>
                  <a:pt x="13188" y="4090"/>
                  <a:pt x="13213" y="2776"/>
                </a:cubicBezTo>
                <a:cubicBezTo>
                  <a:pt x="13286" y="726"/>
                  <a:pt x="10508" y="1"/>
                  <a:pt x="82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0" name="Google Shape;1810;p42"/>
          <p:cNvSpPr/>
          <p:nvPr/>
        </p:nvSpPr>
        <p:spPr>
          <a:xfrm rot="-5400000">
            <a:off x="5654491" y="6133206"/>
            <a:ext cx="725213" cy="1332541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1" name="Google Shape;1811;p42"/>
          <p:cNvSpPr/>
          <p:nvPr/>
        </p:nvSpPr>
        <p:spPr>
          <a:xfrm rot="-5400000">
            <a:off x="5831515" y="6037357"/>
            <a:ext cx="702408" cy="1479680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2" name="Google Shape;1812;p42"/>
          <p:cNvGrpSpPr/>
          <p:nvPr/>
        </p:nvGrpSpPr>
        <p:grpSpPr>
          <a:xfrm>
            <a:off x="4046945" y="185299"/>
            <a:ext cx="344663" cy="185952"/>
            <a:chOff x="1513796" y="6293274"/>
            <a:chExt cx="258497" cy="139464"/>
          </a:xfrm>
        </p:grpSpPr>
        <p:sp>
          <p:nvSpPr>
            <p:cNvPr id="1813" name="Google Shape;1813;p42"/>
            <p:cNvSpPr/>
            <p:nvPr/>
          </p:nvSpPr>
          <p:spPr>
            <a:xfrm>
              <a:off x="1654044" y="6294886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1532544" y="6294886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1636085" y="6293274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1513796" y="6293274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7" name="Google Shape;1817;p42"/>
          <p:cNvGrpSpPr/>
          <p:nvPr/>
        </p:nvGrpSpPr>
        <p:grpSpPr>
          <a:xfrm>
            <a:off x="8762509" y="6426016"/>
            <a:ext cx="486007" cy="178365"/>
            <a:chOff x="3159181" y="6748225"/>
            <a:chExt cx="364505" cy="133774"/>
          </a:xfrm>
        </p:grpSpPr>
        <p:sp>
          <p:nvSpPr>
            <p:cNvPr id="1818" name="Google Shape;1818;p42"/>
            <p:cNvSpPr/>
            <p:nvPr/>
          </p:nvSpPr>
          <p:spPr>
            <a:xfrm>
              <a:off x="3411128" y="67506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3293706" y="67506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3176317" y="675069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3393202" y="67482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3275781" y="67482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3159181" y="67482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4" name="Google Shape;1824;p42"/>
          <p:cNvSpPr/>
          <p:nvPr/>
        </p:nvSpPr>
        <p:spPr>
          <a:xfrm>
            <a:off x="4046925" y="6389796"/>
            <a:ext cx="142491" cy="154419"/>
          </a:xfrm>
          <a:custGeom>
            <a:avLst/>
            <a:gdLst/>
            <a:ahLst/>
            <a:cxnLst/>
            <a:rect l="l" t="t" r="r" b="b"/>
            <a:pathLst>
              <a:path w="3249" h="3521" extrusionOk="0">
                <a:moveTo>
                  <a:pt x="1612" y="0"/>
                </a:moveTo>
                <a:lnTo>
                  <a:pt x="1" y="942"/>
                </a:lnTo>
                <a:lnTo>
                  <a:pt x="1" y="967"/>
                </a:lnTo>
                <a:lnTo>
                  <a:pt x="1" y="2578"/>
                </a:lnTo>
                <a:lnTo>
                  <a:pt x="1612" y="3520"/>
                </a:lnTo>
                <a:lnTo>
                  <a:pt x="3248" y="2578"/>
                </a:lnTo>
                <a:lnTo>
                  <a:pt x="3248" y="942"/>
                </a:lnTo>
                <a:lnTo>
                  <a:pt x="1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5" name="Google Shape;1825;p42"/>
          <p:cNvSpPr/>
          <p:nvPr/>
        </p:nvSpPr>
        <p:spPr>
          <a:xfrm>
            <a:off x="4134985" y="6397383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1637" y="150"/>
                </a:moveTo>
                <a:lnTo>
                  <a:pt x="1637" y="1662"/>
                </a:lnTo>
                <a:lnTo>
                  <a:pt x="100" y="2554"/>
                </a:lnTo>
                <a:lnTo>
                  <a:pt x="100" y="1017"/>
                </a:lnTo>
                <a:lnTo>
                  <a:pt x="1637" y="150"/>
                </a:lnTo>
                <a:close/>
                <a:moveTo>
                  <a:pt x="1711" y="1"/>
                </a:moveTo>
                <a:lnTo>
                  <a:pt x="1" y="968"/>
                </a:lnTo>
                <a:lnTo>
                  <a:pt x="1" y="2703"/>
                </a:lnTo>
                <a:lnTo>
                  <a:pt x="1711" y="1711"/>
                </a:lnTo>
                <a:lnTo>
                  <a:pt x="17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6" name="Google Shape;1826;p42"/>
          <p:cNvSpPr/>
          <p:nvPr/>
        </p:nvSpPr>
        <p:spPr>
          <a:xfrm>
            <a:off x="4064336" y="6397383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75" y="150"/>
                </a:moveTo>
                <a:lnTo>
                  <a:pt x="1612" y="1017"/>
                </a:lnTo>
                <a:lnTo>
                  <a:pt x="1612" y="2554"/>
                </a:lnTo>
                <a:lnTo>
                  <a:pt x="75" y="1662"/>
                </a:lnTo>
                <a:lnTo>
                  <a:pt x="75" y="150"/>
                </a:lnTo>
                <a:close/>
                <a:moveTo>
                  <a:pt x="1" y="1"/>
                </a:moveTo>
                <a:lnTo>
                  <a:pt x="1" y="1711"/>
                </a:lnTo>
                <a:lnTo>
                  <a:pt x="1711" y="2703"/>
                </a:lnTo>
                <a:lnTo>
                  <a:pt x="1711" y="968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7" name="Google Shape;1827;p42"/>
          <p:cNvSpPr/>
          <p:nvPr/>
        </p:nvSpPr>
        <p:spPr>
          <a:xfrm>
            <a:off x="4064336" y="6357168"/>
            <a:ext cx="145736" cy="85915"/>
          </a:xfrm>
          <a:custGeom>
            <a:avLst/>
            <a:gdLst/>
            <a:ahLst/>
            <a:cxnLst/>
            <a:rect l="l" t="t" r="r" b="b"/>
            <a:pathLst>
              <a:path w="3323" h="1959" extrusionOk="0">
                <a:moveTo>
                  <a:pt x="1661" y="75"/>
                </a:moveTo>
                <a:lnTo>
                  <a:pt x="3223" y="967"/>
                </a:lnTo>
                <a:lnTo>
                  <a:pt x="1661" y="1860"/>
                </a:lnTo>
                <a:lnTo>
                  <a:pt x="100" y="967"/>
                </a:lnTo>
                <a:lnTo>
                  <a:pt x="1661" y="75"/>
                </a:lnTo>
                <a:close/>
                <a:moveTo>
                  <a:pt x="1661" y="1"/>
                </a:moveTo>
                <a:lnTo>
                  <a:pt x="1" y="943"/>
                </a:lnTo>
                <a:lnTo>
                  <a:pt x="1" y="1017"/>
                </a:lnTo>
                <a:lnTo>
                  <a:pt x="1661" y="1959"/>
                </a:lnTo>
                <a:lnTo>
                  <a:pt x="3322" y="1017"/>
                </a:lnTo>
                <a:lnTo>
                  <a:pt x="3322" y="943"/>
                </a:lnTo>
                <a:lnTo>
                  <a:pt x="16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28" name="Google Shape;1828;p42"/>
          <p:cNvGrpSpPr/>
          <p:nvPr/>
        </p:nvGrpSpPr>
        <p:grpSpPr>
          <a:xfrm>
            <a:off x="6766325" y="230425"/>
            <a:ext cx="106615" cy="95739"/>
            <a:chOff x="2034793" y="7047469"/>
            <a:chExt cx="79961" cy="71804"/>
          </a:xfrm>
        </p:grpSpPr>
        <p:sp>
          <p:nvSpPr>
            <p:cNvPr id="1829" name="Google Shape;1829;p42"/>
            <p:cNvSpPr/>
            <p:nvPr/>
          </p:nvSpPr>
          <p:spPr>
            <a:xfrm>
              <a:off x="2034793" y="7049113"/>
              <a:ext cx="69337" cy="68515"/>
            </a:xfrm>
            <a:custGeom>
              <a:avLst/>
              <a:gdLst/>
              <a:ahLst/>
              <a:cxnLst/>
              <a:rect l="l" t="t" r="r" b="b"/>
              <a:pathLst>
                <a:path w="2108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43"/>
                  </a:lnTo>
                  <a:lnTo>
                    <a:pt x="645" y="1041"/>
                  </a:lnTo>
                  <a:lnTo>
                    <a:pt x="422" y="1264"/>
                  </a:lnTo>
                  <a:lnTo>
                    <a:pt x="1" y="1686"/>
                  </a:lnTo>
                  <a:lnTo>
                    <a:pt x="422" y="2082"/>
                  </a:lnTo>
                  <a:lnTo>
                    <a:pt x="844" y="1686"/>
                  </a:lnTo>
                  <a:lnTo>
                    <a:pt x="1067" y="1463"/>
                  </a:lnTo>
                  <a:lnTo>
                    <a:pt x="1265" y="1686"/>
                  </a:lnTo>
                  <a:lnTo>
                    <a:pt x="1686" y="2082"/>
                  </a:lnTo>
                  <a:lnTo>
                    <a:pt x="2108" y="1686"/>
                  </a:lnTo>
                  <a:lnTo>
                    <a:pt x="1686" y="1264"/>
                  </a:lnTo>
                  <a:lnTo>
                    <a:pt x="1488" y="1041"/>
                  </a:lnTo>
                  <a:lnTo>
                    <a:pt x="1686" y="843"/>
                  </a:lnTo>
                  <a:lnTo>
                    <a:pt x="2108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67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2042950" y="7047469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100"/>
                  </a:moveTo>
                  <a:lnTo>
                    <a:pt x="2108" y="472"/>
                  </a:lnTo>
                  <a:lnTo>
                    <a:pt x="1463" y="1091"/>
                  </a:lnTo>
                  <a:lnTo>
                    <a:pt x="2108" y="1736"/>
                  </a:lnTo>
                  <a:lnTo>
                    <a:pt x="1736" y="2108"/>
                  </a:lnTo>
                  <a:lnTo>
                    <a:pt x="1091" y="1463"/>
                  </a:lnTo>
                  <a:lnTo>
                    <a:pt x="472" y="2108"/>
                  </a:lnTo>
                  <a:lnTo>
                    <a:pt x="100" y="1736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100"/>
                  </a:lnTo>
                  <a:lnTo>
                    <a:pt x="1091" y="719"/>
                  </a:lnTo>
                  <a:lnTo>
                    <a:pt x="1736" y="100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5" y="1091"/>
                  </a:lnTo>
                  <a:lnTo>
                    <a:pt x="1" y="1736"/>
                  </a:lnTo>
                  <a:lnTo>
                    <a:pt x="472" y="2182"/>
                  </a:lnTo>
                  <a:lnTo>
                    <a:pt x="1091" y="1562"/>
                  </a:lnTo>
                  <a:lnTo>
                    <a:pt x="1736" y="2182"/>
                  </a:lnTo>
                  <a:lnTo>
                    <a:pt x="2182" y="1736"/>
                  </a:lnTo>
                  <a:lnTo>
                    <a:pt x="1562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1" y="64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1" name="Google Shape;1831;p42"/>
          <p:cNvGrpSpPr/>
          <p:nvPr/>
        </p:nvGrpSpPr>
        <p:grpSpPr>
          <a:xfrm>
            <a:off x="655465" y="803778"/>
            <a:ext cx="391664" cy="398404"/>
            <a:chOff x="2300600" y="1393350"/>
            <a:chExt cx="143825" cy="146300"/>
          </a:xfrm>
        </p:grpSpPr>
        <p:sp>
          <p:nvSpPr>
            <p:cNvPr id="1832" name="Google Shape;1832;p42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42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6" name="Google Shape;1846;p42"/>
          <p:cNvGrpSpPr/>
          <p:nvPr/>
        </p:nvGrpSpPr>
        <p:grpSpPr>
          <a:xfrm>
            <a:off x="5230932" y="6315994"/>
            <a:ext cx="391664" cy="398404"/>
            <a:chOff x="2300600" y="1393350"/>
            <a:chExt cx="143825" cy="146300"/>
          </a:xfrm>
        </p:grpSpPr>
        <p:sp>
          <p:nvSpPr>
            <p:cNvPr id="1847" name="Google Shape;1847;p42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1" name="Google Shape;1861;p42"/>
          <p:cNvGrpSpPr/>
          <p:nvPr/>
        </p:nvGrpSpPr>
        <p:grpSpPr>
          <a:xfrm>
            <a:off x="11790332" y="674378"/>
            <a:ext cx="391664" cy="398404"/>
            <a:chOff x="2300600" y="1393350"/>
            <a:chExt cx="143825" cy="146300"/>
          </a:xfrm>
        </p:grpSpPr>
        <p:sp>
          <p:nvSpPr>
            <p:cNvPr id="1862" name="Google Shape;1862;p42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6" name="Google Shape;1876;p42"/>
          <p:cNvGrpSpPr/>
          <p:nvPr/>
        </p:nvGrpSpPr>
        <p:grpSpPr>
          <a:xfrm rot="5400000">
            <a:off x="11565822" y="4350778"/>
            <a:ext cx="390359" cy="143543"/>
            <a:chOff x="-2198523" y="3130127"/>
            <a:chExt cx="292769" cy="107657"/>
          </a:xfrm>
        </p:grpSpPr>
        <p:sp>
          <p:nvSpPr>
            <p:cNvPr id="1877" name="Google Shape;1877;p42"/>
            <p:cNvSpPr/>
            <p:nvPr/>
          </p:nvSpPr>
          <p:spPr>
            <a:xfrm>
              <a:off x="-2198523" y="3131771"/>
              <a:ext cx="90553" cy="104401"/>
            </a:xfrm>
            <a:custGeom>
              <a:avLst/>
              <a:gdLst/>
              <a:ahLst/>
              <a:cxnLst/>
              <a:rect l="l" t="t" r="r" b="b"/>
              <a:pathLst>
                <a:path w="2753" h="3174" extrusionOk="0">
                  <a:moveTo>
                    <a:pt x="1587" y="0"/>
                  </a:moveTo>
                  <a:lnTo>
                    <a:pt x="1" y="1587"/>
                  </a:lnTo>
                  <a:lnTo>
                    <a:pt x="1587" y="3173"/>
                  </a:lnTo>
                  <a:lnTo>
                    <a:pt x="2753" y="3173"/>
                  </a:lnTo>
                  <a:lnTo>
                    <a:pt x="1166" y="1587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-2104750" y="3131771"/>
              <a:ext cx="90553" cy="104401"/>
            </a:xfrm>
            <a:custGeom>
              <a:avLst/>
              <a:gdLst/>
              <a:ahLst/>
              <a:cxnLst/>
              <a:rect l="l" t="t" r="r" b="b"/>
              <a:pathLst>
                <a:path w="2753" h="3174" extrusionOk="0">
                  <a:moveTo>
                    <a:pt x="1587" y="0"/>
                  </a:moveTo>
                  <a:lnTo>
                    <a:pt x="1" y="1587"/>
                  </a:lnTo>
                  <a:lnTo>
                    <a:pt x="1587" y="3173"/>
                  </a:lnTo>
                  <a:lnTo>
                    <a:pt x="2752" y="3173"/>
                  </a:lnTo>
                  <a:lnTo>
                    <a:pt x="1166" y="1587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-2010154" y="3131771"/>
              <a:ext cx="90520" cy="104401"/>
            </a:xfrm>
            <a:custGeom>
              <a:avLst/>
              <a:gdLst/>
              <a:ahLst/>
              <a:cxnLst/>
              <a:rect l="l" t="t" r="r" b="b"/>
              <a:pathLst>
                <a:path w="2752" h="3174" extrusionOk="0">
                  <a:moveTo>
                    <a:pt x="1587" y="0"/>
                  </a:moveTo>
                  <a:lnTo>
                    <a:pt x="0" y="1587"/>
                  </a:lnTo>
                  <a:lnTo>
                    <a:pt x="1587" y="3173"/>
                  </a:lnTo>
                  <a:lnTo>
                    <a:pt x="2752" y="3173"/>
                  </a:lnTo>
                  <a:lnTo>
                    <a:pt x="1165" y="1587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-2190366" y="3130127"/>
              <a:ext cx="96276" cy="107657"/>
            </a:xfrm>
            <a:custGeom>
              <a:avLst/>
              <a:gdLst/>
              <a:ahLst/>
              <a:cxnLst/>
              <a:rect l="l" t="t" r="r" b="b"/>
              <a:pathLst>
                <a:path w="2927" h="3273" extrusionOk="0">
                  <a:moveTo>
                    <a:pt x="2728" y="100"/>
                  </a:moveTo>
                  <a:lnTo>
                    <a:pt x="1191" y="1637"/>
                  </a:lnTo>
                  <a:lnTo>
                    <a:pt x="2728" y="3174"/>
                  </a:lnTo>
                  <a:lnTo>
                    <a:pt x="1687" y="3174"/>
                  </a:lnTo>
                  <a:lnTo>
                    <a:pt x="125" y="1637"/>
                  </a:lnTo>
                  <a:lnTo>
                    <a:pt x="1687" y="100"/>
                  </a:lnTo>
                  <a:close/>
                  <a:moveTo>
                    <a:pt x="1637" y="1"/>
                  </a:moveTo>
                  <a:lnTo>
                    <a:pt x="1" y="1637"/>
                  </a:lnTo>
                  <a:lnTo>
                    <a:pt x="1637" y="3273"/>
                  </a:lnTo>
                  <a:lnTo>
                    <a:pt x="2926" y="3273"/>
                  </a:lnTo>
                  <a:lnTo>
                    <a:pt x="1290" y="1637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-2095770" y="3130127"/>
              <a:ext cx="96243" cy="107657"/>
            </a:xfrm>
            <a:custGeom>
              <a:avLst/>
              <a:gdLst/>
              <a:ahLst/>
              <a:cxnLst/>
              <a:rect l="l" t="t" r="r" b="b"/>
              <a:pathLst>
                <a:path w="2926" h="3273" extrusionOk="0">
                  <a:moveTo>
                    <a:pt x="2703" y="100"/>
                  </a:moveTo>
                  <a:lnTo>
                    <a:pt x="1166" y="1637"/>
                  </a:lnTo>
                  <a:lnTo>
                    <a:pt x="2703" y="3174"/>
                  </a:lnTo>
                  <a:lnTo>
                    <a:pt x="1661" y="3174"/>
                  </a:lnTo>
                  <a:lnTo>
                    <a:pt x="124" y="1637"/>
                  </a:lnTo>
                  <a:lnTo>
                    <a:pt x="1661" y="100"/>
                  </a:lnTo>
                  <a:close/>
                  <a:moveTo>
                    <a:pt x="1612" y="1"/>
                  </a:moveTo>
                  <a:lnTo>
                    <a:pt x="0" y="1637"/>
                  </a:lnTo>
                  <a:lnTo>
                    <a:pt x="1612" y="3273"/>
                  </a:lnTo>
                  <a:lnTo>
                    <a:pt x="2926" y="3273"/>
                  </a:lnTo>
                  <a:lnTo>
                    <a:pt x="1289" y="1637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-2001997" y="3130127"/>
              <a:ext cx="96243" cy="107657"/>
            </a:xfrm>
            <a:custGeom>
              <a:avLst/>
              <a:gdLst/>
              <a:ahLst/>
              <a:cxnLst/>
              <a:rect l="l" t="t" r="r" b="b"/>
              <a:pathLst>
                <a:path w="2926" h="3273" extrusionOk="0">
                  <a:moveTo>
                    <a:pt x="2727" y="100"/>
                  </a:moveTo>
                  <a:lnTo>
                    <a:pt x="1165" y="1637"/>
                  </a:lnTo>
                  <a:lnTo>
                    <a:pt x="2727" y="3174"/>
                  </a:lnTo>
                  <a:lnTo>
                    <a:pt x="1661" y="3174"/>
                  </a:lnTo>
                  <a:lnTo>
                    <a:pt x="124" y="1637"/>
                  </a:lnTo>
                  <a:lnTo>
                    <a:pt x="1661" y="100"/>
                  </a:lnTo>
                  <a:close/>
                  <a:moveTo>
                    <a:pt x="1636" y="1"/>
                  </a:moveTo>
                  <a:lnTo>
                    <a:pt x="0" y="1637"/>
                  </a:lnTo>
                  <a:lnTo>
                    <a:pt x="1636" y="3273"/>
                  </a:lnTo>
                  <a:lnTo>
                    <a:pt x="2925" y="3273"/>
                  </a:lnTo>
                  <a:lnTo>
                    <a:pt x="1289" y="1637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3" name="Google Shape;1883;p42"/>
          <p:cNvSpPr/>
          <p:nvPr/>
        </p:nvSpPr>
        <p:spPr>
          <a:xfrm>
            <a:off x="618576" y="4990086"/>
            <a:ext cx="80521" cy="80521"/>
          </a:xfrm>
          <a:custGeom>
            <a:avLst/>
            <a:gdLst/>
            <a:ahLst/>
            <a:cxnLst/>
            <a:rect l="l" t="t" r="r" b="b"/>
            <a:pathLst>
              <a:path w="1836" h="1836" extrusionOk="0">
                <a:moveTo>
                  <a:pt x="918" y="100"/>
                </a:moveTo>
                <a:cubicBezTo>
                  <a:pt x="1364" y="100"/>
                  <a:pt x="1736" y="472"/>
                  <a:pt x="1736" y="918"/>
                </a:cubicBezTo>
                <a:cubicBezTo>
                  <a:pt x="1736" y="1364"/>
                  <a:pt x="1364" y="1711"/>
                  <a:pt x="918" y="1711"/>
                </a:cubicBezTo>
                <a:cubicBezTo>
                  <a:pt x="472" y="1711"/>
                  <a:pt x="125" y="1364"/>
                  <a:pt x="125" y="918"/>
                </a:cubicBezTo>
                <a:cubicBezTo>
                  <a:pt x="125" y="472"/>
                  <a:pt x="472" y="100"/>
                  <a:pt x="918" y="100"/>
                </a:cubicBezTo>
                <a:close/>
                <a:moveTo>
                  <a:pt x="918" y="1"/>
                </a:moveTo>
                <a:cubicBezTo>
                  <a:pt x="422" y="1"/>
                  <a:pt x="1" y="398"/>
                  <a:pt x="1" y="918"/>
                </a:cubicBezTo>
                <a:cubicBezTo>
                  <a:pt x="1" y="1414"/>
                  <a:pt x="422" y="1835"/>
                  <a:pt x="918" y="1835"/>
                </a:cubicBezTo>
                <a:cubicBezTo>
                  <a:pt x="1439" y="1835"/>
                  <a:pt x="1835" y="1414"/>
                  <a:pt x="1835" y="918"/>
                </a:cubicBezTo>
                <a:cubicBezTo>
                  <a:pt x="1835" y="398"/>
                  <a:pt x="1439" y="1"/>
                  <a:pt x="9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4" name="Google Shape;1884;p42"/>
          <p:cNvGrpSpPr/>
          <p:nvPr/>
        </p:nvGrpSpPr>
        <p:grpSpPr>
          <a:xfrm rot="-5400000">
            <a:off x="69370" y="3335494"/>
            <a:ext cx="347908" cy="187005"/>
            <a:chOff x="4622777" y="6789832"/>
            <a:chExt cx="260931" cy="140254"/>
          </a:xfrm>
        </p:grpSpPr>
        <p:sp>
          <p:nvSpPr>
            <p:cNvPr id="1885" name="Google Shape;1885;p42"/>
            <p:cNvSpPr/>
            <p:nvPr/>
          </p:nvSpPr>
          <p:spPr>
            <a:xfrm>
              <a:off x="4764637" y="679144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4641525" y="679144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4746711" y="6789832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4622777" y="6789832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9" name="Google Shape;1889;p42"/>
          <p:cNvSpPr/>
          <p:nvPr/>
        </p:nvSpPr>
        <p:spPr>
          <a:xfrm>
            <a:off x="11398680" y="19257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72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1"/>
          </p:nvPr>
        </p:nvSpPr>
        <p:spPr>
          <a:xfrm>
            <a:off x="2546400" y="1546300"/>
            <a:ext cx="70992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/>
          <p:nvPr/>
        </p:nvSpPr>
        <p:spPr>
          <a:xfrm rot="-1799818">
            <a:off x="-219519" y="5100704"/>
            <a:ext cx="1423909" cy="2263809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16"/>
          <p:cNvSpPr/>
          <p:nvPr/>
        </p:nvSpPr>
        <p:spPr>
          <a:xfrm rot="-1799818">
            <a:off x="-229406" y="5126190"/>
            <a:ext cx="1756689" cy="2325452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6"/>
          <p:cNvSpPr/>
          <p:nvPr/>
        </p:nvSpPr>
        <p:spPr>
          <a:xfrm rot="-2700000">
            <a:off x="11367831" y="-211179"/>
            <a:ext cx="899752" cy="1686337"/>
          </a:xfrm>
          <a:custGeom>
            <a:avLst/>
            <a:gdLst/>
            <a:ahLst/>
            <a:cxnLst/>
            <a:rect l="l" t="t" r="r" b="b"/>
            <a:pathLst>
              <a:path w="13858" h="25973" extrusionOk="0">
                <a:moveTo>
                  <a:pt x="8061" y="0"/>
                </a:moveTo>
                <a:cubicBezTo>
                  <a:pt x="5970" y="0"/>
                  <a:pt x="2509" y="1655"/>
                  <a:pt x="2653" y="4072"/>
                </a:cubicBezTo>
                <a:cubicBezTo>
                  <a:pt x="2727" y="5039"/>
                  <a:pt x="3719" y="6006"/>
                  <a:pt x="3942" y="6997"/>
                </a:cubicBezTo>
                <a:cubicBezTo>
                  <a:pt x="4239" y="8410"/>
                  <a:pt x="3892" y="9947"/>
                  <a:pt x="3347" y="11236"/>
                </a:cubicBezTo>
                <a:cubicBezTo>
                  <a:pt x="2454" y="13294"/>
                  <a:pt x="1017" y="15153"/>
                  <a:pt x="546" y="17359"/>
                </a:cubicBezTo>
                <a:cubicBezTo>
                  <a:pt x="0" y="19863"/>
                  <a:pt x="868" y="22615"/>
                  <a:pt x="2777" y="24300"/>
                </a:cubicBezTo>
                <a:cubicBezTo>
                  <a:pt x="4011" y="25391"/>
                  <a:pt x="5661" y="25973"/>
                  <a:pt x="7303" y="25973"/>
                </a:cubicBezTo>
                <a:cubicBezTo>
                  <a:pt x="8199" y="25973"/>
                  <a:pt x="9093" y="25800"/>
                  <a:pt x="9916" y="25441"/>
                </a:cubicBezTo>
                <a:cubicBezTo>
                  <a:pt x="12246" y="24424"/>
                  <a:pt x="13858" y="21896"/>
                  <a:pt x="13709" y="19342"/>
                </a:cubicBezTo>
                <a:cubicBezTo>
                  <a:pt x="13585" y="16839"/>
                  <a:pt x="11924" y="14558"/>
                  <a:pt x="11974" y="12030"/>
                </a:cubicBezTo>
                <a:cubicBezTo>
                  <a:pt x="12023" y="9749"/>
                  <a:pt x="13486" y="7642"/>
                  <a:pt x="13486" y="5361"/>
                </a:cubicBezTo>
                <a:cubicBezTo>
                  <a:pt x="13461" y="2610"/>
                  <a:pt x="11007" y="155"/>
                  <a:pt x="8280" y="7"/>
                </a:cubicBezTo>
                <a:cubicBezTo>
                  <a:pt x="8209" y="2"/>
                  <a:pt x="8136" y="0"/>
                  <a:pt x="8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6"/>
          <p:cNvSpPr/>
          <p:nvPr/>
        </p:nvSpPr>
        <p:spPr>
          <a:xfrm rot="-2700000">
            <a:off x="11233796" y="-404677"/>
            <a:ext cx="951304" cy="1688415"/>
          </a:xfrm>
          <a:custGeom>
            <a:avLst/>
            <a:gdLst/>
            <a:ahLst/>
            <a:cxnLst/>
            <a:rect l="l" t="t" r="r" b="b"/>
            <a:pathLst>
              <a:path w="14652" h="26005" fill="none" extrusionOk="0">
                <a:moveTo>
                  <a:pt x="8851" y="4116"/>
                </a:moveTo>
                <a:cubicBezTo>
                  <a:pt x="9545" y="5901"/>
                  <a:pt x="9148" y="8008"/>
                  <a:pt x="9966" y="9743"/>
                </a:cubicBezTo>
                <a:cubicBezTo>
                  <a:pt x="10759" y="11453"/>
                  <a:pt x="12544" y="12445"/>
                  <a:pt x="13561" y="14031"/>
                </a:cubicBezTo>
                <a:cubicBezTo>
                  <a:pt x="14577" y="15643"/>
                  <a:pt x="14651" y="17824"/>
                  <a:pt x="13734" y="19485"/>
                </a:cubicBezTo>
                <a:cubicBezTo>
                  <a:pt x="13338" y="20229"/>
                  <a:pt x="12767" y="20849"/>
                  <a:pt x="12197" y="21468"/>
                </a:cubicBezTo>
                <a:cubicBezTo>
                  <a:pt x="11404" y="22361"/>
                  <a:pt x="10586" y="23253"/>
                  <a:pt x="9793" y="24121"/>
                </a:cubicBezTo>
                <a:cubicBezTo>
                  <a:pt x="9371" y="24617"/>
                  <a:pt x="8925" y="25112"/>
                  <a:pt x="8330" y="25385"/>
                </a:cubicBezTo>
                <a:cubicBezTo>
                  <a:pt x="7115" y="26005"/>
                  <a:pt x="5578" y="25559"/>
                  <a:pt x="4537" y="24691"/>
                </a:cubicBezTo>
                <a:cubicBezTo>
                  <a:pt x="2430" y="22956"/>
                  <a:pt x="1910" y="19956"/>
                  <a:pt x="1959" y="17229"/>
                </a:cubicBezTo>
                <a:cubicBezTo>
                  <a:pt x="2034" y="14502"/>
                  <a:pt x="2554" y="11726"/>
                  <a:pt x="1959" y="9074"/>
                </a:cubicBezTo>
                <a:cubicBezTo>
                  <a:pt x="1463" y="6768"/>
                  <a:pt x="1" y="2876"/>
                  <a:pt x="2752" y="1265"/>
                </a:cubicBezTo>
                <a:cubicBezTo>
                  <a:pt x="4909" y="1"/>
                  <a:pt x="8082" y="2083"/>
                  <a:pt x="8851" y="4116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16"/>
          <p:cNvSpPr/>
          <p:nvPr/>
        </p:nvSpPr>
        <p:spPr>
          <a:xfrm rot="3600010">
            <a:off x="-694603" y="-650115"/>
            <a:ext cx="2165244" cy="2740219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16"/>
          <p:cNvSpPr/>
          <p:nvPr/>
        </p:nvSpPr>
        <p:spPr>
          <a:xfrm rot="3600010">
            <a:off x="-300058" y="-587574"/>
            <a:ext cx="1586535" cy="195383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16"/>
          <p:cNvSpPr/>
          <p:nvPr/>
        </p:nvSpPr>
        <p:spPr>
          <a:xfrm rot="1800013">
            <a:off x="11195297" y="4684704"/>
            <a:ext cx="1347153" cy="2612987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6"/>
          <p:cNvSpPr/>
          <p:nvPr/>
        </p:nvSpPr>
        <p:spPr>
          <a:xfrm rot="1800013">
            <a:off x="11111240" y="5055487"/>
            <a:ext cx="1056707" cy="2608093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16"/>
          <p:cNvGrpSpPr/>
          <p:nvPr/>
        </p:nvGrpSpPr>
        <p:grpSpPr>
          <a:xfrm>
            <a:off x="2420875" y="6467434"/>
            <a:ext cx="486007" cy="178365"/>
            <a:chOff x="1782356" y="4833950"/>
            <a:chExt cx="364505" cy="133774"/>
          </a:xfrm>
        </p:grpSpPr>
        <p:sp>
          <p:nvSpPr>
            <p:cNvPr id="207" name="Google Shape;207;p16"/>
            <p:cNvSpPr/>
            <p:nvPr/>
          </p:nvSpPr>
          <p:spPr>
            <a:xfrm>
              <a:off x="2034303" y="48364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916881" y="483641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799492" y="4836417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016377" y="48339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898956" y="48339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782356" y="483395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3" name="Google Shape;213;p16"/>
          <p:cNvSpPr/>
          <p:nvPr/>
        </p:nvSpPr>
        <p:spPr>
          <a:xfrm>
            <a:off x="11599881" y="4842803"/>
            <a:ext cx="79424" cy="79424"/>
          </a:xfrm>
          <a:custGeom>
            <a:avLst/>
            <a:gdLst/>
            <a:ahLst/>
            <a:cxnLst/>
            <a:rect l="l" t="t" r="r" b="b"/>
            <a:pathLst>
              <a:path w="1811" h="1811" extrusionOk="0">
                <a:moveTo>
                  <a:pt x="918" y="100"/>
                </a:moveTo>
                <a:cubicBezTo>
                  <a:pt x="1340" y="100"/>
                  <a:pt x="1711" y="472"/>
                  <a:pt x="1711" y="893"/>
                </a:cubicBezTo>
                <a:cubicBezTo>
                  <a:pt x="1711" y="1339"/>
                  <a:pt x="1340" y="1686"/>
                  <a:pt x="918" y="1686"/>
                </a:cubicBezTo>
                <a:cubicBezTo>
                  <a:pt x="472" y="1686"/>
                  <a:pt x="125" y="1339"/>
                  <a:pt x="125" y="893"/>
                </a:cubicBezTo>
                <a:cubicBezTo>
                  <a:pt x="125" y="472"/>
                  <a:pt x="472" y="100"/>
                  <a:pt x="918" y="100"/>
                </a:cubicBezTo>
                <a:close/>
                <a:moveTo>
                  <a:pt x="918" y="1"/>
                </a:moveTo>
                <a:cubicBezTo>
                  <a:pt x="422" y="1"/>
                  <a:pt x="1" y="397"/>
                  <a:pt x="1" y="893"/>
                </a:cubicBezTo>
                <a:cubicBezTo>
                  <a:pt x="1" y="1389"/>
                  <a:pt x="422" y="1810"/>
                  <a:pt x="918" y="1810"/>
                </a:cubicBezTo>
                <a:cubicBezTo>
                  <a:pt x="1414" y="1810"/>
                  <a:pt x="1811" y="1389"/>
                  <a:pt x="1811" y="893"/>
                </a:cubicBezTo>
                <a:cubicBezTo>
                  <a:pt x="1811" y="397"/>
                  <a:pt x="1414" y="1"/>
                  <a:pt x="9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" name="Google Shape;214;p16"/>
          <p:cNvGrpSpPr/>
          <p:nvPr/>
        </p:nvGrpSpPr>
        <p:grpSpPr>
          <a:xfrm flipH="1">
            <a:off x="11710135" y="2901962"/>
            <a:ext cx="317472" cy="171831"/>
            <a:chOff x="3285501" y="4079521"/>
            <a:chExt cx="238104" cy="128873"/>
          </a:xfrm>
        </p:grpSpPr>
        <p:sp>
          <p:nvSpPr>
            <p:cNvPr id="215" name="Google Shape;215;p16"/>
            <p:cNvSpPr/>
            <p:nvPr/>
          </p:nvSpPr>
          <p:spPr>
            <a:xfrm>
              <a:off x="3415125" y="408113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02604" y="408113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398022" y="407952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85501" y="407952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9152909" y="6682784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48"/>
                  <a:pt x="1265" y="670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70"/>
                </a:cubicBezTo>
                <a:cubicBezTo>
                  <a:pt x="75" y="348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64"/>
                  <a:pt x="670" y="1364"/>
                </a:cubicBezTo>
                <a:cubicBezTo>
                  <a:pt x="1042" y="1364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0" name="Google Shape;220;p16"/>
          <p:cNvGrpSpPr/>
          <p:nvPr/>
        </p:nvGrpSpPr>
        <p:grpSpPr>
          <a:xfrm>
            <a:off x="310332" y="4664655"/>
            <a:ext cx="155381" cy="178131"/>
            <a:chOff x="3339411" y="3465716"/>
            <a:chExt cx="116536" cy="133598"/>
          </a:xfrm>
        </p:grpSpPr>
        <p:sp>
          <p:nvSpPr>
            <p:cNvPr id="221" name="Google Shape;221;p16"/>
            <p:cNvSpPr/>
            <p:nvPr/>
          </p:nvSpPr>
          <p:spPr>
            <a:xfrm>
              <a:off x="3353980" y="3489190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2" name="Google Shape;222;p16"/>
            <p:cNvGrpSpPr/>
            <p:nvPr/>
          </p:nvGrpSpPr>
          <p:grpSpPr>
            <a:xfrm>
              <a:off x="3339411" y="3465716"/>
              <a:ext cx="103578" cy="112558"/>
              <a:chOff x="2027925" y="3315775"/>
              <a:chExt cx="78725" cy="85550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6" name="Google Shape;226;p16"/>
          <p:cNvSpPr/>
          <p:nvPr/>
        </p:nvSpPr>
        <p:spPr>
          <a:xfrm>
            <a:off x="7887658" y="203947"/>
            <a:ext cx="142491" cy="154419"/>
          </a:xfrm>
          <a:custGeom>
            <a:avLst/>
            <a:gdLst/>
            <a:ahLst/>
            <a:cxnLst/>
            <a:rect l="l" t="t" r="r" b="b"/>
            <a:pathLst>
              <a:path w="3249" h="3521" extrusionOk="0">
                <a:moveTo>
                  <a:pt x="1612" y="0"/>
                </a:moveTo>
                <a:lnTo>
                  <a:pt x="1" y="942"/>
                </a:lnTo>
                <a:lnTo>
                  <a:pt x="1" y="967"/>
                </a:lnTo>
                <a:lnTo>
                  <a:pt x="1" y="2578"/>
                </a:lnTo>
                <a:lnTo>
                  <a:pt x="1612" y="3520"/>
                </a:lnTo>
                <a:lnTo>
                  <a:pt x="3248" y="2578"/>
                </a:lnTo>
                <a:lnTo>
                  <a:pt x="3248" y="942"/>
                </a:lnTo>
                <a:lnTo>
                  <a:pt x="1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6021971" y="6053223"/>
            <a:ext cx="148047" cy="169571"/>
            <a:chOff x="3035165" y="332179"/>
            <a:chExt cx="111035" cy="127178"/>
          </a:xfrm>
        </p:grpSpPr>
        <p:sp>
          <p:nvSpPr>
            <p:cNvPr id="228" name="Google Shape;228;p16"/>
            <p:cNvSpPr/>
            <p:nvPr/>
          </p:nvSpPr>
          <p:spPr>
            <a:xfrm>
              <a:off x="3035165" y="354957"/>
              <a:ext cx="97066" cy="104401"/>
            </a:xfrm>
            <a:custGeom>
              <a:avLst/>
              <a:gdLst/>
              <a:ahLst/>
              <a:cxnLst/>
              <a:rect l="l" t="t" r="r" b="b"/>
              <a:pathLst>
                <a:path w="2951" h="3174" extrusionOk="0">
                  <a:moveTo>
                    <a:pt x="1463" y="1"/>
                  </a:moveTo>
                  <a:lnTo>
                    <a:pt x="1" y="844"/>
                  </a:lnTo>
                  <a:lnTo>
                    <a:pt x="1" y="869"/>
                  </a:lnTo>
                  <a:lnTo>
                    <a:pt x="1" y="2331"/>
                  </a:lnTo>
                  <a:lnTo>
                    <a:pt x="1463" y="3174"/>
                  </a:lnTo>
                  <a:lnTo>
                    <a:pt x="2951" y="2331"/>
                  </a:lnTo>
                  <a:lnTo>
                    <a:pt x="2951" y="84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9" name="Google Shape;229;p16"/>
            <p:cNvGrpSpPr/>
            <p:nvPr/>
          </p:nvGrpSpPr>
          <p:grpSpPr>
            <a:xfrm>
              <a:off x="3046668" y="332179"/>
              <a:ext cx="99533" cy="107690"/>
              <a:chOff x="1805425" y="934125"/>
              <a:chExt cx="75650" cy="81850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1842625" y="955200"/>
                <a:ext cx="3845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2431" extrusionOk="0">
                    <a:moveTo>
                      <a:pt x="1463" y="125"/>
                    </a:moveTo>
                    <a:lnTo>
                      <a:pt x="1463" y="1513"/>
                    </a:lnTo>
                    <a:lnTo>
                      <a:pt x="75" y="2306"/>
                    </a:lnTo>
                    <a:lnTo>
                      <a:pt x="75" y="918"/>
                    </a:lnTo>
                    <a:lnTo>
                      <a:pt x="1463" y="125"/>
                    </a:lnTo>
                    <a:close/>
                    <a:moveTo>
                      <a:pt x="1537" y="1"/>
                    </a:moveTo>
                    <a:lnTo>
                      <a:pt x="0" y="893"/>
                    </a:lnTo>
                    <a:lnTo>
                      <a:pt x="0" y="2430"/>
                    </a:lnTo>
                    <a:lnTo>
                      <a:pt x="1537" y="1562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1805425" y="955200"/>
                <a:ext cx="390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431" extrusionOk="0">
                    <a:moveTo>
                      <a:pt x="100" y="125"/>
                    </a:moveTo>
                    <a:lnTo>
                      <a:pt x="1488" y="918"/>
                    </a:lnTo>
                    <a:lnTo>
                      <a:pt x="1488" y="2306"/>
                    </a:lnTo>
                    <a:lnTo>
                      <a:pt x="100" y="1513"/>
                    </a:lnTo>
                    <a:lnTo>
                      <a:pt x="100" y="125"/>
                    </a:lnTo>
                    <a:close/>
                    <a:moveTo>
                      <a:pt x="1" y="1"/>
                    </a:moveTo>
                    <a:lnTo>
                      <a:pt x="1" y="1562"/>
                    </a:lnTo>
                    <a:lnTo>
                      <a:pt x="1563" y="2430"/>
                    </a:lnTo>
                    <a:lnTo>
                      <a:pt x="1563" y="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1805425" y="934125"/>
                <a:ext cx="756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1786" extrusionOk="0">
                    <a:moveTo>
                      <a:pt x="1513" y="100"/>
                    </a:moveTo>
                    <a:lnTo>
                      <a:pt x="2926" y="893"/>
                    </a:lnTo>
                    <a:lnTo>
                      <a:pt x="1513" y="1711"/>
                    </a:lnTo>
                    <a:lnTo>
                      <a:pt x="125" y="893"/>
                    </a:lnTo>
                    <a:lnTo>
                      <a:pt x="1513" y="100"/>
                    </a:lnTo>
                    <a:close/>
                    <a:moveTo>
                      <a:pt x="1513" y="1"/>
                    </a:moveTo>
                    <a:lnTo>
                      <a:pt x="1" y="868"/>
                    </a:lnTo>
                    <a:lnTo>
                      <a:pt x="1" y="918"/>
                    </a:lnTo>
                    <a:lnTo>
                      <a:pt x="1513" y="1786"/>
                    </a:lnTo>
                    <a:lnTo>
                      <a:pt x="3025" y="918"/>
                    </a:lnTo>
                    <a:lnTo>
                      <a:pt x="3025" y="868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3" name="Google Shape;233;p16"/>
          <p:cNvSpPr/>
          <p:nvPr/>
        </p:nvSpPr>
        <p:spPr>
          <a:xfrm flipH="1">
            <a:off x="7976496" y="211560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75" y="150"/>
                </a:moveTo>
                <a:lnTo>
                  <a:pt x="1612" y="1017"/>
                </a:lnTo>
                <a:lnTo>
                  <a:pt x="1612" y="2554"/>
                </a:lnTo>
                <a:lnTo>
                  <a:pt x="75" y="1662"/>
                </a:lnTo>
                <a:lnTo>
                  <a:pt x="75" y="150"/>
                </a:lnTo>
                <a:close/>
                <a:moveTo>
                  <a:pt x="1" y="1"/>
                </a:moveTo>
                <a:lnTo>
                  <a:pt x="1" y="1711"/>
                </a:lnTo>
                <a:lnTo>
                  <a:pt x="1711" y="2703"/>
                </a:lnTo>
                <a:lnTo>
                  <a:pt x="1711" y="968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4" name="Google Shape;234;p16"/>
          <p:cNvGrpSpPr/>
          <p:nvPr/>
        </p:nvGrpSpPr>
        <p:grpSpPr>
          <a:xfrm>
            <a:off x="568332" y="877045"/>
            <a:ext cx="391664" cy="398404"/>
            <a:chOff x="2300600" y="1393350"/>
            <a:chExt cx="143825" cy="146300"/>
          </a:xfrm>
        </p:grpSpPr>
        <p:sp>
          <p:nvSpPr>
            <p:cNvPr id="235" name="Google Shape;235;p16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" name="Google Shape;249;p16"/>
          <p:cNvGrpSpPr/>
          <p:nvPr/>
        </p:nvGrpSpPr>
        <p:grpSpPr>
          <a:xfrm>
            <a:off x="11513615" y="5595978"/>
            <a:ext cx="391664" cy="398404"/>
            <a:chOff x="2300600" y="1393350"/>
            <a:chExt cx="143825" cy="146300"/>
          </a:xfrm>
        </p:grpSpPr>
        <p:sp>
          <p:nvSpPr>
            <p:cNvPr id="250" name="Google Shape;250;p16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4" name="Google Shape;264;p16"/>
          <p:cNvSpPr/>
          <p:nvPr/>
        </p:nvSpPr>
        <p:spPr>
          <a:xfrm>
            <a:off x="668736" y="2428493"/>
            <a:ext cx="58768" cy="59820"/>
          </a:xfrm>
          <a:custGeom>
            <a:avLst/>
            <a:gdLst/>
            <a:ahLst/>
            <a:cxnLst/>
            <a:rect l="l" t="t" r="r" b="b"/>
            <a:pathLst>
              <a:path w="1340" h="1364" extrusionOk="0">
                <a:moveTo>
                  <a:pt x="670" y="100"/>
                </a:moveTo>
                <a:cubicBezTo>
                  <a:pt x="993" y="100"/>
                  <a:pt x="1240" y="347"/>
                  <a:pt x="1240" y="670"/>
                </a:cubicBezTo>
                <a:cubicBezTo>
                  <a:pt x="1240" y="992"/>
                  <a:pt x="993" y="1265"/>
                  <a:pt x="670" y="1265"/>
                </a:cubicBezTo>
                <a:cubicBezTo>
                  <a:pt x="348" y="1265"/>
                  <a:pt x="75" y="992"/>
                  <a:pt x="75" y="670"/>
                </a:cubicBezTo>
                <a:cubicBezTo>
                  <a:pt x="75" y="347"/>
                  <a:pt x="348" y="100"/>
                  <a:pt x="670" y="100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70"/>
                </a:cubicBezTo>
                <a:cubicBezTo>
                  <a:pt x="1" y="1042"/>
                  <a:pt x="298" y="1364"/>
                  <a:pt x="670" y="1364"/>
                </a:cubicBezTo>
                <a:cubicBezTo>
                  <a:pt x="1042" y="1364"/>
                  <a:pt x="1340" y="1042"/>
                  <a:pt x="1340" y="670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6"/>
          <p:cNvSpPr/>
          <p:nvPr/>
        </p:nvSpPr>
        <p:spPr>
          <a:xfrm>
            <a:off x="7905069" y="211533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75" y="150"/>
                </a:moveTo>
                <a:lnTo>
                  <a:pt x="1612" y="1017"/>
                </a:lnTo>
                <a:lnTo>
                  <a:pt x="1612" y="2554"/>
                </a:lnTo>
                <a:lnTo>
                  <a:pt x="75" y="1662"/>
                </a:lnTo>
                <a:lnTo>
                  <a:pt x="75" y="150"/>
                </a:lnTo>
                <a:close/>
                <a:moveTo>
                  <a:pt x="1" y="1"/>
                </a:moveTo>
                <a:lnTo>
                  <a:pt x="1" y="1711"/>
                </a:lnTo>
                <a:lnTo>
                  <a:pt x="1711" y="2703"/>
                </a:lnTo>
                <a:lnTo>
                  <a:pt x="1711" y="968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6"/>
          <p:cNvSpPr/>
          <p:nvPr/>
        </p:nvSpPr>
        <p:spPr>
          <a:xfrm>
            <a:off x="7905069" y="171319"/>
            <a:ext cx="145736" cy="85915"/>
          </a:xfrm>
          <a:custGeom>
            <a:avLst/>
            <a:gdLst/>
            <a:ahLst/>
            <a:cxnLst/>
            <a:rect l="l" t="t" r="r" b="b"/>
            <a:pathLst>
              <a:path w="3323" h="1959" extrusionOk="0">
                <a:moveTo>
                  <a:pt x="1661" y="75"/>
                </a:moveTo>
                <a:lnTo>
                  <a:pt x="3223" y="967"/>
                </a:lnTo>
                <a:lnTo>
                  <a:pt x="1661" y="1860"/>
                </a:lnTo>
                <a:lnTo>
                  <a:pt x="100" y="967"/>
                </a:lnTo>
                <a:lnTo>
                  <a:pt x="1661" y="75"/>
                </a:lnTo>
                <a:close/>
                <a:moveTo>
                  <a:pt x="1661" y="1"/>
                </a:moveTo>
                <a:lnTo>
                  <a:pt x="1" y="943"/>
                </a:lnTo>
                <a:lnTo>
                  <a:pt x="1" y="1017"/>
                </a:lnTo>
                <a:lnTo>
                  <a:pt x="1661" y="1959"/>
                </a:lnTo>
                <a:lnTo>
                  <a:pt x="3322" y="1017"/>
                </a:lnTo>
                <a:lnTo>
                  <a:pt x="3322" y="943"/>
                </a:lnTo>
                <a:lnTo>
                  <a:pt x="16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5911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43"/>
          <p:cNvSpPr txBox="1">
            <a:spLocks noGrp="1"/>
          </p:cNvSpPr>
          <p:nvPr>
            <p:ph type="title" hasCustomPrompt="1"/>
          </p:nvPr>
        </p:nvSpPr>
        <p:spPr>
          <a:xfrm>
            <a:off x="3354200" y="720000"/>
            <a:ext cx="54836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892" name="Google Shape;1892;p43"/>
          <p:cNvSpPr txBox="1">
            <a:spLocks noGrp="1"/>
          </p:cNvSpPr>
          <p:nvPr>
            <p:ph type="subTitle" idx="1"/>
          </p:nvPr>
        </p:nvSpPr>
        <p:spPr>
          <a:xfrm>
            <a:off x="3528000" y="1824400"/>
            <a:ext cx="5136000" cy="43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p43"/>
          <p:cNvSpPr txBox="1">
            <a:spLocks noGrp="1"/>
          </p:cNvSpPr>
          <p:nvPr>
            <p:ph type="title" idx="2" hasCustomPrompt="1"/>
          </p:nvPr>
        </p:nvSpPr>
        <p:spPr>
          <a:xfrm>
            <a:off x="3354200" y="2661519"/>
            <a:ext cx="54836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894" name="Google Shape;1894;p43"/>
          <p:cNvSpPr txBox="1">
            <a:spLocks noGrp="1"/>
          </p:cNvSpPr>
          <p:nvPr>
            <p:ph type="subTitle" idx="3"/>
          </p:nvPr>
        </p:nvSpPr>
        <p:spPr>
          <a:xfrm>
            <a:off x="3528000" y="3765931"/>
            <a:ext cx="5136000" cy="43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43"/>
          <p:cNvSpPr txBox="1">
            <a:spLocks noGrp="1"/>
          </p:cNvSpPr>
          <p:nvPr>
            <p:ph type="title" idx="4" hasCustomPrompt="1"/>
          </p:nvPr>
        </p:nvSpPr>
        <p:spPr>
          <a:xfrm>
            <a:off x="3354200" y="4603053"/>
            <a:ext cx="54836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896" name="Google Shape;1896;p43"/>
          <p:cNvSpPr txBox="1">
            <a:spLocks noGrp="1"/>
          </p:cNvSpPr>
          <p:nvPr>
            <p:ph type="subTitle" idx="5"/>
          </p:nvPr>
        </p:nvSpPr>
        <p:spPr>
          <a:xfrm>
            <a:off x="3528000" y="5707467"/>
            <a:ext cx="5136000" cy="43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43"/>
          <p:cNvSpPr/>
          <p:nvPr/>
        </p:nvSpPr>
        <p:spPr>
          <a:xfrm rot="2700000">
            <a:off x="197206" y="-698735"/>
            <a:ext cx="1172636" cy="2274485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8" name="Google Shape;1898;p43"/>
          <p:cNvSpPr/>
          <p:nvPr/>
        </p:nvSpPr>
        <p:spPr>
          <a:xfrm rot="2700000">
            <a:off x="47856" y="-438563"/>
            <a:ext cx="919815" cy="2270227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9" name="Google Shape;1899;p43"/>
          <p:cNvSpPr/>
          <p:nvPr/>
        </p:nvSpPr>
        <p:spPr>
          <a:xfrm rot="-5400000">
            <a:off x="-92300" y="5600610"/>
            <a:ext cx="1525379" cy="1930439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0" name="Google Shape;1900;p43"/>
          <p:cNvSpPr/>
          <p:nvPr/>
        </p:nvSpPr>
        <p:spPr>
          <a:xfrm rot="-5400000">
            <a:off x="-69104" y="6042292"/>
            <a:ext cx="1117687" cy="137644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1" name="Google Shape;1901;p43"/>
          <p:cNvSpPr/>
          <p:nvPr/>
        </p:nvSpPr>
        <p:spPr>
          <a:xfrm rot="-7199928">
            <a:off x="10609459" y="-441146"/>
            <a:ext cx="1747744" cy="1578977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2" name="Google Shape;1902;p43"/>
          <p:cNvSpPr/>
          <p:nvPr/>
        </p:nvSpPr>
        <p:spPr>
          <a:xfrm rot="-7199928">
            <a:off x="10578015" y="-55000"/>
            <a:ext cx="1887636" cy="1223805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3" name="Google Shape;1903;p43"/>
          <p:cNvSpPr/>
          <p:nvPr/>
        </p:nvSpPr>
        <p:spPr>
          <a:xfrm rot="2700000">
            <a:off x="11386110" y="5284807"/>
            <a:ext cx="1231009" cy="2261912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4" name="Google Shape;1904;p43"/>
          <p:cNvSpPr/>
          <p:nvPr/>
        </p:nvSpPr>
        <p:spPr>
          <a:xfrm rot="2700000">
            <a:off x="11233417" y="5385456"/>
            <a:ext cx="1192299" cy="2511673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5" name="Google Shape;1905;p43"/>
          <p:cNvGrpSpPr/>
          <p:nvPr/>
        </p:nvGrpSpPr>
        <p:grpSpPr>
          <a:xfrm>
            <a:off x="2736166" y="6386331"/>
            <a:ext cx="343609" cy="185952"/>
            <a:chOff x="4570674" y="9158773"/>
            <a:chExt cx="257707" cy="139464"/>
          </a:xfrm>
        </p:grpSpPr>
        <p:sp>
          <p:nvSpPr>
            <p:cNvPr id="1906" name="Google Shape;1906;p43"/>
            <p:cNvSpPr/>
            <p:nvPr/>
          </p:nvSpPr>
          <p:spPr>
            <a:xfrm>
              <a:off x="4710922" y="9160385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4588633" y="9160385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4692174" y="915877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4570674" y="915877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10" name="Google Shape;1910;p43"/>
          <p:cNvSpPr/>
          <p:nvPr/>
        </p:nvSpPr>
        <p:spPr>
          <a:xfrm>
            <a:off x="175341" y="53831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5" y="992"/>
                  <a:pt x="75" y="669"/>
                </a:cubicBezTo>
                <a:cubicBezTo>
                  <a:pt x="75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11" name="Google Shape;1911;p43"/>
          <p:cNvGrpSpPr/>
          <p:nvPr/>
        </p:nvGrpSpPr>
        <p:grpSpPr>
          <a:xfrm rot="-5400000">
            <a:off x="11655619" y="2826676"/>
            <a:ext cx="347908" cy="187005"/>
            <a:chOff x="4585377" y="6737982"/>
            <a:chExt cx="260931" cy="140254"/>
          </a:xfrm>
        </p:grpSpPr>
        <p:sp>
          <p:nvSpPr>
            <p:cNvPr id="1912" name="Google Shape;1912;p43"/>
            <p:cNvSpPr/>
            <p:nvPr/>
          </p:nvSpPr>
          <p:spPr>
            <a:xfrm>
              <a:off x="4727237" y="673959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4604125" y="673959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4709311" y="6737982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4585377" y="6737982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6" name="Google Shape;1916;p43"/>
          <p:cNvGrpSpPr/>
          <p:nvPr/>
        </p:nvGrpSpPr>
        <p:grpSpPr>
          <a:xfrm rot="5400000">
            <a:off x="181742" y="4104267"/>
            <a:ext cx="486007" cy="178365"/>
            <a:chOff x="3133731" y="6696375"/>
            <a:chExt cx="364505" cy="133774"/>
          </a:xfrm>
        </p:grpSpPr>
        <p:sp>
          <p:nvSpPr>
            <p:cNvPr id="1917" name="Google Shape;1917;p43"/>
            <p:cNvSpPr/>
            <p:nvPr/>
          </p:nvSpPr>
          <p:spPr>
            <a:xfrm>
              <a:off x="3385678" y="669884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3268256" y="669884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3150867" y="669884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3367752" y="66963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3250331" y="66963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3133731" y="669637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3" name="Google Shape;1923;p43"/>
          <p:cNvGrpSpPr/>
          <p:nvPr/>
        </p:nvGrpSpPr>
        <p:grpSpPr>
          <a:xfrm>
            <a:off x="823799" y="788845"/>
            <a:ext cx="391664" cy="398404"/>
            <a:chOff x="2300600" y="1393350"/>
            <a:chExt cx="143825" cy="146300"/>
          </a:xfrm>
        </p:grpSpPr>
        <p:sp>
          <p:nvSpPr>
            <p:cNvPr id="1924" name="Google Shape;1924;p43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8" name="Google Shape;1938;p43"/>
          <p:cNvGrpSpPr/>
          <p:nvPr/>
        </p:nvGrpSpPr>
        <p:grpSpPr>
          <a:xfrm>
            <a:off x="11805765" y="6216578"/>
            <a:ext cx="391664" cy="398404"/>
            <a:chOff x="2300600" y="1393350"/>
            <a:chExt cx="143825" cy="146300"/>
          </a:xfrm>
        </p:grpSpPr>
        <p:sp>
          <p:nvSpPr>
            <p:cNvPr id="1939" name="Google Shape;1939;p43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3" name="Google Shape;1953;p43"/>
          <p:cNvGrpSpPr/>
          <p:nvPr/>
        </p:nvGrpSpPr>
        <p:grpSpPr>
          <a:xfrm>
            <a:off x="11564342" y="5874822"/>
            <a:ext cx="105519" cy="95695"/>
            <a:chOff x="4369281" y="5965829"/>
            <a:chExt cx="79139" cy="71771"/>
          </a:xfrm>
        </p:grpSpPr>
        <p:sp>
          <p:nvSpPr>
            <p:cNvPr id="1954" name="Google Shape;1954;p43"/>
            <p:cNvSpPr/>
            <p:nvPr/>
          </p:nvSpPr>
          <p:spPr>
            <a:xfrm>
              <a:off x="4379905" y="5966651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4369281" y="5965829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6" name="Google Shape;1956;p43"/>
          <p:cNvSpPr/>
          <p:nvPr/>
        </p:nvSpPr>
        <p:spPr>
          <a:xfrm>
            <a:off x="6353060" y="6544597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7" name="Google Shape;1957;p43"/>
          <p:cNvGrpSpPr/>
          <p:nvPr/>
        </p:nvGrpSpPr>
        <p:grpSpPr>
          <a:xfrm>
            <a:off x="9072436" y="184870"/>
            <a:ext cx="347952" cy="188101"/>
            <a:chOff x="2920102" y="5459502"/>
            <a:chExt cx="260964" cy="141076"/>
          </a:xfrm>
        </p:grpSpPr>
        <p:sp>
          <p:nvSpPr>
            <p:cNvPr id="1958" name="Google Shape;1958;p43"/>
            <p:cNvSpPr/>
            <p:nvPr/>
          </p:nvSpPr>
          <p:spPr>
            <a:xfrm>
              <a:off x="2920102" y="5461114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3044037" y="5461114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2931516" y="5459502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43"/>
            <p:cNvSpPr/>
            <p:nvPr/>
          </p:nvSpPr>
          <p:spPr>
            <a:xfrm>
              <a:off x="3054660" y="5459502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6287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4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4" name="Google Shape;1964;p44"/>
          <p:cNvSpPr txBox="1">
            <a:spLocks noGrp="1"/>
          </p:cNvSpPr>
          <p:nvPr>
            <p:ph type="subTitle" idx="1"/>
          </p:nvPr>
        </p:nvSpPr>
        <p:spPr>
          <a:xfrm>
            <a:off x="1127691" y="4645784"/>
            <a:ext cx="3058000" cy="10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5" name="Google Shape;1965;p44"/>
          <p:cNvSpPr txBox="1">
            <a:spLocks noGrp="1"/>
          </p:cNvSpPr>
          <p:nvPr>
            <p:ph type="subTitle" idx="2"/>
          </p:nvPr>
        </p:nvSpPr>
        <p:spPr>
          <a:xfrm>
            <a:off x="4570171" y="4645801"/>
            <a:ext cx="3058000" cy="10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6" name="Google Shape;1966;p44"/>
          <p:cNvSpPr txBox="1">
            <a:spLocks noGrp="1"/>
          </p:cNvSpPr>
          <p:nvPr>
            <p:ph type="subTitle" idx="3"/>
          </p:nvPr>
        </p:nvSpPr>
        <p:spPr>
          <a:xfrm>
            <a:off x="8012649" y="4645784"/>
            <a:ext cx="3058000" cy="10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7" name="Google Shape;1967;p44"/>
          <p:cNvSpPr txBox="1">
            <a:spLocks noGrp="1"/>
          </p:cNvSpPr>
          <p:nvPr>
            <p:ph type="subTitle" idx="4"/>
          </p:nvPr>
        </p:nvSpPr>
        <p:spPr>
          <a:xfrm>
            <a:off x="1121367" y="4343400"/>
            <a:ext cx="30580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1968" name="Google Shape;1968;p44"/>
          <p:cNvSpPr txBox="1">
            <a:spLocks noGrp="1"/>
          </p:cNvSpPr>
          <p:nvPr>
            <p:ph type="subTitle" idx="5"/>
          </p:nvPr>
        </p:nvSpPr>
        <p:spPr>
          <a:xfrm>
            <a:off x="4570168" y="4343400"/>
            <a:ext cx="30580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1969" name="Google Shape;1969;p44"/>
          <p:cNvSpPr txBox="1">
            <a:spLocks noGrp="1"/>
          </p:cNvSpPr>
          <p:nvPr>
            <p:ph type="subTitle" idx="6"/>
          </p:nvPr>
        </p:nvSpPr>
        <p:spPr>
          <a:xfrm>
            <a:off x="8012645" y="4343400"/>
            <a:ext cx="3058000" cy="5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28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ite One"/>
              <a:buNone/>
              <a:defRPr sz="3333" b="1">
                <a:solidFill>
                  <a:schemeClr val="dk1"/>
                </a:solidFill>
                <a:latin typeface="Kite One"/>
                <a:ea typeface="Kite One"/>
                <a:cs typeface="Kite One"/>
                <a:sym typeface="Kite One"/>
              </a:defRPr>
            </a:lvl9pPr>
          </a:lstStyle>
          <a:p>
            <a:endParaRPr/>
          </a:p>
        </p:txBody>
      </p:sp>
      <p:sp>
        <p:nvSpPr>
          <p:cNvPr id="1970" name="Google Shape;1970;p44"/>
          <p:cNvSpPr txBox="1">
            <a:spLocks noGrp="1"/>
          </p:cNvSpPr>
          <p:nvPr>
            <p:ph type="title" idx="7" hasCustomPrompt="1"/>
          </p:nvPr>
        </p:nvSpPr>
        <p:spPr>
          <a:xfrm>
            <a:off x="5474004" y="3491451"/>
            <a:ext cx="1244000" cy="6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1" name="Google Shape;1971;p44"/>
          <p:cNvSpPr txBox="1">
            <a:spLocks noGrp="1"/>
          </p:cNvSpPr>
          <p:nvPr>
            <p:ph type="title" idx="8" hasCustomPrompt="1"/>
          </p:nvPr>
        </p:nvSpPr>
        <p:spPr>
          <a:xfrm>
            <a:off x="8919633" y="3491451"/>
            <a:ext cx="1244000" cy="6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2" name="Google Shape;1972;p44"/>
          <p:cNvSpPr txBox="1">
            <a:spLocks noGrp="1"/>
          </p:cNvSpPr>
          <p:nvPr>
            <p:ph type="title" idx="9" hasCustomPrompt="1"/>
          </p:nvPr>
        </p:nvSpPr>
        <p:spPr>
          <a:xfrm>
            <a:off x="2034704" y="3491451"/>
            <a:ext cx="1244000" cy="6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973" name="Google Shape;1973;p44"/>
          <p:cNvSpPr/>
          <p:nvPr/>
        </p:nvSpPr>
        <p:spPr>
          <a:xfrm rot="8100000">
            <a:off x="51348" y="4602208"/>
            <a:ext cx="678433" cy="1161275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4" name="Google Shape;1974;p44"/>
          <p:cNvSpPr/>
          <p:nvPr/>
        </p:nvSpPr>
        <p:spPr>
          <a:xfrm rot="8100000">
            <a:off x="-215933" y="4354531"/>
            <a:ext cx="740400" cy="1373136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5" name="Google Shape;1975;p44"/>
          <p:cNvSpPr/>
          <p:nvPr/>
        </p:nvSpPr>
        <p:spPr>
          <a:xfrm rot="-2700000">
            <a:off x="10980122" y="-242221"/>
            <a:ext cx="917573" cy="1779757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6" name="Google Shape;1976;p44"/>
          <p:cNvSpPr/>
          <p:nvPr/>
        </p:nvSpPr>
        <p:spPr>
          <a:xfrm rot="-2700000">
            <a:off x="11280959" y="-24771"/>
            <a:ext cx="719744" cy="1776425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7" name="Google Shape;1977;p44"/>
          <p:cNvSpPr/>
          <p:nvPr/>
        </p:nvSpPr>
        <p:spPr>
          <a:xfrm rot="5400000">
            <a:off x="5817731" y="5804071"/>
            <a:ext cx="1046373" cy="1825047"/>
          </a:xfrm>
          <a:custGeom>
            <a:avLst/>
            <a:gdLst/>
            <a:ahLst/>
            <a:cxnLst/>
            <a:rect l="l" t="t" r="r" b="b"/>
            <a:pathLst>
              <a:path w="14478" h="25252" extrusionOk="0">
                <a:moveTo>
                  <a:pt x="6670" y="1"/>
                </a:moveTo>
                <a:cubicBezTo>
                  <a:pt x="4125" y="1"/>
                  <a:pt x="1371" y="1675"/>
                  <a:pt x="819" y="4062"/>
                </a:cubicBezTo>
                <a:cubicBezTo>
                  <a:pt x="0" y="7508"/>
                  <a:pt x="3297" y="10805"/>
                  <a:pt x="2950" y="14350"/>
                </a:cubicBezTo>
                <a:cubicBezTo>
                  <a:pt x="2777" y="15912"/>
                  <a:pt x="1909" y="17300"/>
                  <a:pt x="1314" y="18762"/>
                </a:cubicBezTo>
                <a:cubicBezTo>
                  <a:pt x="695" y="20225"/>
                  <a:pt x="348" y="21985"/>
                  <a:pt x="1190" y="23324"/>
                </a:cubicBezTo>
                <a:cubicBezTo>
                  <a:pt x="2108" y="24761"/>
                  <a:pt x="3992" y="25158"/>
                  <a:pt x="5702" y="25232"/>
                </a:cubicBezTo>
                <a:cubicBezTo>
                  <a:pt x="5958" y="25244"/>
                  <a:pt x="6216" y="25251"/>
                  <a:pt x="6475" y="25251"/>
                </a:cubicBezTo>
                <a:cubicBezTo>
                  <a:pt x="7843" y="25251"/>
                  <a:pt x="9228" y="25061"/>
                  <a:pt x="10437" y="24414"/>
                </a:cubicBezTo>
                <a:cubicBezTo>
                  <a:pt x="12247" y="23423"/>
                  <a:pt x="13387" y="21464"/>
                  <a:pt x="13907" y="19457"/>
                </a:cubicBezTo>
                <a:cubicBezTo>
                  <a:pt x="14478" y="17201"/>
                  <a:pt x="14403" y="14771"/>
                  <a:pt x="13660" y="12540"/>
                </a:cubicBezTo>
                <a:cubicBezTo>
                  <a:pt x="12866" y="10210"/>
                  <a:pt x="11652" y="8153"/>
                  <a:pt x="11230" y="5674"/>
                </a:cubicBezTo>
                <a:cubicBezTo>
                  <a:pt x="11007" y="4360"/>
                  <a:pt x="11057" y="2649"/>
                  <a:pt x="10164" y="1534"/>
                </a:cubicBezTo>
                <a:cubicBezTo>
                  <a:pt x="9292" y="465"/>
                  <a:pt x="8010" y="1"/>
                  <a:pt x="66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8" name="Google Shape;1978;p44"/>
          <p:cNvSpPr/>
          <p:nvPr/>
        </p:nvSpPr>
        <p:spPr>
          <a:xfrm rot="5400000">
            <a:off x="5314210" y="5622744"/>
            <a:ext cx="1442359" cy="2200217"/>
          </a:xfrm>
          <a:custGeom>
            <a:avLst/>
            <a:gdLst/>
            <a:ahLst/>
            <a:cxnLst/>
            <a:rect l="l" t="t" r="r" b="b"/>
            <a:pathLst>
              <a:path w="19957" h="30443" fill="none" extrusionOk="0">
                <a:moveTo>
                  <a:pt x="3472" y="720"/>
                </a:moveTo>
                <a:cubicBezTo>
                  <a:pt x="1786" y="1166"/>
                  <a:pt x="199" y="2480"/>
                  <a:pt x="51" y="4215"/>
                </a:cubicBezTo>
                <a:cubicBezTo>
                  <a:pt x="1" y="4884"/>
                  <a:pt x="174" y="5554"/>
                  <a:pt x="422" y="6173"/>
                </a:cubicBezTo>
                <a:cubicBezTo>
                  <a:pt x="1290" y="8157"/>
                  <a:pt x="3025" y="9594"/>
                  <a:pt x="4562" y="11131"/>
                </a:cubicBezTo>
                <a:cubicBezTo>
                  <a:pt x="6099" y="12644"/>
                  <a:pt x="7562" y="14528"/>
                  <a:pt x="7562" y="16709"/>
                </a:cubicBezTo>
                <a:cubicBezTo>
                  <a:pt x="7537" y="18568"/>
                  <a:pt x="6446" y="20229"/>
                  <a:pt x="5975" y="22014"/>
                </a:cubicBezTo>
                <a:cubicBezTo>
                  <a:pt x="5455" y="23997"/>
                  <a:pt x="5777" y="26253"/>
                  <a:pt x="7016" y="27889"/>
                </a:cubicBezTo>
                <a:cubicBezTo>
                  <a:pt x="8256" y="29550"/>
                  <a:pt x="10487" y="30442"/>
                  <a:pt x="12495" y="29922"/>
                </a:cubicBezTo>
                <a:cubicBezTo>
                  <a:pt x="13759" y="29600"/>
                  <a:pt x="14850" y="28732"/>
                  <a:pt x="15742" y="27740"/>
                </a:cubicBezTo>
                <a:cubicBezTo>
                  <a:pt x="19015" y="24121"/>
                  <a:pt x="19957" y="18593"/>
                  <a:pt x="18073" y="14081"/>
                </a:cubicBezTo>
                <a:cubicBezTo>
                  <a:pt x="17205" y="11999"/>
                  <a:pt x="15792" y="10189"/>
                  <a:pt x="14800" y="8157"/>
                </a:cubicBezTo>
                <a:cubicBezTo>
                  <a:pt x="14007" y="6545"/>
                  <a:pt x="13685" y="4760"/>
                  <a:pt x="12916" y="3149"/>
                </a:cubicBezTo>
                <a:cubicBezTo>
                  <a:pt x="11454" y="150"/>
                  <a:pt x="6298" y="1"/>
                  <a:pt x="3472" y="720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79" name="Google Shape;1979;p44"/>
          <p:cNvGrpSpPr/>
          <p:nvPr/>
        </p:nvGrpSpPr>
        <p:grpSpPr>
          <a:xfrm>
            <a:off x="5084800" y="229331"/>
            <a:ext cx="343609" cy="185952"/>
            <a:chOff x="2934049" y="8422698"/>
            <a:chExt cx="257707" cy="139464"/>
          </a:xfrm>
        </p:grpSpPr>
        <p:sp>
          <p:nvSpPr>
            <p:cNvPr id="1980" name="Google Shape;1980;p44"/>
            <p:cNvSpPr/>
            <p:nvPr/>
          </p:nvSpPr>
          <p:spPr>
            <a:xfrm>
              <a:off x="3074297" y="8424310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2952008" y="8424310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3055549" y="842269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2934049" y="8422698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4" name="Google Shape;1984;p44"/>
          <p:cNvGrpSpPr/>
          <p:nvPr/>
        </p:nvGrpSpPr>
        <p:grpSpPr>
          <a:xfrm rot="-5400000">
            <a:off x="323301" y="3827662"/>
            <a:ext cx="317472" cy="171831"/>
            <a:chOff x="1323726" y="8185421"/>
            <a:chExt cx="238104" cy="128873"/>
          </a:xfrm>
        </p:grpSpPr>
        <p:sp>
          <p:nvSpPr>
            <p:cNvPr id="1985" name="Google Shape;1985;p44"/>
            <p:cNvSpPr/>
            <p:nvPr/>
          </p:nvSpPr>
          <p:spPr>
            <a:xfrm>
              <a:off x="1453350" y="818703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44"/>
            <p:cNvSpPr/>
            <p:nvPr/>
          </p:nvSpPr>
          <p:spPr>
            <a:xfrm>
              <a:off x="1340829" y="8187033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44"/>
            <p:cNvSpPr/>
            <p:nvPr/>
          </p:nvSpPr>
          <p:spPr>
            <a:xfrm>
              <a:off x="1436247" y="818542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44"/>
            <p:cNvSpPr/>
            <p:nvPr/>
          </p:nvSpPr>
          <p:spPr>
            <a:xfrm>
              <a:off x="1323726" y="8185421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9" name="Google Shape;1989;p44"/>
          <p:cNvGrpSpPr/>
          <p:nvPr/>
        </p:nvGrpSpPr>
        <p:grpSpPr>
          <a:xfrm rot="5400000">
            <a:off x="11277542" y="2333116"/>
            <a:ext cx="486007" cy="178365"/>
            <a:chOff x="1485156" y="5960300"/>
            <a:chExt cx="364505" cy="133774"/>
          </a:xfrm>
        </p:grpSpPr>
        <p:sp>
          <p:nvSpPr>
            <p:cNvPr id="1990" name="Google Shape;1990;p44"/>
            <p:cNvSpPr/>
            <p:nvPr/>
          </p:nvSpPr>
          <p:spPr>
            <a:xfrm>
              <a:off x="1737103" y="596276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1619681" y="5962767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1502292" y="5962767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1719177" y="596030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1601756" y="596030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1485156" y="5960300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96" name="Google Shape;1996;p44"/>
          <p:cNvGrpSpPr/>
          <p:nvPr/>
        </p:nvGrpSpPr>
        <p:grpSpPr>
          <a:xfrm>
            <a:off x="11609732" y="141545"/>
            <a:ext cx="391664" cy="398404"/>
            <a:chOff x="2300600" y="1393350"/>
            <a:chExt cx="143825" cy="146300"/>
          </a:xfrm>
        </p:grpSpPr>
        <p:sp>
          <p:nvSpPr>
            <p:cNvPr id="1997" name="Google Shape;1997;p44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44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44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1" name="Google Shape;2011;p44"/>
          <p:cNvGrpSpPr/>
          <p:nvPr/>
        </p:nvGrpSpPr>
        <p:grpSpPr>
          <a:xfrm>
            <a:off x="5537699" y="6001678"/>
            <a:ext cx="391664" cy="398404"/>
            <a:chOff x="2300600" y="1393350"/>
            <a:chExt cx="143825" cy="146300"/>
          </a:xfrm>
        </p:grpSpPr>
        <p:sp>
          <p:nvSpPr>
            <p:cNvPr id="2012" name="Google Shape;2012;p44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44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6" name="Google Shape;2026;p44"/>
          <p:cNvSpPr/>
          <p:nvPr/>
        </p:nvSpPr>
        <p:spPr>
          <a:xfrm>
            <a:off x="12007307" y="4702531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5" y="992"/>
                  <a:pt x="75" y="669"/>
                </a:cubicBezTo>
                <a:cubicBezTo>
                  <a:pt x="75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7" name="Google Shape;2027;p44"/>
          <p:cNvGrpSpPr/>
          <p:nvPr/>
        </p:nvGrpSpPr>
        <p:grpSpPr>
          <a:xfrm>
            <a:off x="10163642" y="534373"/>
            <a:ext cx="105519" cy="95695"/>
            <a:chOff x="2732656" y="5229754"/>
            <a:chExt cx="79139" cy="71771"/>
          </a:xfrm>
        </p:grpSpPr>
        <p:sp>
          <p:nvSpPr>
            <p:cNvPr id="2028" name="Google Shape;2028;p44"/>
            <p:cNvSpPr/>
            <p:nvPr/>
          </p:nvSpPr>
          <p:spPr>
            <a:xfrm>
              <a:off x="2743280" y="523057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2732656" y="522975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0" name="Google Shape;2030;p44"/>
          <p:cNvGrpSpPr/>
          <p:nvPr/>
        </p:nvGrpSpPr>
        <p:grpSpPr>
          <a:xfrm>
            <a:off x="9522536" y="6423670"/>
            <a:ext cx="347952" cy="188101"/>
            <a:chOff x="1271527" y="4723427"/>
            <a:chExt cx="260964" cy="141076"/>
          </a:xfrm>
        </p:grpSpPr>
        <p:sp>
          <p:nvSpPr>
            <p:cNvPr id="2031" name="Google Shape;2031;p44"/>
            <p:cNvSpPr/>
            <p:nvPr/>
          </p:nvSpPr>
          <p:spPr>
            <a:xfrm>
              <a:off x="1271527" y="4725039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1395462" y="4725039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1282941" y="4723427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1406085" y="4723427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5" name="Google Shape;2035;p44"/>
          <p:cNvGrpSpPr/>
          <p:nvPr/>
        </p:nvGrpSpPr>
        <p:grpSpPr>
          <a:xfrm>
            <a:off x="439821" y="2048239"/>
            <a:ext cx="148047" cy="169571"/>
            <a:chOff x="1073390" y="4438079"/>
            <a:chExt cx="111035" cy="127178"/>
          </a:xfrm>
        </p:grpSpPr>
        <p:sp>
          <p:nvSpPr>
            <p:cNvPr id="2036" name="Google Shape;2036;p44"/>
            <p:cNvSpPr/>
            <p:nvPr/>
          </p:nvSpPr>
          <p:spPr>
            <a:xfrm>
              <a:off x="1073390" y="4460857"/>
              <a:ext cx="97066" cy="104401"/>
            </a:xfrm>
            <a:custGeom>
              <a:avLst/>
              <a:gdLst/>
              <a:ahLst/>
              <a:cxnLst/>
              <a:rect l="l" t="t" r="r" b="b"/>
              <a:pathLst>
                <a:path w="2951" h="3174" extrusionOk="0">
                  <a:moveTo>
                    <a:pt x="1463" y="1"/>
                  </a:moveTo>
                  <a:lnTo>
                    <a:pt x="1" y="844"/>
                  </a:lnTo>
                  <a:lnTo>
                    <a:pt x="1" y="869"/>
                  </a:lnTo>
                  <a:lnTo>
                    <a:pt x="1" y="2331"/>
                  </a:lnTo>
                  <a:lnTo>
                    <a:pt x="1463" y="3174"/>
                  </a:lnTo>
                  <a:lnTo>
                    <a:pt x="2951" y="2331"/>
                  </a:lnTo>
                  <a:lnTo>
                    <a:pt x="2951" y="84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7" name="Google Shape;2037;p44"/>
            <p:cNvGrpSpPr/>
            <p:nvPr/>
          </p:nvGrpSpPr>
          <p:grpSpPr>
            <a:xfrm>
              <a:off x="1084893" y="4438079"/>
              <a:ext cx="99533" cy="107690"/>
              <a:chOff x="1805425" y="934125"/>
              <a:chExt cx="75650" cy="81850"/>
            </a:xfrm>
          </p:grpSpPr>
          <p:sp>
            <p:nvSpPr>
              <p:cNvPr id="2038" name="Google Shape;2038;p44"/>
              <p:cNvSpPr/>
              <p:nvPr/>
            </p:nvSpPr>
            <p:spPr>
              <a:xfrm>
                <a:off x="1842625" y="955200"/>
                <a:ext cx="3845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2431" extrusionOk="0">
                    <a:moveTo>
                      <a:pt x="1463" y="125"/>
                    </a:moveTo>
                    <a:lnTo>
                      <a:pt x="1463" y="1513"/>
                    </a:lnTo>
                    <a:lnTo>
                      <a:pt x="75" y="2306"/>
                    </a:lnTo>
                    <a:lnTo>
                      <a:pt x="75" y="918"/>
                    </a:lnTo>
                    <a:lnTo>
                      <a:pt x="1463" y="125"/>
                    </a:lnTo>
                    <a:close/>
                    <a:moveTo>
                      <a:pt x="1537" y="1"/>
                    </a:moveTo>
                    <a:lnTo>
                      <a:pt x="0" y="893"/>
                    </a:lnTo>
                    <a:lnTo>
                      <a:pt x="0" y="2430"/>
                    </a:lnTo>
                    <a:lnTo>
                      <a:pt x="1537" y="1562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1805425" y="955200"/>
                <a:ext cx="390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431" extrusionOk="0">
                    <a:moveTo>
                      <a:pt x="100" y="125"/>
                    </a:moveTo>
                    <a:lnTo>
                      <a:pt x="1488" y="918"/>
                    </a:lnTo>
                    <a:lnTo>
                      <a:pt x="1488" y="2306"/>
                    </a:lnTo>
                    <a:lnTo>
                      <a:pt x="100" y="1513"/>
                    </a:lnTo>
                    <a:lnTo>
                      <a:pt x="100" y="125"/>
                    </a:lnTo>
                    <a:close/>
                    <a:moveTo>
                      <a:pt x="1" y="1"/>
                    </a:moveTo>
                    <a:lnTo>
                      <a:pt x="1" y="1562"/>
                    </a:lnTo>
                    <a:lnTo>
                      <a:pt x="1563" y="2430"/>
                    </a:lnTo>
                    <a:lnTo>
                      <a:pt x="1563" y="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1805425" y="934125"/>
                <a:ext cx="756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1786" extrusionOk="0">
                    <a:moveTo>
                      <a:pt x="1513" y="100"/>
                    </a:moveTo>
                    <a:lnTo>
                      <a:pt x="2926" y="893"/>
                    </a:lnTo>
                    <a:lnTo>
                      <a:pt x="1513" y="1711"/>
                    </a:lnTo>
                    <a:lnTo>
                      <a:pt x="125" y="893"/>
                    </a:lnTo>
                    <a:lnTo>
                      <a:pt x="1513" y="100"/>
                    </a:lnTo>
                    <a:close/>
                    <a:moveTo>
                      <a:pt x="1513" y="1"/>
                    </a:moveTo>
                    <a:lnTo>
                      <a:pt x="1" y="868"/>
                    </a:lnTo>
                    <a:lnTo>
                      <a:pt x="1" y="918"/>
                    </a:lnTo>
                    <a:lnTo>
                      <a:pt x="1513" y="1786"/>
                    </a:lnTo>
                    <a:lnTo>
                      <a:pt x="3025" y="918"/>
                    </a:lnTo>
                    <a:lnTo>
                      <a:pt x="3025" y="868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41" name="Google Shape;2041;p44"/>
          <p:cNvSpPr/>
          <p:nvPr/>
        </p:nvSpPr>
        <p:spPr>
          <a:xfrm>
            <a:off x="1355099" y="6455517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3896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46"/>
          <p:cNvSpPr/>
          <p:nvPr/>
        </p:nvSpPr>
        <p:spPr>
          <a:xfrm rot="2700000">
            <a:off x="-81033" y="-776200"/>
            <a:ext cx="917573" cy="1779757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2" name="Google Shape;2102;p46"/>
          <p:cNvSpPr/>
          <p:nvPr/>
        </p:nvSpPr>
        <p:spPr>
          <a:xfrm rot="-2700000">
            <a:off x="10921508" y="-582780"/>
            <a:ext cx="824075" cy="2097661"/>
          </a:xfrm>
          <a:custGeom>
            <a:avLst/>
            <a:gdLst/>
            <a:ahLst/>
            <a:cxnLst/>
            <a:rect l="l" t="t" r="r" b="b"/>
            <a:pathLst>
              <a:path w="18791" h="47832" extrusionOk="0">
                <a:moveTo>
                  <a:pt x="10359" y="1"/>
                </a:moveTo>
                <a:cubicBezTo>
                  <a:pt x="10082" y="1"/>
                  <a:pt x="9802" y="24"/>
                  <a:pt x="9520" y="74"/>
                </a:cubicBezTo>
                <a:cubicBezTo>
                  <a:pt x="7561" y="421"/>
                  <a:pt x="6123" y="2255"/>
                  <a:pt x="5702" y="4213"/>
                </a:cubicBezTo>
                <a:cubicBezTo>
                  <a:pt x="5256" y="6147"/>
                  <a:pt x="5652" y="8180"/>
                  <a:pt x="6173" y="10113"/>
                </a:cubicBezTo>
                <a:cubicBezTo>
                  <a:pt x="6718" y="12022"/>
                  <a:pt x="7363" y="13931"/>
                  <a:pt x="7487" y="15939"/>
                </a:cubicBezTo>
                <a:cubicBezTo>
                  <a:pt x="7710" y="19980"/>
                  <a:pt x="5652" y="23748"/>
                  <a:pt x="3768" y="27342"/>
                </a:cubicBezTo>
                <a:cubicBezTo>
                  <a:pt x="1860" y="30912"/>
                  <a:pt x="0" y="34853"/>
                  <a:pt x="670" y="38844"/>
                </a:cubicBezTo>
                <a:cubicBezTo>
                  <a:pt x="1413" y="43505"/>
                  <a:pt x="5727" y="47174"/>
                  <a:pt x="10412" y="47744"/>
                </a:cubicBezTo>
                <a:cubicBezTo>
                  <a:pt x="10847" y="47800"/>
                  <a:pt x="11291" y="47831"/>
                  <a:pt x="11736" y="47831"/>
                </a:cubicBezTo>
                <a:cubicBezTo>
                  <a:pt x="13242" y="47831"/>
                  <a:pt x="14754" y="47478"/>
                  <a:pt x="15940" y="46579"/>
                </a:cubicBezTo>
                <a:cubicBezTo>
                  <a:pt x="18667" y="44521"/>
                  <a:pt x="18791" y="40456"/>
                  <a:pt x="17799" y="37208"/>
                </a:cubicBezTo>
                <a:cubicBezTo>
                  <a:pt x="16783" y="33961"/>
                  <a:pt x="14924" y="30986"/>
                  <a:pt x="14378" y="27615"/>
                </a:cubicBezTo>
                <a:cubicBezTo>
                  <a:pt x="13436" y="21690"/>
                  <a:pt x="16882" y="15988"/>
                  <a:pt x="17899" y="10064"/>
                </a:cubicBezTo>
                <a:cubicBezTo>
                  <a:pt x="18552" y="6142"/>
                  <a:pt x="14832" y="1"/>
                  <a:pt x="10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3" name="Google Shape;2103;p46"/>
          <p:cNvSpPr/>
          <p:nvPr/>
        </p:nvSpPr>
        <p:spPr>
          <a:xfrm rot="2700000">
            <a:off x="-197901" y="-572610"/>
            <a:ext cx="719744" cy="1776425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4" name="Google Shape;2104;p46"/>
          <p:cNvSpPr/>
          <p:nvPr/>
        </p:nvSpPr>
        <p:spPr>
          <a:xfrm rot="-2700000">
            <a:off x="11252354" y="-306546"/>
            <a:ext cx="689309" cy="1927548"/>
          </a:xfrm>
          <a:custGeom>
            <a:avLst/>
            <a:gdLst/>
            <a:ahLst/>
            <a:cxnLst/>
            <a:rect l="l" t="t" r="r" b="b"/>
            <a:pathLst>
              <a:path w="15718" h="43953" fill="none" extrusionOk="0">
                <a:moveTo>
                  <a:pt x="10338" y="3025"/>
                </a:moveTo>
                <a:cubicBezTo>
                  <a:pt x="13114" y="5033"/>
                  <a:pt x="14676" y="8627"/>
                  <a:pt x="14230" y="12023"/>
                </a:cubicBezTo>
                <a:cubicBezTo>
                  <a:pt x="13734" y="15717"/>
                  <a:pt x="11131" y="18840"/>
                  <a:pt x="10363" y="22485"/>
                </a:cubicBezTo>
                <a:cubicBezTo>
                  <a:pt x="9941" y="24517"/>
                  <a:pt x="10115" y="26649"/>
                  <a:pt x="10834" y="28583"/>
                </a:cubicBezTo>
                <a:cubicBezTo>
                  <a:pt x="11751" y="31037"/>
                  <a:pt x="13536" y="33094"/>
                  <a:pt x="14577" y="35499"/>
                </a:cubicBezTo>
                <a:cubicBezTo>
                  <a:pt x="15618" y="37879"/>
                  <a:pt x="15717" y="41077"/>
                  <a:pt x="13684" y="42738"/>
                </a:cubicBezTo>
                <a:cubicBezTo>
                  <a:pt x="12668" y="43580"/>
                  <a:pt x="11280" y="43853"/>
                  <a:pt x="9966" y="43878"/>
                </a:cubicBezTo>
                <a:cubicBezTo>
                  <a:pt x="6347" y="43952"/>
                  <a:pt x="2504" y="41944"/>
                  <a:pt x="1339" y="38523"/>
                </a:cubicBezTo>
                <a:cubicBezTo>
                  <a:pt x="496" y="36044"/>
                  <a:pt x="1141" y="33318"/>
                  <a:pt x="1785" y="30789"/>
                </a:cubicBezTo>
                <a:cubicBezTo>
                  <a:pt x="2504" y="27864"/>
                  <a:pt x="3223" y="24914"/>
                  <a:pt x="3149" y="21890"/>
                </a:cubicBezTo>
                <a:cubicBezTo>
                  <a:pt x="3025" y="16238"/>
                  <a:pt x="1" y="10957"/>
                  <a:pt x="348" y="5256"/>
                </a:cubicBezTo>
                <a:cubicBezTo>
                  <a:pt x="670" y="0"/>
                  <a:pt x="6991" y="645"/>
                  <a:pt x="10338" y="3025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5" name="Google Shape;2105;p46"/>
          <p:cNvSpPr/>
          <p:nvPr/>
        </p:nvSpPr>
        <p:spPr>
          <a:xfrm>
            <a:off x="8651803" y="5530025"/>
            <a:ext cx="128324" cy="139201"/>
          </a:xfrm>
          <a:custGeom>
            <a:avLst/>
            <a:gdLst/>
            <a:ahLst/>
            <a:cxnLst/>
            <a:rect l="l" t="t" r="r" b="b"/>
            <a:pathLst>
              <a:path w="2926" h="3174" extrusionOk="0">
                <a:moveTo>
                  <a:pt x="1463" y="0"/>
                </a:moveTo>
                <a:lnTo>
                  <a:pt x="0" y="843"/>
                </a:lnTo>
                <a:lnTo>
                  <a:pt x="0" y="2330"/>
                </a:lnTo>
                <a:lnTo>
                  <a:pt x="1463" y="3173"/>
                </a:lnTo>
                <a:lnTo>
                  <a:pt x="2925" y="2330"/>
                </a:lnTo>
                <a:lnTo>
                  <a:pt x="2925" y="843"/>
                </a:lnTo>
                <a:lnTo>
                  <a:pt x="14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6" name="Google Shape;2106;p46"/>
          <p:cNvGrpSpPr/>
          <p:nvPr/>
        </p:nvGrpSpPr>
        <p:grpSpPr>
          <a:xfrm>
            <a:off x="8667231" y="5499921"/>
            <a:ext cx="132667" cy="143543"/>
            <a:chOff x="3177550" y="4713300"/>
            <a:chExt cx="75625" cy="81825"/>
          </a:xfrm>
        </p:grpSpPr>
        <p:sp>
          <p:nvSpPr>
            <p:cNvPr id="2107" name="Google Shape;2107;p46"/>
            <p:cNvSpPr/>
            <p:nvPr/>
          </p:nvSpPr>
          <p:spPr>
            <a:xfrm>
              <a:off x="3214100" y="4734350"/>
              <a:ext cx="39075" cy="60775"/>
            </a:xfrm>
            <a:custGeom>
              <a:avLst/>
              <a:gdLst/>
              <a:ahLst/>
              <a:cxnLst/>
              <a:rect l="l" t="t" r="r" b="b"/>
              <a:pathLst>
                <a:path w="1563" h="2431" extrusionOk="0">
                  <a:moveTo>
                    <a:pt x="1488" y="125"/>
                  </a:moveTo>
                  <a:lnTo>
                    <a:pt x="1488" y="1513"/>
                  </a:lnTo>
                  <a:lnTo>
                    <a:pt x="100" y="2306"/>
                  </a:lnTo>
                  <a:lnTo>
                    <a:pt x="100" y="918"/>
                  </a:lnTo>
                  <a:lnTo>
                    <a:pt x="1488" y="125"/>
                  </a:lnTo>
                  <a:close/>
                  <a:moveTo>
                    <a:pt x="1563" y="1"/>
                  </a:moveTo>
                  <a:lnTo>
                    <a:pt x="1" y="869"/>
                  </a:lnTo>
                  <a:lnTo>
                    <a:pt x="1" y="2430"/>
                  </a:lnTo>
                  <a:lnTo>
                    <a:pt x="1563" y="1538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3177550" y="4734350"/>
              <a:ext cx="39050" cy="60775"/>
            </a:xfrm>
            <a:custGeom>
              <a:avLst/>
              <a:gdLst/>
              <a:ahLst/>
              <a:cxnLst/>
              <a:rect l="l" t="t" r="r" b="b"/>
              <a:pathLst>
                <a:path w="1562" h="2431" extrusionOk="0">
                  <a:moveTo>
                    <a:pt x="75" y="125"/>
                  </a:moveTo>
                  <a:lnTo>
                    <a:pt x="1463" y="918"/>
                  </a:lnTo>
                  <a:lnTo>
                    <a:pt x="1463" y="2306"/>
                  </a:lnTo>
                  <a:lnTo>
                    <a:pt x="75" y="1513"/>
                  </a:lnTo>
                  <a:lnTo>
                    <a:pt x="75" y="125"/>
                  </a:lnTo>
                  <a:close/>
                  <a:moveTo>
                    <a:pt x="0" y="1"/>
                  </a:moveTo>
                  <a:lnTo>
                    <a:pt x="0" y="1538"/>
                  </a:lnTo>
                  <a:lnTo>
                    <a:pt x="1562" y="2430"/>
                  </a:lnTo>
                  <a:lnTo>
                    <a:pt x="1562" y="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3177550" y="4713300"/>
              <a:ext cx="75625" cy="44625"/>
            </a:xfrm>
            <a:custGeom>
              <a:avLst/>
              <a:gdLst/>
              <a:ahLst/>
              <a:cxnLst/>
              <a:rect l="l" t="t" r="r" b="b"/>
              <a:pathLst>
                <a:path w="3025" h="1785" extrusionOk="0">
                  <a:moveTo>
                    <a:pt x="1512" y="75"/>
                  </a:moveTo>
                  <a:lnTo>
                    <a:pt x="2925" y="893"/>
                  </a:lnTo>
                  <a:lnTo>
                    <a:pt x="1512" y="1686"/>
                  </a:lnTo>
                  <a:lnTo>
                    <a:pt x="99" y="893"/>
                  </a:lnTo>
                  <a:lnTo>
                    <a:pt x="1512" y="75"/>
                  </a:lnTo>
                  <a:close/>
                  <a:moveTo>
                    <a:pt x="1512" y="0"/>
                  </a:moveTo>
                  <a:lnTo>
                    <a:pt x="0" y="868"/>
                  </a:lnTo>
                  <a:lnTo>
                    <a:pt x="0" y="917"/>
                  </a:lnTo>
                  <a:lnTo>
                    <a:pt x="1512" y="1785"/>
                  </a:lnTo>
                  <a:lnTo>
                    <a:pt x="3025" y="917"/>
                  </a:lnTo>
                  <a:lnTo>
                    <a:pt x="3025" y="868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0" name="Google Shape;2110;p46"/>
          <p:cNvSpPr/>
          <p:nvPr/>
        </p:nvSpPr>
        <p:spPr>
          <a:xfrm>
            <a:off x="11877930" y="3526177"/>
            <a:ext cx="92449" cy="92449"/>
          </a:xfrm>
          <a:custGeom>
            <a:avLst/>
            <a:gdLst/>
            <a:ahLst/>
            <a:cxnLst/>
            <a:rect l="l" t="t" r="r" b="b"/>
            <a:pathLst>
              <a:path w="2108" h="2108" extrusionOk="0">
                <a:moveTo>
                  <a:pt x="422" y="0"/>
                </a:moveTo>
                <a:lnTo>
                  <a:pt x="0" y="422"/>
                </a:lnTo>
                <a:lnTo>
                  <a:pt x="422" y="843"/>
                </a:lnTo>
                <a:lnTo>
                  <a:pt x="645" y="1066"/>
                </a:lnTo>
                <a:lnTo>
                  <a:pt x="422" y="1264"/>
                </a:lnTo>
                <a:lnTo>
                  <a:pt x="0" y="1686"/>
                </a:lnTo>
                <a:lnTo>
                  <a:pt x="422" y="2107"/>
                </a:lnTo>
                <a:lnTo>
                  <a:pt x="843" y="1686"/>
                </a:lnTo>
                <a:lnTo>
                  <a:pt x="1042" y="1487"/>
                </a:lnTo>
                <a:lnTo>
                  <a:pt x="1265" y="1686"/>
                </a:lnTo>
                <a:lnTo>
                  <a:pt x="1686" y="2107"/>
                </a:lnTo>
                <a:lnTo>
                  <a:pt x="2107" y="1686"/>
                </a:lnTo>
                <a:lnTo>
                  <a:pt x="1686" y="1264"/>
                </a:lnTo>
                <a:lnTo>
                  <a:pt x="1463" y="1066"/>
                </a:lnTo>
                <a:lnTo>
                  <a:pt x="1686" y="843"/>
                </a:lnTo>
                <a:lnTo>
                  <a:pt x="2107" y="422"/>
                </a:lnTo>
                <a:lnTo>
                  <a:pt x="1686" y="0"/>
                </a:lnTo>
                <a:lnTo>
                  <a:pt x="1265" y="422"/>
                </a:lnTo>
                <a:lnTo>
                  <a:pt x="1042" y="645"/>
                </a:lnTo>
                <a:lnTo>
                  <a:pt x="843" y="422"/>
                </a:lnTo>
                <a:lnTo>
                  <a:pt x="4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1" name="Google Shape;2111;p46"/>
          <p:cNvSpPr/>
          <p:nvPr/>
        </p:nvSpPr>
        <p:spPr>
          <a:xfrm>
            <a:off x="11888806" y="3525079"/>
            <a:ext cx="95695" cy="95695"/>
          </a:xfrm>
          <a:custGeom>
            <a:avLst/>
            <a:gdLst/>
            <a:ahLst/>
            <a:cxnLst/>
            <a:rect l="l" t="t" r="r" b="b"/>
            <a:pathLst>
              <a:path w="2182" h="2182" extrusionOk="0">
                <a:moveTo>
                  <a:pt x="1711" y="75"/>
                </a:moveTo>
                <a:lnTo>
                  <a:pt x="2083" y="447"/>
                </a:lnTo>
                <a:lnTo>
                  <a:pt x="1463" y="1091"/>
                </a:lnTo>
                <a:lnTo>
                  <a:pt x="2083" y="1711"/>
                </a:lnTo>
                <a:lnTo>
                  <a:pt x="1711" y="2083"/>
                </a:lnTo>
                <a:lnTo>
                  <a:pt x="1091" y="1463"/>
                </a:lnTo>
                <a:lnTo>
                  <a:pt x="446" y="2083"/>
                </a:lnTo>
                <a:lnTo>
                  <a:pt x="75" y="1711"/>
                </a:lnTo>
                <a:lnTo>
                  <a:pt x="719" y="1091"/>
                </a:lnTo>
                <a:lnTo>
                  <a:pt x="75" y="447"/>
                </a:lnTo>
                <a:lnTo>
                  <a:pt x="446" y="75"/>
                </a:lnTo>
                <a:lnTo>
                  <a:pt x="1091" y="694"/>
                </a:lnTo>
                <a:lnTo>
                  <a:pt x="1711" y="75"/>
                </a:lnTo>
                <a:close/>
                <a:moveTo>
                  <a:pt x="446" y="0"/>
                </a:moveTo>
                <a:lnTo>
                  <a:pt x="0" y="447"/>
                </a:lnTo>
                <a:lnTo>
                  <a:pt x="620" y="1091"/>
                </a:lnTo>
                <a:lnTo>
                  <a:pt x="0" y="1711"/>
                </a:lnTo>
                <a:lnTo>
                  <a:pt x="446" y="2182"/>
                </a:lnTo>
                <a:lnTo>
                  <a:pt x="1091" y="1537"/>
                </a:lnTo>
                <a:lnTo>
                  <a:pt x="1711" y="2182"/>
                </a:lnTo>
                <a:lnTo>
                  <a:pt x="2182" y="1711"/>
                </a:lnTo>
                <a:lnTo>
                  <a:pt x="1537" y="1091"/>
                </a:lnTo>
                <a:lnTo>
                  <a:pt x="2182" y="447"/>
                </a:lnTo>
                <a:lnTo>
                  <a:pt x="1711" y="0"/>
                </a:lnTo>
                <a:lnTo>
                  <a:pt x="1091" y="620"/>
                </a:lnTo>
                <a:lnTo>
                  <a:pt x="446" y="0"/>
                </a:ln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2" name="Google Shape;2112;p46"/>
          <p:cNvSpPr/>
          <p:nvPr/>
        </p:nvSpPr>
        <p:spPr>
          <a:xfrm>
            <a:off x="7303476" y="787817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48"/>
                  <a:pt x="1265" y="670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70"/>
                </a:cubicBezTo>
                <a:cubicBezTo>
                  <a:pt x="75" y="348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64"/>
                  <a:pt x="670" y="1364"/>
                </a:cubicBezTo>
                <a:cubicBezTo>
                  <a:pt x="1042" y="1364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3" name="Google Shape;2113;p46"/>
          <p:cNvSpPr/>
          <p:nvPr/>
        </p:nvSpPr>
        <p:spPr>
          <a:xfrm rot="5400000">
            <a:off x="232051" y="4485261"/>
            <a:ext cx="156612" cy="180515"/>
          </a:xfrm>
          <a:custGeom>
            <a:avLst/>
            <a:gdLst/>
            <a:ahLst/>
            <a:cxnLst/>
            <a:rect l="l" t="t" r="r" b="b"/>
            <a:pathLst>
              <a:path w="3571" h="4116" extrusionOk="0">
                <a:moveTo>
                  <a:pt x="2058" y="0"/>
                </a:moveTo>
                <a:lnTo>
                  <a:pt x="1" y="2058"/>
                </a:lnTo>
                <a:lnTo>
                  <a:pt x="2058" y="4115"/>
                </a:lnTo>
                <a:lnTo>
                  <a:pt x="3571" y="4115"/>
                </a:lnTo>
                <a:lnTo>
                  <a:pt x="1513" y="2058"/>
                </a:lnTo>
                <a:lnTo>
                  <a:pt x="35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4" name="Google Shape;2114;p46"/>
          <p:cNvSpPr/>
          <p:nvPr/>
        </p:nvSpPr>
        <p:spPr>
          <a:xfrm rot="5400000">
            <a:off x="232073" y="4664269"/>
            <a:ext cx="156568" cy="180515"/>
          </a:xfrm>
          <a:custGeom>
            <a:avLst/>
            <a:gdLst/>
            <a:ahLst/>
            <a:cxnLst/>
            <a:rect l="l" t="t" r="r" b="b"/>
            <a:pathLst>
              <a:path w="3570" h="4116" extrusionOk="0">
                <a:moveTo>
                  <a:pt x="2058" y="0"/>
                </a:moveTo>
                <a:lnTo>
                  <a:pt x="0" y="2058"/>
                </a:lnTo>
                <a:lnTo>
                  <a:pt x="2058" y="4115"/>
                </a:lnTo>
                <a:lnTo>
                  <a:pt x="3570" y="4115"/>
                </a:lnTo>
                <a:lnTo>
                  <a:pt x="1512" y="2058"/>
                </a:lnTo>
                <a:lnTo>
                  <a:pt x="357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5" name="Google Shape;2115;p46"/>
          <p:cNvSpPr/>
          <p:nvPr/>
        </p:nvSpPr>
        <p:spPr>
          <a:xfrm rot="5400000">
            <a:off x="227183" y="4503199"/>
            <a:ext cx="166392" cy="184856"/>
          </a:xfrm>
          <a:custGeom>
            <a:avLst/>
            <a:gdLst/>
            <a:ahLst/>
            <a:cxnLst/>
            <a:rect l="l" t="t" r="r" b="b"/>
            <a:pathLst>
              <a:path w="3794" h="4215" extrusionOk="0">
                <a:moveTo>
                  <a:pt x="3521" y="100"/>
                </a:moveTo>
                <a:lnTo>
                  <a:pt x="1513" y="2108"/>
                </a:lnTo>
                <a:lnTo>
                  <a:pt x="3521" y="4116"/>
                </a:lnTo>
                <a:lnTo>
                  <a:pt x="2158" y="4116"/>
                </a:lnTo>
                <a:lnTo>
                  <a:pt x="150" y="2108"/>
                </a:lnTo>
                <a:lnTo>
                  <a:pt x="2158" y="100"/>
                </a:lnTo>
                <a:close/>
                <a:moveTo>
                  <a:pt x="2108" y="1"/>
                </a:moveTo>
                <a:lnTo>
                  <a:pt x="1" y="2108"/>
                </a:lnTo>
                <a:lnTo>
                  <a:pt x="2108" y="4215"/>
                </a:lnTo>
                <a:lnTo>
                  <a:pt x="3794" y="4215"/>
                </a:lnTo>
                <a:lnTo>
                  <a:pt x="1687" y="2108"/>
                </a:lnTo>
                <a:lnTo>
                  <a:pt x="37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6" name="Google Shape;2116;p46"/>
          <p:cNvSpPr/>
          <p:nvPr/>
        </p:nvSpPr>
        <p:spPr>
          <a:xfrm rot="5400000">
            <a:off x="227183" y="4682228"/>
            <a:ext cx="166392" cy="184856"/>
          </a:xfrm>
          <a:custGeom>
            <a:avLst/>
            <a:gdLst/>
            <a:ahLst/>
            <a:cxnLst/>
            <a:rect l="l" t="t" r="r" b="b"/>
            <a:pathLst>
              <a:path w="3794" h="4215" extrusionOk="0">
                <a:moveTo>
                  <a:pt x="3520" y="100"/>
                </a:moveTo>
                <a:lnTo>
                  <a:pt x="1512" y="2108"/>
                </a:lnTo>
                <a:lnTo>
                  <a:pt x="3520" y="4116"/>
                </a:lnTo>
                <a:lnTo>
                  <a:pt x="2157" y="4116"/>
                </a:lnTo>
                <a:lnTo>
                  <a:pt x="149" y="2108"/>
                </a:lnTo>
                <a:lnTo>
                  <a:pt x="2157" y="100"/>
                </a:lnTo>
                <a:close/>
                <a:moveTo>
                  <a:pt x="2107" y="1"/>
                </a:moveTo>
                <a:lnTo>
                  <a:pt x="0" y="2108"/>
                </a:lnTo>
                <a:lnTo>
                  <a:pt x="2107" y="4215"/>
                </a:lnTo>
                <a:lnTo>
                  <a:pt x="3793" y="4215"/>
                </a:lnTo>
                <a:lnTo>
                  <a:pt x="1661" y="2108"/>
                </a:lnTo>
                <a:lnTo>
                  <a:pt x="37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7" name="Google Shape;2117;p46"/>
          <p:cNvSpPr/>
          <p:nvPr/>
        </p:nvSpPr>
        <p:spPr>
          <a:xfrm>
            <a:off x="11024907" y="1649853"/>
            <a:ext cx="135956" cy="146832"/>
          </a:xfrm>
          <a:custGeom>
            <a:avLst/>
            <a:gdLst/>
            <a:ahLst/>
            <a:cxnLst/>
            <a:rect l="l" t="t" r="r" b="b"/>
            <a:pathLst>
              <a:path w="3100" h="3348" extrusionOk="0">
                <a:moveTo>
                  <a:pt x="1538" y="1"/>
                </a:moveTo>
                <a:lnTo>
                  <a:pt x="1" y="893"/>
                </a:lnTo>
                <a:lnTo>
                  <a:pt x="1" y="2455"/>
                </a:lnTo>
                <a:lnTo>
                  <a:pt x="1538" y="3347"/>
                </a:lnTo>
                <a:lnTo>
                  <a:pt x="3099" y="2455"/>
                </a:lnTo>
                <a:lnTo>
                  <a:pt x="3099" y="893"/>
                </a:lnTo>
                <a:lnTo>
                  <a:pt x="153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8" name="Google Shape;2118;p46"/>
          <p:cNvGrpSpPr/>
          <p:nvPr/>
        </p:nvGrpSpPr>
        <p:grpSpPr>
          <a:xfrm>
            <a:off x="11005481" y="1618555"/>
            <a:ext cx="138104" cy="150077"/>
            <a:chOff x="2027925" y="3315775"/>
            <a:chExt cx="78725" cy="85550"/>
          </a:xfrm>
        </p:grpSpPr>
        <p:sp>
          <p:nvSpPr>
            <p:cNvPr id="2119" name="Google Shape;2119;p46"/>
            <p:cNvSpPr/>
            <p:nvPr/>
          </p:nvSpPr>
          <p:spPr>
            <a:xfrm>
              <a:off x="2027925" y="3337475"/>
              <a:ext cx="40300" cy="63850"/>
            </a:xfrm>
            <a:custGeom>
              <a:avLst/>
              <a:gdLst/>
              <a:ahLst/>
              <a:cxnLst/>
              <a:rect l="l" t="t" r="r" b="b"/>
              <a:pathLst>
                <a:path w="1612" h="2554" extrusionOk="0">
                  <a:moveTo>
                    <a:pt x="50" y="124"/>
                  </a:moveTo>
                  <a:lnTo>
                    <a:pt x="1537" y="967"/>
                  </a:lnTo>
                  <a:lnTo>
                    <a:pt x="1537" y="2455"/>
                  </a:lnTo>
                  <a:lnTo>
                    <a:pt x="50" y="1587"/>
                  </a:lnTo>
                  <a:lnTo>
                    <a:pt x="50" y="124"/>
                  </a:lnTo>
                  <a:close/>
                  <a:moveTo>
                    <a:pt x="0" y="0"/>
                  </a:moveTo>
                  <a:lnTo>
                    <a:pt x="0" y="1637"/>
                  </a:lnTo>
                  <a:lnTo>
                    <a:pt x="1612" y="2554"/>
                  </a:lnTo>
                  <a:lnTo>
                    <a:pt x="1612" y="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46"/>
            <p:cNvSpPr/>
            <p:nvPr/>
          </p:nvSpPr>
          <p:spPr>
            <a:xfrm>
              <a:off x="2066350" y="3337475"/>
              <a:ext cx="40300" cy="63850"/>
            </a:xfrm>
            <a:custGeom>
              <a:avLst/>
              <a:gdLst/>
              <a:ahLst/>
              <a:cxnLst/>
              <a:rect l="l" t="t" r="r" b="b"/>
              <a:pathLst>
                <a:path w="1612" h="2554" extrusionOk="0">
                  <a:moveTo>
                    <a:pt x="1562" y="124"/>
                  </a:moveTo>
                  <a:lnTo>
                    <a:pt x="1562" y="1587"/>
                  </a:lnTo>
                  <a:lnTo>
                    <a:pt x="75" y="2455"/>
                  </a:lnTo>
                  <a:lnTo>
                    <a:pt x="75" y="967"/>
                  </a:lnTo>
                  <a:lnTo>
                    <a:pt x="1562" y="124"/>
                  </a:lnTo>
                  <a:close/>
                  <a:moveTo>
                    <a:pt x="1612" y="0"/>
                  </a:moveTo>
                  <a:lnTo>
                    <a:pt x="0" y="942"/>
                  </a:lnTo>
                  <a:lnTo>
                    <a:pt x="0" y="2554"/>
                  </a:lnTo>
                  <a:lnTo>
                    <a:pt x="1612" y="1637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46"/>
            <p:cNvSpPr/>
            <p:nvPr/>
          </p:nvSpPr>
          <p:spPr>
            <a:xfrm>
              <a:off x="2027925" y="3315775"/>
              <a:ext cx="78725" cy="46525"/>
            </a:xfrm>
            <a:custGeom>
              <a:avLst/>
              <a:gdLst/>
              <a:ahLst/>
              <a:cxnLst/>
              <a:rect l="l" t="t" r="r" b="b"/>
              <a:pathLst>
                <a:path w="3149" h="1861" extrusionOk="0">
                  <a:moveTo>
                    <a:pt x="1562" y="75"/>
                  </a:moveTo>
                  <a:lnTo>
                    <a:pt x="3074" y="918"/>
                  </a:lnTo>
                  <a:lnTo>
                    <a:pt x="1562" y="1786"/>
                  </a:lnTo>
                  <a:lnTo>
                    <a:pt x="75" y="918"/>
                  </a:lnTo>
                  <a:lnTo>
                    <a:pt x="1562" y="75"/>
                  </a:lnTo>
                  <a:close/>
                  <a:moveTo>
                    <a:pt x="1562" y="1"/>
                  </a:moveTo>
                  <a:lnTo>
                    <a:pt x="0" y="893"/>
                  </a:lnTo>
                  <a:lnTo>
                    <a:pt x="0" y="943"/>
                  </a:lnTo>
                  <a:lnTo>
                    <a:pt x="1562" y="1860"/>
                  </a:lnTo>
                  <a:lnTo>
                    <a:pt x="3149" y="943"/>
                  </a:lnTo>
                  <a:lnTo>
                    <a:pt x="3149" y="893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2" name="Google Shape;2122;p46"/>
          <p:cNvGrpSpPr/>
          <p:nvPr/>
        </p:nvGrpSpPr>
        <p:grpSpPr>
          <a:xfrm>
            <a:off x="1044495" y="1198148"/>
            <a:ext cx="102229" cy="92493"/>
            <a:chOff x="2992871" y="4870536"/>
            <a:chExt cx="76672" cy="69370"/>
          </a:xfrm>
        </p:grpSpPr>
        <p:sp>
          <p:nvSpPr>
            <p:cNvPr id="2123" name="Google Shape;2123;p46"/>
            <p:cNvSpPr/>
            <p:nvPr/>
          </p:nvSpPr>
          <p:spPr>
            <a:xfrm>
              <a:off x="3002673" y="4872181"/>
              <a:ext cx="66870" cy="66081"/>
            </a:xfrm>
            <a:custGeom>
              <a:avLst/>
              <a:gdLst/>
              <a:ahLst/>
              <a:cxnLst/>
              <a:rect l="l" t="t" r="r" b="b"/>
              <a:pathLst>
                <a:path w="2033" h="2009" extrusionOk="0">
                  <a:moveTo>
                    <a:pt x="1562" y="1"/>
                  </a:moveTo>
                  <a:lnTo>
                    <a:pt x="1190" y="397"/>
                  </a:lnTo>
                  <a:lnTo>
                    <a:pt x="992" y="595"/>
                  </a:lnTo>
                  <a:lnTo>
                    <a:pt x="793" y="422"/>
                  </a:lnTo>
                  <a:lnTo>
                    <a:pt x="397" y="25"/>
                  </a:lnTo>
                  <a:lnTo>
                    <a:pt x="0" y="447"/>
                  </a:lnTo>
                  <a:lnTo>
                    <a:pt x="422" y="819"/>
                  </a:lnTo>
                  <a:lnTo>
                    <a:pt x="620" y="1017"/>
                  </a:lnTo>
                  <a:lnTo>
                    <a:pt x="422" y="1215"/>
                  </a:lnTo>
                  <a:lnTo>
                    <a:pt x="50" y="1637"/>
                  </a:lnTo>
                  <a:lnTo>
                    <a:pt x="471" y="2008"/>
                  </a:lnTo>
                  <a:lnTo>
                    <a:pt x="843" y="1587"/>
                  </a:lnTo>
                  <a:lnTo>
                    <a:pt x="1041" y="1389"/>
                  </a:lnTo>
                  <a:lnTo>
                    <a:pt x="1240" y="1587"/>
                  </a:lnTo>
                  <a:lnTo>
                    <a:pt x="1636" y="1959"/>
                  </a:lnTo>
                  <a:lnTo>
                    <a:pt x="2033" y="1562"/>
                  </a:lnTo>
                  <a:lnTo>
                    <a:pt x="1611" y="1166"/>
                  </a:lnTo>
                  <a:lnTo>
                    <a:pt x="1413" y="992"/>
                  </a:lnTo>
                  <a:lnTo>
                    <a:pt x="1611" y="769"/>
                  </a:lnTo>
                  <a:lnTo>
                    <a:pt x="1983" y="372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46"/>
            <p:cNvSpPr/>
            <p:nvPr/>
          </p:nvSpPr>
          <p:spPr>
            <a:xfrm>
              <a:off x="2992871" y="4870536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612" y="75"/>
                  </a:moveTo>
                  <a:lnTo>
                    <a:pt x="1984" y="422"/>
                  </a:lnTo>
                  <a:lnTo>
                    <a:pt x="1414" y="1042"/>
                  </a:lnTo>
                  <a:lnTo>
                    <a:pt x="2033" y="1612"/>
                  </a:lnTo>
                  <a:lnTo>
                    <a:pt x="1686" y="1984"/>
                  </a:lnTo>
                  <a:lnTo>
                    <a:pt x="1067" y="1414"/>
                  </a:lnTo>
                  <a:lnTo>
                    <a:pt x="496" y="2034"/>
                  </a:lnTo>
                  <a:lnTo>
                    <a:pt x="125" y="1687"/>
                  </a:lnTo>
                  <a:lnTo>
                    <a:pt x="695" y="1067"/>
                  </a:lnTo>
                  <a:lnTo>
                    <a:pt x="75" y="497"/>
                  </a:lnTo>
                  <a:lnTo>
                    <a:pt x="422" y="125"/>
                  </a:lnTo>
                  <a:lnTo>
                    <a:pt x="1042" y="695"/>
                  </a:lnTo>
                  <a:lnTo>
                    <a:pt x="1612" y="75"/>
                  </a:lnTo>
                  <a:close/>
                  <a:moveTo>
                    <a:pt x="1612" y="1"/>
                  </a:moveTo>
                  <a:lnTo>
                    <a:pt x="1042" y="621"/>
                  </a:lnTo>
                  <a:lnTo>
                    <a:pt x="422" y="51"/>
                  </a:lnTo>
                  <a:lnTo>
                    <a:pt x="1" y="497"/>
                  </a:lnTo>
                  <a:lnTo>
                    <a:pt x="620" y="1067"/>
                  </a:lnTo>
                  <a:lnTo>
                    <a:pt x="50" y="1687"/>
                  </a:lnTo>
                  <a:lnTo>
                    <a:pt x="496" y="2108"/>
                  </a:lnTo>
                  <a:lnTo>
                    <a:pt x="1067" y="1488"/>
                  </a:lnTo>
                  <a:lnTo>
                    <a:pt x="1686" y="2058"/>
                  </a:lnTo>
                  <a:lnTo>
                    <a:pt x="2108" y="1612"/>
                  </a:lnTo>
                  <a:lnTo>
                    <a:pt x="1488" y="1042"/>
                  </a:lnTo>
                  <a:lnTo>
                    <a:pt x="2058" y="42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25" name="Google Shape;2125;p46"/>
          <p:cNvSpPr/>
          <p:nvPr/>
        </p:nvSpPr>
        <p:spPr>
          <a:xfrm>
            <a:off x="1825271" y="5730885"/>
            <a:ext cx="58768" cy="58768"/>
          </a:xfrm>
          <a:custGeom>
            <a:avLst/>
            <a:gdLst/>
            <a:ahLst/>
            <a:cxnLst/>
            <a:rect l="l" t="t" r="r" b="b"/>
            <a:pathLst>
              <a:path w="1340" h="1340" extrusionOk="0">
                <a:moveTo>
                  <a:pt x="670" y="75"/>
                </a:moveTo>
                <a:cubicBezTo>
                  <a:pt x="992" y="75"/>
                  <a:pt x="1265" y="348"/>
                  <a:pt x="1265" y="670"/>
                </a:cubicBezTo>
                <a:cubicBezTo>
                  <a:pt x="1265" y="992"/>
                  <a:pt x="992" y="1265"/>
                  <a:pt x="670" y="1265"/>
                </a:cubicBezTo>
                <a:cubicBezTo>
                  <a:pt x="348" y="1265"/>
                  <a:pt x="75" y="992"/>
                  <a:pt x="75" y="670"/>
                </a:cubicBezTo>
                <a:cubicBezTo>
                  <a:pt x="75" y="348"/>
                  <a:pt x="348" y="75"/>
                  <a:pt x="670" y="75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39"/>
                  <a:pt x="670" y="1339"/>
                </a:cubicBezTo>
                <a:cubicBezTo>
                  <a:pt x="1042" y="1339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6" name="Google Shape;2126;p46"/>
          <p:cNvSpPr/>
          <p:nvPr/>
        </p:nvSpPr>
        <p:spPr>
          <a:xfrm>
            <a:off x="1487174" y="2095265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5" y="992"/>
                  <a:pt x="75" y="669"/>
                </a:cubicBezTo>
                <a:cubicBezTo>
                  <a:pt x="75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7" name="Google Shape;2127;p46"/>
          <p:cNvSpPr/>
          <p:nvPr/>
        </p:nvSpPr>
        <p:spPr>
          <a:xfrm>
            <a:off x="10862850" y="5281238"/>
            <a:ext cx="1346005" cy="1846277"/>
          </a:xfrm>
          <a:custGeom>
            <a:avLst/>
            <a:gdLst/>
            <a:ahLst/>
            <a:cxnLst/>
            <a:rect l="l" t="t" r="r" b="b"/>
            <a:pathLst>
              <a:path w="30691" h="42098" extrusionOk="0">
                <a:moveTo>
                  <a:pt x="21822" y="0"/>
                </a:moveTo>
                <a:cubicBezTo>
                  <a:pt x="21059" y="0"/>
                  <a:pt x="20354" y="73"/>
                  <a:pt x="19857" y="175"/>
                </a:cubicBezTo>
                <a:cubicBezTo>
                  <a:pt x="17577" y="621"/>
                  <a:pt x="15494" y="2183"/>
                  <a:pt x="14651" y="4340"/>
                </a:cubicBezTo>
                <a:cubicBezTo>
                  <a:pt x="14279" y="5331"/>
                  <a:pt x="14156" y="6397"/>
                  <a:pt x="14156" y="7438"/>
                </a:cubicBezTo>
                <a:cubicBezTo>
                  <a:pt x="14131" y="9645"/>
                  <a:pt x="14577" y="11851"/>
                  <a:pt x="15445" y="13859"/>
                </a:cubicBezTo>
                <a:cubicBezTo>
                  <a:pt x="16312" y="15941"/>
                  <a:pt x="17676" y="18073"/>
                  <a:pt x="17229" y="20304"/>
                </a:cubicBezTo>
                <a:cubicBezTo>
                  <a:pt x="16833" y="22287"/>
                  <a:pt x="15023" y="23750"/>
                  <a:pt x="13114" y="24444"/>
                </a:cubicBezTo>
                <a:cubicBezTo>
                  <a:pt x="11206" y="25138"/>
                  <a:pt x="9148" y="25237"/>
                  <a:pt x="7140" y="25609"/>
                </a:cubicBezTo>
                <a:cubicBezTo>
                  <a:pt x="5132" y="25956"/>
                  <a:pt x="3075" y="26625"/>
                  <a:pt x="1736" y="28138"/>
                </a:cubicBezTo>
                <a:cubicBezTo>
                  <a:pt x="447" y="29575"/>
                  <a:pt x="1" y="31608"/>
                  <a:pt x="50" y="33517"/>
                </a:cubicBezTo>
                <a:cubicBezTo>
                  <a:pt x="75" y="34409"/>
                  <a:pt x="199" y="35327"/>
                  <a:pt x="571" y="36145"/>
                </a:cubicBezTo>
                <a:cubicBezTo>
                  <a:pt x="1240" y="37533"/>
                  <a:pt x="2604" y="38475"/>
                  <a:pt x="3967" y="39219"/>
                </a:cubicBezTo>
                <a:cubicBezTo>
                  <a:pt x="7239" y="40991"/>
                  <a:pt x="10929" y="42097"/>
                  <a:pt x="14652" y="42097"/>
                </a:cubicBezTo>
                <a:cubicBezTo>
                  <a:pt x="14991" y="42097"/>
                  <a:pt x="15329" y="42088"/>
                  <a:pt x="15668" y="42069"/>
                </a:cubicBezTo>
                <a:cubicBezTo>
                  <a:pt x="19708" y="41846"/>
                  <a:pt x="23749" y="40210"/>
                  <a:pt x="26526" y="37235"/>
                </a:cubicBezTo>
                <a:cubicBezTo>
                  <a:pt x="29302" y="34261"/>
                  <a:pt x="30690" y="29947"/>
                  <a:pt x="29773" y="25981"/>
                </a:cubicBezTo>
                <a:cubicBezTo>
                  <a:pt x="29327" y="23998"/>
                  <a:pt x="28360" y="22188"/>
                  <a:pt x="27567" y="20329"/>
                </a:cubicBezTo>
                <a:cubicBezTo>
                  <a:pt x="25757" y="16115"/>
                  <a:pt x="24815" y="11430"/>
                  <a:pt x="25360" y="6843"/>
                </a:cubicBezTo>
                <a:cubicBezTo>
                  <a:pt x="25509" y="5455"/>
                  <a:pt x="26848" y="2728"/>
                  <a:pt x="26030" y="1415"/>
                </a:cubicBezTo>
                <a:cubicBezTo>
                  <a:pt x="25354" y="333"/>
                  <a:pt x="23456" y="0"/>
                  <a:pt x="218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8" name="Google Shape;2128;p46"/>
          <p:cNvSpPr/>
          <p:nvPr/>
        </p:nvSpPr>
        <p:spPr>
          <a:xfrm>
            <a:off x="11237941" y="5052973"/>
            <a:ext cx="818672" cy="1915659"/>
          </a:xfrm>
          <a:custGeom>
            <a:avLst/>
            <a:gdLst/>
            <a:ahLst/>
            <a:cxnLst/>
            <a:rect l="l" t="t" r="r" b="b"/>
            <a:pathLst>
              <a:path w="18667" h="43680" fill="none" extrusionOk="0">
                <a:moveTo>
                  <a:pt x="8354" y="2232"/>
                </a:moveTo>
                <a:cubicBezTo>
                  <a:pt x="6470" y="3744"/>
                  <a:pt x="5503" y="6322"/>
                  <a:pt x="5925" y="8702"/>
                </a:cubicBezTo>
                <a:cubicBezTo>
                  <a:pt x="6520" y="12073"/>
                  <a:pt x="9668" y="15023"/>
                  <a:pt x="8924" y="18395"/>
                </a:cubicBezTo>
                <a:cubicBezTo>
                  <a:pt x="8255" y="21345"/>
                  <a:pt x="4983" y="22807"/>
                  <a:pt x="3024" y="25137"/>
                </a:cubicBezTo>
                <a:cubicBezTo>
                  <a:pt x="1958" y="26426"/>
                  <a:pt x="1264" y="28013"/>
                  <a:pt x="893" y="29649"/>
                </a:cubicBezTo>
                <a:cubicBezTo>
                  <a:pt x="0" y="33690"/>
                  <a:pt x="1215" y="38276"/>
                  <a:pt x="4388" y="40903"/>
                </a:cubicBezTo>
                <a:cubicBezTo>
                  <a:pt x="7586" y="43531"/>
                  <a:pt x="12767" y="43680"/>
                  <a:pt x="15717" y="40779"/>
                </a:cubicBezTo>
                <a:cubicBezTo>
                  <a:pt x="18072" y="38474"/>
                  <a:pt x="18667" y="34880"/>
                  <a:pt x="18270" y="31632"/>
                </a:cubicBezTo>
                <a:cubicBezTo>
                  <a:pt x="17873" y="28360"/>
                  <a:pt x="16609" y="25286"/>
                  <a:pt x="15791" y="22113"/>
                </a:cubicBezTo>
                <a:cubicBezTo>
                  <a:pt x="14428" y="16932"/>
                  <a:pt x="14155" y="11503"/>
                  <a:pt x="14973" y="6223"/>
                </a:cubicBezTo>
                <a:cubicBezTo>
                  <a:pt x="15221" y="4636"/>
                  <a:pt x="15890" y="2430"/>
                  <a:pt x="14328" y="1265"/>
                </a:cubicBezTo>
                <a:cubicBezTo>
                  <a:pt x="12643" y="1"/>
                  <a:pt x="9767" y="1092"/>
                  <a:pt x="8354" y="2232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9" name="Google Shape;2129;p46"/>
          <p:cNvSpPr/>
          <p:nvPr/>
        </p:nvSpPr>
        <p:spPr>
          <a:xfrm>
            <a:off x="1621417" y="104692"/>
            <a:ext cx="158761" cy="182707"/>
          </a:xfrm>
          <a:custGeom>
            <a:avLst/>
            <a:gdLst/>
            <a:ahLst/>
            <a:cxnLst/>
            <a:rect l="l" t="t" r="r" b="b"/>
            <a:pathLst>
              <a:path w="3620" h="4166" extrusionOk="0">
                <a:moveTo>
                  <a:pt x="0" y="1"/>
                </a:moveTo>
                <a:lnTo>
                  <a:pt x="2083" y="2083"/>
                </a:lnTo>
                <a:lnTo>
                  <a:pt x="0" y="4165"/>
                </a:lnTo>
                <a:lnTo>
                  <a:pt x="1537" y="4165"/>
                </a:lnTo>
                <a:lnTo>
                  <a:pt x="3620" y="2083"/>
                </a:lnTo>
                <a:lnTo>
                  <a:pt x="15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0" name="Google Shape;2130;p46"/>
          <p:cNvSpPr/>
          <p:nvPr/>
        </p:nvSpPr>
        <p:spPr>
          <a:xfrm>
            <a:off x="1457268" y="104692"/>
            <a:ext cx="158761" cy="182707"/>
          </a:xfrm>
          <a:custGeom>
            <a:avLst/>
            <a:gdLst/>
            <a:ahLst/>
            <a:cxnLst/>
            <a:rect l="l" t="t" r="r" b="b"/>
            <a:pathLst>
              <a:path w="3620" h="4166" extrusionOk="0">
                <a:moveTo>
                  <a:pt x="0" y="1"/>
                </a:moveTo>
                <a:lnTo>
                  <a:pt x="2083" y="2083"/>
                </a:lnTo>
                <a:lnTo>
                  <a:pt x="0" y="4165"/>
                </a:lnTo>
                <a:lnTo>
                  <a:pt x="1537" y="4165"/>
                </a:lnTo>
                <a:lnTo>
                  <a:pt x="3619" y="2083"/>
                </a:lnTo>
                <a:lnTo>
                  <a:pt x="15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1" name="Google Shape;2131;p46"/>
          <p:cNvSpPr/>
          <p:nvPr/>
        </p:nvSpPr>
        <p:spPr>
          <a:xfrm>
            <a:off x="1597515" y="102543"/>
            <a:ext cx="167445" cy="187005"/>
          </a:xfrm>
          <a:custGeom>
            <a:avLst/>
            <a:gdLst/>
            <a:ahLst/>
            <a:cxnLst/>
            <a:rect l="l" t="t" r="r" b="b"/>
            <a:pathLst>
              <a:path w="3818" h="4264" extrusionOk="0">
                <a:moveTo>
                  <a:pt x="1636" y="99"/>
                </a:moveTo>
                <a:lnTo>
                  <a:pt x="3669" y="2132"/>
                </a:lnTo>
                <a:lnTo>
                  <a:pt x="1636" y="4140"/>
                </a:lnTo>
                <a:lnTo>
                  <a:pt x="273" y="4140"/>
                </a:lnTo>
                <a:lnTo>
                  <a:pt x="2281" y="2132"/>
                </a:lnTo>
                <a:lnTo>
                  <a:pt x="273" y="99"/>
                </a:lnTo>
                <a:close/>
                <a:moveTo>
                  <a:pt x="0" y="0"/>
                </a:moveTo>
                <a:lnTo>
                  <a:pt x="2132" y="2132"/>
                </a:lnTo>
                <a:lnTo>
                  <a:pt x="0" y="4264"/>
                </a:lnTo>
                <a:lnTo>
                  <a:pt x="1686" y="4264"/>
                </a:lnTo>
                <a:lnTo>
                  <a:pt x="3818" y="2132"/>
                </a:lnTo>
                <a:lnTo>
                  <a:pt x="16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2" name="Google Shape;2132;p46"/>
          <p:cNvSpPr/>
          <p:nvPr/>
        </p:nvSpPr>
        <p:spPr>
          <a:xfrm>
            <a:off x="1432270" y="102543"/>
            <a:ext cx="168541" cy="187005"/>
          </a:xfrm>
          <a:custGeom>
            <a:avLst/>
            <a:gdLst/>
            <a:ahLst/>
            <a:cxnLst/>
            <a:rect l="l" t="t" r="r" b="b"/>
            <a:pathLst>
              <a:path w="3843" h="4264" extrusionOk="0">
                <a:moveTo>
                  <a:pt x="1661" y="99"/>
                </a:moveTo>
                <a:lnTo>
                  <a:pt x="3669" y="2132"/>
                </a:lnTo>
                <a:lnTo>
                  <a:pt x="1661" y="4140"/>
                </a:lnTo>
                <a:lnTo>
                  <a:pt x="273" y="4140"/>
                </a:lnTo>
                <a:lnTo>
                  <a:pt x="2305" y="2132"/>
                </a:lnTo>
                <a:lnTo>
                  <a:pt x="273" y="99"/>
                </a:lnTo>
                <a:close/>
                <a:moveTo>
                  <a:pt x="0" y="0"/>
                </a:moveTo>
                <a:lnTo>
                  <a:pt x="2132" y="2132"/>
                </a:lnTo>
                <a:lnTo>
                  <a:pt x="0" y="4264"/>
                </a:lnTo>
                <a:lnTo>
                  <a:pt x="1711" y="4264"/>
                </a:lnTo>
                <a:lnTo>
                  <a:pt x="3842" y="2132"/>
                </a:lnTo>
                <a:lnTo>
                  <a:pt x="17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3" name="Google Shape;2133;p46"/>
          <p:cNvSpPr/>
          <p:nvPr/>
        </p:nvSpPr>
        <p:spPr>
          <a:xfrm>
            <a:off x="10862827" y="609831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4" name="Google Shape;2134;p46"/>
          <p:cNvSpPr/>
          <p:nvPr/>
        </p:nvSpPr>
        <p:spPr>
          <a:xfrm>
            <a:off x="1272637" y="4355689"/>
            <a:ext cx="58768" cy="58768"/>
          </a:xfrm>
          <a:custGeom>
            <a:avLst/>
            <a:gdLst/>
            <a:ahLst/>
            <a:cxnLst/>
            <a:rect l="l" t="t" r="r" b="b"/>
            <a:pathLst>
              <a:path w="1340" h="1340" extrusionOk="0">
                <a:moveTo>
                  <a:pt x="670" y="75"/>
                </a:moveTo>
                <a:cubicBezTo>
                  <a:pt x="992" y="75"/>
                  <a:pt x="1265" y="348"/>
                  <a:pt x="1265" y="670"/>
                </a:cubicBezTo>
                <a:cubicBezTo>
                  <a:pt x="1265" y="993"/>
                  <a:pt x="992" y="1265"/>
                  <a:pt x="670" y="1265"/>
                </a:cubicBezTo>
                <a:cubicBezTo>
                  <a:pt x="348" y="1265"/>
                  <a:pt x="75" y="993"/>
                  <a:pt x="75" y="670"/>
                </a:cubicBezTo>
                <a:cubicBezTo>
                  <a:pt x="75" y="348"/>
                  <a:pt x="348" y="75"/>
                  <a:pt x="670" y="75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40"/>
                  <a:pt x="670" y="1340"/>
                </a:cubicBezTo>
                <a:cubicBezTo>
                  <a:pt x="1042" y="1340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5" name="Google Shape;2135;p46"/>
          <p:cNvSpPr/>
          <p:nvPr/>
        </p:nvSpPr>
        <p:spPr>
          <a:xfrm>
            <a:off x="-363334" y="5403577"/>
            <a:ext cx="1525379" cy="1930439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6" name="Google Shape;2136;p46"/>
          <p:cNvSpPr/>
          <p:nvPr/>
        </p:nvSpPr>
        <p:spPr>
          <a:xfrm>
            <a:off x="-324170" y="5499926"/>
            <a:ext cx="1117687" cy="137644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7" name="Google Shape;2137;p46"/>
          <p:cNvSpPr/>
          <p:nvPr/>
        </p:nvSpPr>
        <p:spPr>
          <a:xfrm>
            <a:off x="9271993" y="6674181"/>
            <a:ext cx="157665" cy="180515"/>
          </a:xfrm>
          <a:custGeom>
            <a:avLst/>
            <a:gdLst/>
            <a:ahLst/>
            <a:cxnLst/>
            <a:rect l="l" t="t" r="r" b="b"/>
            <a:pathLst>
              <a:path w="3595" h="4116" extrusionOk="0">
                <a:moveTo>
                  <a:pt x="0" y="1"/>
                </a:moveTo>
                <a:lnTo>
                  <a:pt x="2058" y="2058"/>
                </a:lnTo>
                <a:lnTo>
                  <a:pt x="0" y="4116"/>
                </a:lnTo>
                <a:lnTo>
                  <a:pt x="1537" y="4116"/>
                </a:lnTo>
                <a:lnTo>
                  <a:pt x="3595" y="2058"/>
                </a:lnTo>
                <a:lnTo>
                  <a:pt x="153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8" name="Google Shape;2138;p46"/>
          <p:cNvSpPr/>
          <p:nvPr/>
        </p:nvSpPr>
        <p:spPr>
          <a:xfrm>
            <a:off x="9109993" y="6674181"/>
            <a:ext cx="156612" cy="180515"/>
          </a:xfrm>
          <a:custGeom>
            <a:avLst/>
            <a:gdLst/>
            <a:ahLst/>
            <a:cxnLst/>
            <a:rect l="l" t="t" r="r" b="b"/>
            <a:pathLst>
              <a:path w="3571" h="4116" extrusionOk="0">
                <a:moveTo>
                  <a:pt x="0" y="1"/>
                </a:moveTo>
                <a:lnTo>
                  <a:pt x="2058" y="2058"/>
                </a:lnTo>
                <a:lnTo>
                  <a:pt x="0" y="4116"/>
                </a:lnTo>
                <a:lnTo>
                  <a:pt x="1513" y="4116"/>
                </a:lnTo>
                <a:lnTo>
                  <a:pt x="3570" y="2058"/>
                </a:lnTo>
                <a:lnTo>
                  <a:pt x="15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9" name="Google Shape;2139;p46"/>
          <p:cNvSpPr/>
          <p:nvPr/>
        </p:nvSpPr>
        <p:spPr>
          <a:xfrm>
            <a:off x="9248047" y="6672032"/>
            <a:ext cx="166392" cy="185952"/>
          </a:xfrm>
          <a:custGeom>
            <a:avLst/>
            <a:gdLst/>
            <a:ahLst/>
            <a:cxnLst/>
            <a:rect l="l" t="t" r="r" b="b"/>
            <a:pathLst>
              <a:path w="3794" h="4240" extrusionOk="0">
                <a:moveTo>
                  <a:pt x="1637" y="124"/>
                </a:moveTo>
                <a:lnTo>
                  <a:pt x="3645" y="2107"/>
                </a:lnTo>
                <a:lnTo>
                  <a:pt x="1637" y="4115"/>
                </a:lnTo>
                <a:lnTo>
                  <a:pt x="273" y="4115"/>
                </a:lnTo>
                <a:lnTo>
                  <a:pt x="2281" y="2107"/>
                </a:lnTo>
                <a:lnTo>
                  <a:pt x="273" y="124"/>
                </a:lnTo>
                <a:close/>
                <a:moveTo>
                  <a:pt x="1" y="0"/>
                </a:moveTo>
                <a:lnTo>
                  <a:pt x="2108" y="2107"/>
                </a:lnTo>
                <a:lnTo>
                  <a:pt x="1" y="4239"/>
                </a:lnTo>
                <a:lnTo>
                  <a:pt x="1686" y="4239"/>
                </a:lnTo>
                <a:lnTo>
                  <a:pt x="3793" y="2107"/>
                </a:lnTo>
                <a:lnTo>
                  <a:pt x="16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0" name="Google Shape;2140;p46"/>
          <p:cNvSpPr/>
          <p:nvPr/>
        </p:nvSpPr>
        <p:spPr>
          <a:xfrm>
            <a:off x="9084995" y="6672032"/>
            <a:ext cx="166392" cy="185952"/>
          </a:xfrm>
          <a:custGeom>
            <a:avLst/>
            <a:gdLst/>
            <a:ahLst/>
            <a:cxnLst/>
            <a:rect l="l" t="t" r="r" b="b"/>
            <a:pathLst>
              <a:path w="3794" h="4240" extrusionOk="0">
                <a:moveTo>
                  <a:pt x="1636" y="124"/>
                </a:moveTo>
                <a:lnTo>
                  <a:pt x="3644" y="2107"/>
                </a:lnTo>
                <a:lnTo>
                  <a:pt x="1636" y="4115"/>
                </a:lnTo>
                <a:lnTo>
                  <a:pt x="273" y="4115"/>
                </a:lnTo>
                <a:lnTo>
                  <a:pt x="2281" y="2107"/>
                </a:lnTo>
                <a:lnTo>
                  <a:pt x="273" y="124"/>
                </a:lnTo>
                <a:close/>
                <a:moveTo>
                  <a:pt x="0" y="0"/>
                </a:moveTo>
                <a:lnTo>
                  <a:pt x="2132" y="2107"/>
                </a:lnTo>
                <a:lnTo>
                  <a:pt x="0" y="4239"/>
                </a:lnTo>
                <a:lnTo>
                  <a:pt x="1686" y="4239"/>
                </a:lnTo>
                <a:lnTo>
                  <a:pt x="3793" y="2107"/>
                </a:lnTo>
                <a:lnTo>
                  <a:pt x="16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1" name="Google Shape;2141;p46"/>
          <p:cNvSpPr/>
          <p:nvPr/>
        </p:nvSpPr>
        <p:spPr>
          <a:xfrm>
            <a:off x="9815803" y="1110419"/>
            <a:ext cx="158805" cy="182707"/>
          </a:xfrm>
          <a:custGeom>
            <a:avLst/>
            <a:gdLst/>
            <a:ahLst/>
            <a:cxnLst/>
            <a:rect l="l" t="t" r="r" b="b"/>
            <a:pathLst>
              <a:path w="3621" h="4166" extrusionOk="0">
                <a:moveTo>
                  <a:pt x="2083" y="1"/>
                </a:moveTo>
                <a:lnTo>
                  <a:pt x="1" y="2083"/>
                </a:lnTo>
                <a:lnTo>
                  <a:pt x="2083" y="4165"/>
                </a:lnTo>
                <a:lnTo>
                  <a:pt x="3620" y="4165"/>
                </a:lnTo>
                <a:lnTo>
                  <a:pt x="1538" y="2083"/>
                </a:lnTo>
                <a:lnTo>
                  <a:pt x="36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2" name="Google Shape;2142;p46"/>
          <p:cNvSpPr/>
          <p:nvPr/>
        </p:nvSpPr>
        <p:spPr>
          <a:xfrm>
            <a:off x="9981050" y="1110419"/>
            <a:ext cx="157708" cy="182707"/>
          </a:xfrm>
          <a:custGeom>
            <a:avLst/>
            <a:gdLst/>
            <a:ahLst/>
            <a:cxnLst/>
            <a:rect l="l" t="t" r="r" b="b"/>
            <a:pathLst>
              <a:path w="3596" h="4166" extrusionOk="0">
                <a:moveTo>
                  <a:pt x="2083" y="1"/>
                </a:moveTo>
                <a:lnTo>
                  <a:pt x="1" y="2083"/>
                </a:lnTo>
                <a:lnTo>
                  <a:pt x="2083" y="4165"/>
                </a:lnTo>
                <a:lnTo>
                  <a:pt x="3595" y="4165"/>
                </a:lnTo>
                <a:lnTo>
                  <a:pt x="1538" y="2083"/>
                </a:lnTo>
                <a:lnTo>
                  <a:pt x="35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3" name="Google Shape;2143;p46"/>
          <p:cNvSpPr/>
          <p:nvPr/>
        </p:nvSpPr>
        <p:spPr>
          <a:xfrm>
            <a:off x="9831022" y="1108270"/>
            <a:ext cx="168585" cy="188101"/>
          </a:xfrm>
          <a:custGeom>
            <a:avLst/>
            <a:gdLst/>
            <a:ahLst/>
            <a:cxnLst/>
            <a:rect l="l" t="t" r="r" b="b"/>
            <a:pathLst>
              <a:path w="3844" h="4289" extrusionOk="0">
                <a:moveTo>
                  <a:pt x="3571" y="124"/>
                </a:moveTo>
                <a:lnTo>
                  <a:pt x="1538" y="2132"/>
                </a:lnTo>
                <a:lnTo>
                  <a:pt x="3571" y="4165"/>
                </a:lnTo>
                <a:lnTo>
                  <a:pt x="2182" y="4165"/>
                </a:lnTo>
                <a:lnTo>
                  <a:pt x="174" y="2132"/>
                </a:lnTo>
                <a:lnTo>
                  <a:pt x="2182" y="124"/>
                </a:lnTo>
                <a:close/>
                <a:moveTo>
                  <a:pt x="2133" y="0"/>
                </a:moveTo>
                <a:lnTo>
                  <a:pt x="1" y="2132"/>
                </a:lnTo>
                <a:lnTo>
                  <a:pt x="2133" y="4289"/>
                </a:lnTo>
                <a:lnTo>
                  <a:pt x="3843" y="4289"/>
                </a:lnTo>
                <a:lnTo>
                  <a:pt x="1687" y="2132"/>
                </a:lnTo>
                <a:lnTo>
                  <a:pt x="38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4" name="Google Shape;2144;p46"/>
          <p:cNvSpPr/>
          <p:nvPr/>
        </p:nvSpPr>
        <p:spPr>
          <a:xfrm>
            <a:off x="9995214" y="1108270"/>
            <a:ext cx="168541" cy="188101"/>
          </a:xfrm>
          <a:custGeom>
            <a:avLst/>
            <a:gdLst/>
            <a:ahLst/>
            <a:cxnLst/>
            <a:rect l="l" t="t" r="r" b="b"/>
            <a:pathLst>
              <a:path w="3843" h="4289" extrusionOk="0">
                <a:moveTo>
                  <a:pt x="3570" y="124"/>
                </a:moveTo>
                <a:lnTo>
                  <a:pt x="1537" y="2132"/>
                </a:lnTo>
                <a:lnTo>
                  <a:pt x="3570" y="4165"/>
                </a:lnTo>
                <a:lnTo>
                  <a:pt x="2206" y="4165"/>
                </a:lnTo>
                <a:lnTo>
                  <a:pt x="174" y="2132"/>
                </a:lnTo>
                <a:lnTo>
                  <a:pt x="2206" y="124"/>
                </a:lnTo>
                <a:close/>
                <a:moveTo>
                  <a:pt x="2157" y="0"/>
                </a:moveTo>
                <a:lnTo>
                  <a:pt x="0" y="2132"/>
                </a:lnTo>
                <a:lnTo>
                  <a:pt x="2157" y="4289"/>
                </a:lnTo>
                <a:lnTo>
                  <a:pt x="3842" y="4289"/>
                </a:lnTo>
                <a:lnTo>
                  <a:pt x="1711" y="2132"/>
                </a:lnTo>
                <a:lnTo>
                  <a:pt x="38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5" name="Google Shape;2145;p46"/>
          <p:cNvSpPr/>
          <p:nvPr/>
        </p:nvSpPr>
        <p:spPr>
          <a:xfrm>
            <a:off x="4687822" y="6499523"/>
            <a:ext cx="150077" cy="172883"/>
          </a:xfrm>
          <a:custGeom>
            <a:avLst/>
            <a:gdLst/>
            <a:ahLst/>
            <a:cxnLst/>
            <a:rect l="l" t="t" r="r" b="b"/>
            <a:pathLst>
              <a:path w="3422" h="3942" extrusionOk="0">
                <a:moveTo>
                  <a:pt x="1" y="0"/>
                </a:moveTo>
                <a:lnTo>
                  <a:pt x="1959" y="1959"/>
                </a:lnTo>
                <a:lnTo>
                  <a:pt x="1" y="3942"/>
                </a:lnTo>
                <a:lnTo>
                  <a:pt x="1438" y="3942"/>
                </a:lnTo>
                <a:lnTo>
                  <a:pt x="3422" y="1959"/>
                </a:lnTo>
                <a:lnTo>
                  <a:pt x="14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6" name="Google Shape;2146;p46"/>
          <p:cNvSpPr/>
          <p:nvPr/>
        </p:nvSpPr>
        <p:spPr>
          <a:xfrm>
            <a:off x="4531259" y="6499523"/>
            <a:ext cx="150077" cy="172883"/>
          </a:xfrm>
          <a:custGeom>
            <a:avLst/>
            <a:gdLst/>
            <a:ahLst/>
            <a:cxnLst/>
            <a:rect l="l" t="t" r="r" b="b"/>
            <a:pathLst>
              <a:path w="3422" h="3942" extrusionOk="0">
                <a:moveTo>
                  <a:pt x="1" y="0"/>
                </a:moveTo>
                <a:lnTo>
                  <a:pt x="1984" y="1959"/>
                </a:lnTo>
                <a:lnTo>
                  <a:pt x="1" y="3942"/>
                </a:lnTo>
                <a:lnTo>
                  <a:pt x="1464" y="3942"/>
                </a:lnTo>
                <a:lnTo>
                  <a:pt x="3422" y="1959"/>
                </a:lnTo>
                <a:lnTo>
                  <a:pt x="14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7" name="Google Shape;2147;p46"/>
          <p:cNvSpPr/>
          <p:nvPr/>
        </p:nvSpPr>
        <p:spPr>
          <a:xfrm>
            <a:off x="4374740" y="6499523"/>
            <a:ext cx="151173" cy="172883"/>
          </a:xfrm>
          <a:custGeom>
            <a:avLst/>
            <a:gdLst/>
            <a:ahLst/>
            <a:cxnLst/>
            <a:rect l="l" t="t" r="r" b="b"/>
            <a:pathLst>
              <a:path w="3447" h="3942" extrusionOk="0">
                <a:moveTo>
                  <a:pt x="0" y="0"/>
                </a:moveTo>
                <a:lnTo>
                  <a:pt x="1983" y="1959"/>
                </a:lnTo>
                <a:lnTo>
                  <a:pt x="0" y="3942"/>
                </a:lnTo>
                <a:lnTo>
                  <a:pt x="1463" y="3942"/>
                </a:lnTo>
                <a:lnTo>
                  <a:pt x="3446" y="1959"/>
                </a:lnTo>
                <a:lnTo>
                  <a:pt x="14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8" name="Google Shape;2148;p46"/>
          <p:cNvSpPr/>
          <p:nvPr/>
        </p:nvSpPr>
        <p:spPr>
          <a:xfrm>
            <a:off x="4663921" y="6496234"/>
            <a:ext cx="159857" cy="178365"/>
          </a:xfrm>
          <a:custGeom>
            <a:avLst/>
            <a:gdLst/>
            <a:ahLst/>
            <a:cxnLst/>
            <a:rect l="l" t="t" r="r" b="b"/>
            <a:pathLst>
              <a:path w="3645" h="4067" extrusionOk="0">
                <a:moveTo>
                  <a:pt x="1562" y="125"/>
                </a:moveTo>
                <a:lnTo>
                  <a:pt x="3496" y="2034"/>
                </a:lnTo>
                <a:lnTo>
                  <a:pt x="1562" y="3967"/>
                </a:lnTo>
                <a:lnTo>
                  <a:pt x="273" y="3967"/>
                </a:lnTo>
                <a:lnTo>
                  <a:pt x="2182" y="2034"/>
                </a:lnTo>
                <a:lnTo>
                  <a:pt x="273" y="125"/>
                </a:lnTo>
                <a:close/>
                <a:moveTo>
                  <a:pt x="0" y="1"/>
                </a:moveTo>
                <a:lnTo>
                  <a:pt x="2033" y="2034"/>
                </a:lnTo>
                <a:lnTo>
                  <a:pt x="0" y="4066"/>
                </a:lnTo>
                <a:lnTo>
                  <a:pt x="1612" y="4066"/>
                </a:lnTo>
                <a:lnTo>
                  <a:pt x="3644" y="2034"/>
                </a:lnTo>
                <a:lnTo>
                  <a:pt x="1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9" name="Google Shape;2149;p46"/>
          <p:cNvSpPr/>
          <p:nvPr/>
        </p:nvSpPr>
        <p:spPr>
          <a:xfrm>
            <a:off x="4507358" y="6496234"/>
            <a:ext cx="159857" cy="178365"/>
          </a:xfrm>
          <a:custGeom>
            <a:avLst/>
            <a:gdLst/>
            <a:ahLst/>
            <a:cxnLst/>
            <a:rect l="l" t="t" r="r" b="b"/>
            <a:pathLst>
              <a:path w="3645" h="4067" extrusionOk="0">
                <a:moveTo>
                  <a:pt x="1587" y="125"/>
                </a:moveTo>
                <a:lnTo>
                  <a:pt x="3496" y="2034"/>
                </a:lnTo>
                <a:lnTo>
                  <a:pt x="1587" y="3967"/>
                </a:lnTo>
                <a:lnTo>
                  <a:pt x="273" y="3967"/>
                </a:lnTo>
                <a:lnTo>
                  <a:pt x="2182" y="2034"/>
                </a:lnTo>
                <a:lnTo>
                  <a:pt x="273" y="125"/>
                </a:lnTo>
                <a:close/>
                <a:moveTo>
                  <a:pt x="1" y="1"/>
                </a:moveTo>
                <a:lnTo>
                  <a:pt x="2033" y="2034"/>
                </a:lnTo>
                <a:lnTo>
                  <a:pt x="1" y="4066"/>
                </a:lnTo>
                <a:lnTo>
                  <a:pt x="1612" y="4066"/>
                </a:lnTo>
                <a:lnTo>
                  <a:pt x="3645" y="2034"/>
                </a:lnTo>
                <a:lnTo>
                  <a:pt x="1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0" name="Google Shape;2150;p46"/>
          <p:cNvSpPr/>
          <p:nvPr/>
        </p:nvSpPr>
        <p:spPr>
          <a:xfrm>
            <a:off x="4351893" y="6496234"/>
            <a:ext cx="159857" cy="178365"/>
          </a:xfrm>
          <a:custGeom>
            <a:avLst/>
            <a:gdLst/>
            <a:ahLst/>
            <a:cxnLst/>
            <a:rect l="l" t="t" r="r" b="b"/>
            <a:pathLst>
              <a:path w="3645" h="4067" extrusionOk="0">
                <a:moveTo>
                  <a:pt x="1562" y="125"/>
                </a:moveTo>
                <a:lnTo>
                  <a:pt x="3471" y="2034"/>
                </a:lnTo>
                <a:lnTo>
                  <a:pt x="1562" y="3967"/>
                </a:lnTo>
                <a:lnTo>
                  <a:pt x="249" y="3967"/>
                </a:lnTo>
                <a:lnTo>
                  <a:pt x="2182" y="2034"/>
                </a:lnTo>
                <a:lnTo>
                  <a:pt x="249" y="125"/>
                </a:lnTo>
                <a:close/>
                <a:moveTo>
                  <a:pt x="1" y="1"/>
                </a:moveTo>
                <a:lnTo>
                  <a:pt x="2033" y="2034"/>
                </a:lnTo>
                <a:lnTo>
                  <a:pt x="1" y="4066"/>
                </a:lnTo>
                <a:lnTo>
                  <a:pt x="1612" y="4066"/>
                </a:lnTo>
                <a:lnTo>
                  <a:pt x="3645" y="2034"/>
                </a:lnTo>
                <a:lnTo>
                  <a:pt x="1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1" name="Google Shape;2151;p46"/>
          <p:cNvSpPr/>
          <p:nvPr/>
        </p:nvSpPr>
        <p:spPr>
          <a:xfrm>
            <a:off x="475354" y="3294626"/>
            <a:ext cx="129421" cy="139201"/>
          </a:xfrm>
          <a:custGeom>
            <a:avLst/>
            <a:gdLst/>
            <a:ahLst/>
            <a:cxnLst/>
            <a:rect l="l" t="t" r="r" b="b"/>
            <a:pathLst>
              <a:path w="2951" h="3174" extrusionOk="0">
                <a:moveTo>
                  <a:pt x="1463" y="1"/>
                </a:moveTo>
                <a:lnTo>
                  <a:pt x="1" y="844"/>
                </a:lnTo>
                <a:lnTo>
                  <a:pt x="1" y="869"/>
                </a:lnTo>
                <a:lnTo>
                  <a:pt x="1" y="2331"/>
                </a:lnTo>
                <a:lnTo>
                  <a:pt x="1463" y="3174"/>
                </a:lnTo>
                <a:lnTo>
                  <a:pt x="2951" y="2331"/>
                </a:lnTo>
                <a:lnTo>
                  <a:pt x="2951" y="844"/>
                </a:lnTo>
                <a:lnTo>
                  <a:pt x="14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2" name="Google Shape;2152;p46"/>
          <p:cNvSpPr/>
          <p:nvPr/>
        </p:nvSpPr>
        <p:spPr>
          <a:xfrm>
            <a:off x="8946859" y="135147"/>
            <a:ext cx="142491" cy="154419"/>
          </a:xfrm>
          <a:custGeom>
            <a:avLst/>
            <a:gdLst/>
            <a:ahLst/>
            <a:cxnLst/>
            <a:rect l="l" t="t" r="r" b="b"/>
            <a:pathLst>
              <a:path w="3249" h="3521" extrusionOk="0">
                <a:moveTo>
                  <a:pt x="1612" y="0"/>
                </a:moveTo>
                <a:lnTo>
                  <a:pt x="1" y="942"/>
                </a:lnTo>
                <a:lnTo>
                  <a:pt x="1" y="967"/>
                </a:lnTo>
                <a:lnTo>
                  <a:pt x="1" y="2578"/>
                </a:lnTo>
                <a:lnTo>
                  <a:pt x="1612" y="3520"/>
                </a:lnTo>
                <a:lnTo>
                  <a:pt x="3248" y="2578"/>
                </a:lnTo>
                <a:lnTo>
                  <a:pt x="3248" y="942"/>
                </a:lnTo>
                <a:lnTo>
                  <a:pt x="1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3" name="Google Shape;2153;p46"/>
          <p:cNvSpPr/>
          <p:nvPr/>
        </p:nvSpPr>
        <p:spPr>
          <a:xfrm>
            <a:off x="9034919" y="142733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1637" y="150"/>
                </a:moveTo>
                <a:lnTo>
                  <a:pt x="1637" y="1662"/>
                </a:lnTo>
                <a:lnTo>
                  <a:pt x="100" y="2554"/>
                </a:lnTo>
                <a:lnTo>
                  <a:pt x="100" y="1017"/>
                </a:lnTo>
                <a:lnTo>
                  <a:pt x="1637" y="150"/>
                </a:lnTo>
                <a:close/>
                <a:moveTo>
                  <a:pt x="1711" y="1"/>
                </a:moveTo>
                <a:lnTo>
                  <a:pt x="1" y="968"/>
                </a:lnTo>
                <a:lnTo>
                  <a:pt x="1" y="2703"/>
                </a:lnTo>
                <a:lnTo>
                  <a:pt x="1711" y="1711"/>
                </a:lnTo>
                <a:lnTo>
                  <a:pt x="1711" y="1"/>
                </a:ln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4" name="Google Shape;2154;p46"/>
          <p:cNvSpPr/>
          <p:nvPr/>
        </p:nvSpPr>
        <p:spPr>
          <a:xfrm>
            <a:off x="8964269" y="142733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75" y="150"/>
                </a:moveTo>
                <a:lnTo>
                  <a:pt x="1612" y="1017"/>
                </a:lnTo>
                <a:lnTo>
                  <a:pt x="1612" y="2554"/>
                </a:lnTo>
                <a:lnTo>
                  <a:pt x="75" y="1662"/>
                </a:lnTo>
                <a:lnTo>
                  <a:pt x="75" y="150"/>
                </a:lnTo>
                <a:close/>
                <a:moveTo>
                  <a:pt x="1" y="1"/>
                </a:moveTo>
                <a:lnTo>
                  <a:pt x="1" y="1711"/>
                </a:lnTo>
                <a:lnTo>
                  <a:pt x="1711" y="2703"/>
                </a:lnTo>
                <a:lnTo>
                  <a:pt x="1711" y="968"/>
                </a:lnTo>
                <a:lnTo>
                  <a:pt x="1" y="1"/>
                </a:ln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5" name="Google Shape;2155;p46"/>
          <p:cNvGrpSpPr/>
          <p:nvPr/>
        </p:nvGrpSpPr>
        <p:grpSpPr>
          <a:xfrm>
            <a:off x="490691" y="3264256"/>
            <a:ext cx="132711" cy="143587"/>
            <a:chOff x="1805425" y="934125"/>
            <a:chExt cx="75650" cy="81850"/>
          </a:xfrm>
        </p:grpSpPr>
        <p:sp>
          <p:nvSpPr>
            <p:cNvPr id="2156" name="Google Shape;2156;p46"/>
            <p:cNvSpPr/>
            <p:nvPr/>
          </p:nvSpPr>
          <p:spPr>
            <a:xfrm>
              <a:off x="1842625" y="955200"/>
              <a:ext cx="38450" cy="60775"/>
            </a:xfrm>
            <a:custGeom>
              <a:avLst/>
              <a:gdLst/>
              <a:ahLst/>
              <a:cxnLst/>
              <a:rect l="l" t="t" r="r" b="b"/>
              <a:pathLst>
                <a:path w="1538" h="2431" extrusionOk="0">
                  <a:moveTo>
                    <a:pt x="1463" y="125"/>
                  </a:moveTo>
                  <a:lnTo>
                    <a:pt x="1463" y="1513"/>
                  </a:lnTo>
                  <a:lnTo>
                    <a:pt x="75" y="2306"/>
                  </a:lnTo>
                  <a:lnTo>
                    <a:pt x="75" y="918"/>
                  </a:lnTo>
                  <a:lnTo>
                    <a:pt x="1463" y="125"/>
                  </a:lnTo>
                  <a:close/>
                  <a:moveTo>
                    <a:pt x="1537" y="1"/>
                  </a:moveTo>
                  <a:lnTo>
                    <a:pt x="0" y="893"/>
                  </a:lnTo>
                  <a:lnTo>
                    <a:pt x="0" y="2430"/>
                  </a:lnTo>
                  <a:lnTo>
                    <a:pt x="1537" y="156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1805425" y="955200"/>
              <a:ext cx="39075" cy="60775"/>
            </a:xfrm>
            <a:custGeom>
              <a:avLst/>
              <a:gdLst/>
              <a:ahLst/>
              <a:cxnLst/>
              <a:rect l="l" t="t" r="r" b="b"/>
              <a:pathLst>
                <a:path w="1563" h="2431" extrusionOk="0">
                  <a:moveTo>
                    <a:pt x="100" y="125"/>
                  </a:moveTo>
                  <a:lnTo>
                    <a:pt x="1488" y="918"/>
                  </a:lnTo>
                  <a:lnTo>
                    <a:pt x="1488" y="2306"/>
                  </a:lnTo>
                  <a:lnTo>
                    <a:pt x="100" y="1513"/>
                  </a:lnTo>
                  <a:lnTo>
                    <a:pt x="100" y="125"/>
                  </a:lnTo>
                  <a:close/>
                  <a:moveTo>
                    <a:pt x="1" y="1"/>
                  </a:moveTo>
                  <a:lnTo>
                    <a:pt x="1" y="1562"/>
                  </a:lnTo>
                  <a:lnTo>
                    <a:pt x="1563" y="2430"/>
                  </a:lnTo>
                  <a:lnTo>
                    <a:pt x="1563" y="8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1805425" y="934125"/>
              <a:ext cx="75650" cy="44650"/>
            </a:xfrm>
            <a:custGeom>
              <a:avLst/>
              <a:gdLst/>
              <a:ahLst/>
              <a:cxnLst/>
              <a:rect l="l" t="t" r="r" b="b"/>
              <a:pathLst>
                <a:path w="3026" h="1786" extrusionOk="0">
                  <a:moveTo>
                    <a:pt x="1513" y="100"/>
                  </a:moveTo>
                  <a:lnTo>
                    <a:pt x="2926" y="893"/>
                  </a:lnTo>
                  <a:lnTo>
                    <a:pt x="1513" y="1711"/>
                  </a:lnTo>
                  <a:lnTo>
                    <a:pt x="125" y="893"/>
                  </a:lnTo>
                  <a:lnTo>
                    <a:pt x="1513" y="100"/>
                  </a:lnTo>
                  <a:close/>
                  <a:moveTo>
                    <a:pt x="1513" y="1"/>
                  </a:moveTo>
                  <a:lnTo>
                    <a:pt x="1" y="868"/>
                  </a:lnTo>
                  <a:lnTo>
                    <a:pt x="1" y="918"/>
                  </a:lnTo>
                  <a:lnTo>
                    <a:pt x="1513" y="1786"/>
                  </a:lnTo>
                  <a:lnTo>
                    <a:pt x="3025" y="918"/>
                  </a:lnTo>
                  <a:lnTo>
                    <a:pt x="3025" y="86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9" name="Google Shape;2159;p46"/>
          <p:cNvSpPr/>
          <p:nvPr/>
        </p:nvSpPr>
        <p:spPr>
          <a:xfrm>
            <a:off x="8964269" y="102519"/>
            <a:ext cx="145736" cy="85915"/>
          </a:xfrm>
          <a:custGeom>
            <a:avLst/>
            <a:gdLst/>
            <a:ahLst/>
            <a:cxnLst/>
            <a:rect l="l" t="t" r="r" b="b"/>
            <a:pathLst>
              <a:path w="3323" h="1959" extrusionOk="0">
                <a:moveTo>
                  <a:pt x="1661" y="75"/>
                </a:moveTo>
                <a:lnTo>
                  <a:pt x="3223" y="967"/>
                </a:lnTo>
                <a:lnTo>
                  <a:pt x="1661" y="1860"/>
                </a:lnTo>
                <a:lnTo>
                  <a:pt x="100" y="967"/>
                </a:lnTo>
                <a:lnTo>
                  <a:pt x="1661" y="75"/>
                </a:lnTo>
                <a:close/>
                <a:moveTo>
                  <a:pt x="1661" y="1"/>
                </a:moveTo>
                <a:lnTo>
                  <a:pt x="1" y="943"/>
                </a:lnTo>
                <a:lnTo>
                  <a:pt x="1" y="1017"/>
                </a:lnTo>
                <a:lnTo>
                  <a:pt x="1661" y="1959"/>
                </a:lnTo>
                <a:lnTo>
                  <a:pt x="3322" y="1017"/>
                </a:lnTo>
                <a:lnTo>
                  <a:pt x="3322" y="943"/>
                </a:lnTo>
                <a:lnTo>
                  <a:pt x="1661" y="1"/>
                </a:ln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0" name="Google Shape;2160;p46"/>
          <p:cNvSpPr/>
          <p:nvPr/>
        </p:nvSpPr>
        <p:spPr>
          <a:xfrm>
            <a:off x="11686948" y="2585784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1" name="Google Shape;2161;p46"/>
          <p:cNvSpPr/>
          <p:nvPr/>
        </p:nvSpPr>
        <p:spPr>
          <a:xfrm>
            <a:off x="4670136" y="166143"/>
            <a:ext cx="58768" cy="59820"/>
          </a:xfrm>
          <a:custGeom>
            <a:avLst/>
            <a:gdLst/>
            <a:ahLst/>
            <a:cxnLst/>
            <a:rect l="l" t="t" r="r" b="b"/>
            <a:pathLst>
              <a:path w="1340" h="1364" extrusionOk="0">
                <a:moveTo>
                  <a:pt x="670" y="100"/>
                </a:moveTo>
                <a:cubicBezTo>
                  <a:pt x="993" y="100"/>
                  <a:pt x="1240" y="347"/>
                  <a:pt x="1240" y="670"/>
                </a:cubicBezTo>
                <a:cubicBezTo>
                  <a:pt x="1240" y="992"/>
                  <a:pt x="993" y="1265"/>
                  <a:pt x="670" y="1265"/>
                </a:cubicBezTo>
                <a:cubicBezTo>
                  <a:pt x="348" y="1265"/>
                  <a:pt x="75" y="992"/>
                  <a:pt x="75" y="670"/>
                </a:cubicBezTo>
                <a:cubicBezTo>
                  <a:pt x="75" y="347"/>
                  <a:pt x="348" y="100"/>
                  <a:pt x="670" y="100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70"/>
                </a:cubicBezTo>
                <a:cubicBezTo>
                  <a:pt x="1" y="1042"/>
                  <a:pt x="298" y="1364"/>
                  <a:pt x="670" y="1364"/>
                </a:cubicBezTo>
                <a:cubicBezTo>
                  <a:pt x="1042" y="1364"/>
                  <a:pt x="1340" y="1042"/>
                  <a:pt x="1340" y="670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2" name="Google Shape;2162;p46"/>
          <p:cNvSpPr/>
          <p:nvPr/>
        </p:nvSpPr>
        <p:spPr>
          <a:xfrm>
            <a:off x="11063496" y="4131779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63" name="Google Shape;2163;p46"/>
          <p:cNvGrpSpPr/>
          <p:nvPr/>
        </p:nvGrpSpPr>
        <p:grpSpPr>
          <a:xfrm>
            <a:off x="-33868" y="389445"/>
            <a:ext cx="391664" cy="398404"/>
            <a:chOff x="2300600" y="1393350"/>
            <a:chExt cx="143825" cy="146300"/>
          </a:xfrm>
        </p:grpSpPr>
        <p:sp>
          <p:nvSpPr>
            <p:cNvPr id="2164" name="Google Shape;2164;p46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46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8" name="Google Shape;2178;p46"/>
          <p:cNvGrpSpPr/>
          <p:nvPr/>
        </p:nvGrpSpPr>
        <p:grpSpPr>
          <a:xfrm>
            <a:off x="11520499" y="709878"/>
            <a:ext cx="391664" cy="398404"/>
            <a:chOff x="2300600" y="1393350"/>
            <a:chExt cx="143825" cy="146300"/>
          </a:xfrm>
        </p:grpSpPr>
        <p:sp>
          <p:nvSpPr>
            <p:cNvPr id="2179" name="Google Shape;2179;p46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3" name="Google Shape;2193;p46"/>
          <p:cNvGrpSpPr/>
          <p:nvPr/>
        </p:nvGrpSpPr>
        <p:grpSpPr>
          <a:xfrm>
            <a:off x="38832" y="5976927"/>
            <a:ext cx="391664" cy="398404"/>
            <a:chOff x="2300600" y="1393350"/>
            <a:chExt cx="143825" cy="146300"/>
          </a:xfrm>
        </p:grpSpPr>
        <p:sp>
          <p:nvSpPr>
            <p:cNvPr id="2194" name="Google Shape;2194;p46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46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8" name="Google Shape;2208;p46"/>
          <p:cNvGrpSpPr/>
          <p:nvPr/>
        </p:nvGrpSpPr>
        <p:grpSpPr>
          <a:xfrm>
            <a:off x="11451432" y="6341094"/>
            <a:ext cx="391664" cy="398404"/>
            <a:chOff x="2300600" y="1393350"/>
            <a:chExt cx="143825" cy="146300"/>
          </a:xfrm>
        </p:grpSpPr>
        <p:sp>
          <p:nvSpPr>
            <p:cNvPr id="2209" name="Google Shape;2209;p46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46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46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46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46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3536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7"/>
          <p:cNvSpPr/>
          <p:nvPr/>
        </p:nvSpPr>
        <p:spPr>
          <a:xfrm rot="4500092">
            <a:off x="11781870" y="6115285"/>
            <a:ext cx="712157" cy="1193887"/>
          </a:xfrm>
          <a:custGeom>
            <a:avLst/>
            <a:gdLst/>
            <a:ahLst/>
            <a:cxnLst/>
            <a:rect l="l" t="t" r="r" b="b"/>
            <a:pathLst>
              <a:path w="16238" h="27222" extrusionOk="0">
                <a:moveTo>
                  <a:pt x="8251" y="1"/>
                </a:moveTo>
                <a:cubicBezTo>
                  <a:pt x="7451" y="1"/>
                  <a:pt x="6717" y="92"/>
                  <a:pt x="6198" y="248"/>
                </a:cubicBezTo>
                <a:cubicBezTo>
                  <a:pt x="3644" y="967"/>
                  <a:pt x="1587" y="3371"/>
                  <a:pt x="1562" y="6024"/>
                </a:cubicBezTo>
                <a:cubicBezTo>
                  <a:pt x="1512" y="9073"/>
                  <a:pt x="3942" y="11849"/>
                  <a:pt x="3496" y="14874"/>
                </a:cubicBezTo>
                <a:cubicBezTo>
                  <a:pt x="3272" y="16485"/>
                  <a:pt x="2256" y="17848"/>
                  <a:pt x="1463" y="19236"/>
                </a:cubicBezTo>
                <a:cubicBezTo>
                  <a:pt x="645" y="20625"/>
                  <a:pt x="0" y="22335"/>
                  <a:pt x="570" y="23847"/>
                </a:cubicBezTo>
                <a:cubicBezTo>
                  <a:pt x="1041" y="25112"/>
                  <a:pt x="2281" y="25954"/>
                  <a:pt x="3520" y="26475"/>
                </a:cubicBezTo>
                <a:cubicBezTo>
                  <a:pt x="4738" y="26967"/>
                  <a:pt x="6062" y="27222"/>
                  <a:pt x="7381" y="27222"/>
                </a:cubicBezTo>
                <a:cubicBezTo>
                  <a:pt x="8987" y="27222"/>
                  <a:pt x="10585" y="26843"/>
                  <a:pt x="11974" y="26054"/>
                </a:cubicBezTo>
                <a:cubicBezTo>
                  <a:pt x="14502" y="24616"/>
                  <a:pt x="16237" y="21765"/>
                  <a:pt x="16163" y="18865"/>
                </a:cubicBezTo>
                <a:cubicBezTo>
                  <a:pt x="16089" y="15939"/>
                  <a:pt x="14329" y="13361"/>
                  <a:pt x="13163" y="10684"/>
                </a:cubicBezTo>
                <a:cubicBezTo>
                  <a:pt x="12643" y="9469"/>
                  <a:pt x="12271" y="8131"/>
                  <a:pt x="12221" y="6792"/>
                </a:cubicBezTo>
                <a:cubicBezTo>
                  <a:pt x="12147" y="5280"/>
                  <a:pt x="13188" y="4090"/>
                  <a:pt x="13213" y="2776"/>
                </a:cubicBezTo>
                <a:cubicBezTo>
                  <a:pt x="13286" y="726"/>
                  <a:pt x="10508" y="1"/>
                  <a:pt x="82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5" name="Google Shape;2225;p47"/>
          <p:cNvSpPr/>
          <p:nvPr/>
        </p:nvSpPr>
        <p:spPr>
          <a:xfrm rot="4500092">
            <a:off x="11941786" y="5960784"/>
            <a:ext cx="656721" cy="1334056"/>
          </a:xfrm>
          <a:custGeom>
            <a:avLst/>
            <a:gdLst/>
            <a:ahLst/>
            <a:cxnLst/>
            <a:rect l="l" t="t" r="r" b="b"/>
            <a:pathLst>
              <a:path w="14974" h="30418" fill="none" extrusionOk="0">
                <a:moveTo>
                  <a:pt x="6992" y="1909"/>
                </a:moveTo>
                <a:cubicBezTo>
                  <a:pt x="6223" y="2529"/>
                  <a:pt x="5603" y="3322"/>
                  <a:pt x="5356" y="4041"/>
                </a:cubicBezTo>
                <a:cubicBezTo>
                  <a:pt x="4810" y="5727"/>
                  <a:pt x="4959" y="7536"/>
                  <a:pt x="5008" y="9296"/>
                </a:cubicBezTo>
                <a:cubicBezTo>
                  <a:pt x="5033" y="11056"/>
                  <a:pt x="4909" y="12940"/>
                  <a:pt x="3868" y="14378"/>
                </a:cubicBezTo>
                <a:cubicBezTo>
                  <a:pt x="3075" y="15494"/>
                  <a:pt x="1811" y="16213"/>
                  <a:pt x="1042" y="17328"/>
                </a:cubicBezTo>
                <a:cubicBezTo>
                  <a:pt x="1" y="18890"/>
                  <a:pt x="75" y="20997"/>
                  <a:pt x="794" y="22732"/>
                </a:cubicBezTo>
                <a:cubicBezTo>
                  <a:pt x="2926" y="27889"/>
                  <a:pt x="11231" y="30417"/>
                  <a:pt x="14156" y="24517"/>
                </a:cubicBezTo>
                <a:cubicBezTo>
                  <a:pt x="14875" y="23079"/>
                  <a:pt x="14974" y="21443"/>
                  <a:pt x="14949" y="19832"/>
                </a:cubicBezTo>
                <a:cubicBezTo>
                  <a:pt x="14924" y="18667"/>
                  <a:pt x="14850" y="17477"/>
                  <a:pt x="14577" y="16312"/>
                </a:cubicBezTo>
                <a:cubicBezTo>
                  <a:pt x="14205" y="14775"/>
                  <a:pt x="13487" y="13337"/>
                  <a:pt x="12991" y="11825"/>
                </a:cubicBezTo>
                <a:cubicBezTo>
                  <a:pt x="11974" y="8801"/>
                  <a:pt x="12222" y="5776"/>
                  <a:pt x="11677" y="2702"/>
                </a:cubicBezTo>
                <a:cubicBezTo>
                  <a:pt x="11156" y="0"/>
                  <a:pt x="8727" y="546"/>
                  <a:pt x="6992" y="1909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6" name="Google Shape;2226;p47"/>
          <p:cNvSpPr/>
          <p:nvPr/>
        </p:nvSpPr>
        <p:spPr>
          <a:xfrm rot="1800152">
            <a:off x="-16922" y="-542103"/>
            <a:ext cx="917612" cy="1779835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7" name="Google Shape;2227;p47"/>
          <p:cNvSpPr/>
          <p:nvPr/>
        </p:nvSpPr>
        <p:spPr>
          <a:xfrm rot="5400000">
            <a:off x="5964245" y="-987304"/>
            <a:ext cx="824111" cy="2097752"/>
          </a:xfrm>
          <a:custGeom>
            <a:avLst/>
            <a:gdLst/>
            <a:ahLst/>
            <a:cxnLst/>
            <a:rect l="l" t="t" r="r" b="b"/>
            <a:pathLst>
              <a:path w="18791" h="47832" extrusionOk="0">
                <a:moveTo>
                  <a:pt x="10359" y="1"/>
                </a:moveTo>
                <a:cubicBezTo>
                  <a:pt x="10082" y="1"/>
                  <a:pt x="9802" y="24"/>
                  <a:pt x="9520" y="74"/>
                </a:cubicBezTo>
                <a:cubicBezTo>
                  <a:pt x="7561" y="421"/>
                  <a:pt x="6123" y="2255"/>
                  <a:pt x="5702" y="4213"/>
                </a:cubicBezTo>
                <a:cubicBezTo>
                  <a:pt x="5256" y="6147"/>
                  <a:pt x="5652" y="8180"/>
                  <a:pt x="6173" y="10113"/>
                </a:cubicBezTo>
                <a:cubicBezTo>
                  <a:pt x="6718" y="12022"/>
                  <a:pt x="7363" y="13931"/>
                  <a:pt x="7487" y="15939"/>
                </a:cubicBezTo>
                <a:cubicBezTo>
                  <a:pt x="7710" y="19980"/>
                  <a:pt x="5652" y="23748"/>
                  <a:pt x="3768" y="27342"/>
                </a:cubicBezTo>
                <a:cubicBezTo>
                  <a:pt x="1860" y="30912"/>
                  <a:pt x="0" y="34853"/>
                  <a:pt x="670" y="38844"/>
                </a:cubicBezTo>
                <a:cubicBezTo>
                  <a:pt x="1413" y="43505"/>
                  <a:pt x="5727" y="47174"/>
                  <a:pt x="10412" y="47744"/>
                </a:cubicBezTo>
                <a:cubicBezTo>
                  <a:pt x="10847" y="47800"/>
                  <a:pt x="11291" y="47831"/>
                  <a:pt x="11736" y="47831"/>
                </a:cubicBezTo>
                <a:cubicBezTo>
                  <a:pt x="13242" y="47831"/>
                  <a:pt x="14754" y="47478"/>
                  <a:pt x="15940" y="46579"/>
                </a:cubicBezTo>
                <a:cubicBezTo>
                  <a:pt x="18667" y="44521"/>
                  <a:pt x="18791" y="40456"/>
                  <a:pt x="17799" y="37208"/>
                </a:cubicBezTo>
                <a:cubicBezTo>
                  <a:pt x="16783" y="33961"/>
                  <a:pt x="14924" y="30986"/>
                  <a:pt x="14378" y="27615"/>
                </a:cubicBezTo>
                <a:cubicBezTo>
                  <a:pt x="13436" y="21690"/>
                  <a:pt x="16882" y="15988"/>
                  <a:pt x="17899" y="10064"/>
                </a:cubicBezTo>
                <a:cubicBezTo>
                  <a:pt x="18552" y="6142"/>
                  <a:pt x="14832" y="1"/>
                  <a:pt x="10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8" name="Google Shape;2228;p47"/>
          <p:cNvSpPr/>
          <p:nvPr/>
        </p:nvSpPr>
        <p:spPr>
          <a:xfrm rot="1800152">
            <a:off x="-74174" y="-289551"/>
            <a:ext cx="719775" cy="1776501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rgbClr val="040606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9" name="Google Shape;2229;p47"/>
          <p:cNvSpPr/>
          <p:nvPr/>
        </p:nvSpPr>
        <p:spPr>
          <a:xfrm rot="5400000">
            <a:off x="5710155" y="-851133"/>
            <a:ext cx="689339" cy="1927632"/>
          </a:xfrm>
          <a:custGeom>
            <a:avLst/>
            <a:gdLst/>
            <a:ahLst/>
            <a:cxnLst/>
            <a:rect l="l" t="t" r="r" b="b"/>
            <a:pathLst>
              <a:path w="15718" h="43953" fill="none" extrusionOk="0">
                <a:moveTo>
                  <a:pt x="10338" y="3025"/>
                </a:moveTo>
                <a:cubicBezTo>
                  <a:pt x="13114" y="5033"/>
                  <a:pt x="14676" y="8627"/>
                  <a:pt x="14230" y="12023"/>
                </a:cubicBezTo>
                <a:cubicBezTo>
                  <a:pt x="13734" y="15717"/>
                  <a:pt x="11131" y="18840"/>
                  <a:pt x="10363" y="22485"/>
                </a:cubicBezTo>
                <a:cubicBezTo>
                  <a:pt x="9941" y="24517"/>
                  <a:pt x="10115" y="26649"/>
                  <a:pt x="10834" y="28583"/>
                </a:cubicBezTo>
                <a:cubicBezTo>
                  <a:pt x="11751" y="31037"/>
                  <a:pt x="13536" y="33094"/>
                  <a:pt x="14577" y="35499"/>
                </a:cubicBezTo>
                <a:cubicBezTo>
                  <a:pt x="15618" y="37879"/>
                  <a:pt x="15717" y="41077"/>
                  <a:pt x="13684" y="42738"/>
                </a:cubicBezTo>
                <a:cubicBezTo>
                  <a:pt x="12668" y="43580"/>
                  <a:pt x="11280" y="43853"/>
                  <a:pt x="9966" y="43878"/>
                </a:cubicBezTo>
                <a:cubicBezTo>
                  <a:pt x="6347" y="43952"/>
                  <a:pt x="2504" y="41944"/>
                  <a:pt x="1339" y="38523"/>
                </a:cubicBezTo>
                <a:cubicBezTo>
                  <a:pt x="496" y="36044"/>
                  <a:pt x="1141" y="33318"/>
                  <a:pt x="1785" y="30789"/>
                </a:cubicBezTo>
                <a:cubicBezTo>
                  <a:pt x="2504" y="27864"/>
                  <a:pt x="3223" y="24914"/>
                  <a:pt x="3149" y="21890"/>
                </a:cubicBezTo>
                <a:cubicBezTo>
                  <a:pt x="3025" y="16238"/>
                  <a:pt x="1" y="10957"/>
                  <a:pt x="348" y="5256"/>
                </a:cubicBezTo>
                <a:cubicBezTo>
                  <a:pt x="670" y="0"/>
                  <a:pt x="6991" y="645"/>
                  <a:pt x="10338" y="3025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0" name="Google Shape;2230;p47"/>
          <p:cNvSpPr/>
          <p:nvPr/>
        </p:nvSpPr>
        <p:spPr>
          <a:xfrm>
            <a:off x="-282791" y="5456328"/>
            <a:ext cx="1232899" cy="1960129"/>
          </a:xfrm>
          <a:custGeom>
            <a:avLst/>
            <a:gdLst/>
            <a:ahLst/>
            <a:cxnLst/>
            <a:rect l="l" t="t" r="r" b="b"/>
            <a:pathLst>
              <a:path w="28112" h="44694" extrusionOk="0">
                <a:moveTo>
                  <a:pt x="10768" y="0"/>
                </a:moveTo>
                <a:cubicBezTo>
                  <a:pt x="7396" y="0"/>
                  <a:pt x="3925" y="2198"/>
                  <a:pt x="3818" y="5866"/>
                </a:cubicBezTo>
                <a:cubicBezTo>
                  <a:pt x="3768" y="7279"/>
                  <a:pt x="4264" y="8643"/>
                  <a:pt x="4611" y="10006"/>
                </a:cubicBezTo>
                <a:cubicBezTo>
                  <a:pt x="5752" y="14493"/>
                  <a:pt x="5305" y="19352"/>
                  <a:pt x="3347" y="23541"/>
                </a:cubicBezTo>
                <a:cubicBezTo>
                  <a:pt x="2033" y="26367"/>
                  <a:pt x="0" y="29094"/>
                  <a:pt x="75" y="32242"/>
                </a:cubicBezTo>
                <a:cubicBezTo>
                  <a:pt x="100" y="33878"/>
                  <a:pt x="744" y="35465"/>
                  <a:pt x="1513" y="36903"/>
                </a:cubicBezTo>
                <a:cubicBezTo>
                  <a:pt x="3248" y="40175"/>
                  <a:pt x="5925" y="43125"/>
                  <a:pt x="9445" y="44216"/>
                </a:cubicBezTo>
                <a:cubicBezTo>
                  <a:pt x="10567" y="44555"/>
                  <a:pt x="11729" y="44693"/>
                  <a:pt x="12900" y="44693"/>
                </a:cubicBezTo>
                <a:cubicBezTo>
                  <a:pt x="14292" y="44693"/>
                  <a:pt x="15696" y="44498"/>
                  <a:pt x="17056" y="44216"/>
                </a:cubicBezTo>
                <a:cubicBezTo>
                  <a:pt x="19435" y="43695"/>
                  <a:pt x="21791" y="42877"/>
                  <a:pt x="23675" y="41315"/>
                </a:cubicBezTo>
                <a:cubicBezTo>
                  <a:pt x="26773" y="38787"/>
                  <a:pt x="28112" y="34523"/>
                  <a:pt x="27889" y="30507"/>
                </a:cubicBezTo>
                <a:cubicBezTo>
                  <a:pt x="27740" y="28003"/>
                  <a:pt x="26996" y="25450"/>
                  <a:pt x="25311" y="23615"/>
                </a:cubicBezTo>
                <a:cubicBezTo>
                  <a:pt x="23451" y="21608"/>
                  <a:pt x="20700" y="20616"/>
                  <a:pt x="18865" y="18608"/>
                </a:cubicBezTo>
                <a:cubicBezTo>
                  <a:pt x="17527" y="17145"/>
                  <a:pt x="16783" y="15162"/>
                  <a:pt x="16758" y="13179"/>
                </a:cubicBezTo>
                <a:cubicBezTo>
                  <a:pt x="16758" y="10898"/>
                  <a:pt x="17725" y="8667"/>
                  <a:pt x="17576" y="6387"/>
                </a:cubicBezTo>
                <a:cubicBezTo>
                  <a:pt x="17428" y="4280"/>
                  <a:pt x="16262" y="2247"/>
                  <a:pt x="14478" y="1057"/>
                </a:cubicBezTo>
                <a:cubicBezTo>
                  <a:pt x="13396" y="338"/>
                  <a:pt x="12089" y="0"/>
                  <a:pt x="10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1" name="Google Shape;2231;p47"/>
          <p:cNvSpPr/>
          <p:nvPr/>
        </p:nvSpPr>
        <p:spPr>
          <a:xfrm rot="8100000">
            <a:off x="11829781" y="-77475"/>
            <a:ext cx="634929" cy="1107420"/>
          </a:xfrm>
          <a:custGeom>
            <a:avLst/>
            <a:gdLst/>
            <a:ahLst/>
            <a:cxnLst/>
            <a:rect l="l" t="t" r="r" b="b"/>
            <a:pathLst>
              <a:path w="14478" h="25252" extrusionOk="0">
                <a:moveTo>
                  <a:pt x="6670" y="1"/>
                </a:moveTo>
                <a:cubicBezTo>
                  <a:pt x="4125" y="1"/>
                  <a:pt x="1371" y="1675"/>
                  <a:pt x="819" y="4062"/>
                </a:cubicBezTo>
                <a:cubicBezTo>
                  <a:pt x="0" y="7508"/>
                  <a:pt x="3297" y="10805"/>
                  <a:pt x="2950" y="14350"/>
                </a:cubicBezTo>
                <a:cubicBezTo>
                  <a:pt x="2777" y="15912"/>
                  <a:pt x="1909" y="17300"/>
                  <a:pt x="1314" y="18762"/>
                </a:cubicBezTo>
                <a:cubicBezTo>
                  <a:pt x="695" y="20225"/>
                  <a:pt x="348" y="21985"/>
                  <a:pt x="1190" y="23324"/>
                </a:cubicBezTo>
                <a:cubicBezTo>
                  <a:pt x="2108" y="24761"/>
                  <a:pt x="3992" y="25158"/>
                  <a:pt x="5702" y="25232"/>
                </a:cubicBezTo>
                <a:cubicBezTo>
                  <a:pt x="5958" y="25244"/>
                  <a:pt x="6216" y="25251"/>
                  <a:pt x="6475" y="25251"/>
                </a:cubicBezTo>
                <a:cubicBezTo>
                  <a:pt x="7843" y="25251"/>
                  <a:pt x="9228" y="25061"/>
                  <a:pt x="10437" y="24414"/>
                </a:cubicBezTo>
                <a:cubicBezTo>
                  <a:pt x="12247" y="23423"/>
                  <a:pt x="13387" y="21464"/>
                  <a:pt x="13907" y="19457"/>
                </a:cubicBezTo>
                <a:cubicBezTo>
                  <a:pt x="14478" y="17201"/>
                  <a:pt x="14403" y="14771"/>
                  <a:pt x="13660" y="12540"/>
                </a:cubicBezTo>
                <a:cubicBezTo>
                  <a:pt x="12866" y="10210"/>
                  <a:pt x="11652" y="8153"/>
                  <a:pt x="11230" y="5674"/>
                </a:cubicBezTo>
                <a:cubicBezTo>
                  <a:pt x="11007" y="4360"/>
                  <a:pt x="11057" y="2649"/>
                  <a:pt x="10164" y="1534"/>
                </a:cubicBezTo>
                <a:cubicBezTo>
                  <a:pt x="9292" y="465"/>
                  <a:pt x="8010" y="1"/>
                  <a:pt x="66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2" name="Google Shape;2232;p47"/>
          <p:cNvSpPr/>
          <p:nvPr/>
        </p:nvSpPr>
        <p:spPr>
          <a:xfrm>
            <a:off x="-333881" y="5539607"/>
            <a:ext cx="1521037" cy="2013504"/>
          </a:xfrm>
          <a:custGeom>
            <a:avLst/>
            <a:gdLst/>
            <a:ahLst/>
            <a:cxnLst/>
            <a:rect l="l" t="t" r="r" b="b"/>
            <a:pathLst>
              <a:path w="34682" h="45911" fill="none" extrusionOk="0">
                <a:moveTo>
                  <a:pt x="9619" y="4463"/>
                </a:moveTo>
                <a:cubicBezTo>
                  <a:pt x="12098" y="5033"/>
                  <a:pt x="14651" y="5083"/>
                  <a:pt x="17155" y="5455"/>
                </a:cubicBezTo>
                <a:cubicBezTo>
                  <a:pt x="19039" y="5752"/>
                  <a:pt x="21047" y="6297"/>
                  <a:pt x="22261" y="7785"/>
                </a:cubicBezTo>
                <a:cubicBezTo>
                  <a:pt x="23550" y="9347"/>
                  <a:pt x="23650" y="11602"/>
                  <a:pt x="23278" y="13610"/>
                </a:cubicBezTo>
                <a:cubicBezTo>
                  <a:pt x="22906" y="15593"/>
                  <a:pt x="22113" y="17527"/>
                  <a:pt x="21865" y="19535"/>
                </a:cubicBezTo>
                <a:cubicBezTo>
                  <a:pt x="21592" y="21543"/>
                  <a:pt x="21964" y="23824"/>
                  <a:pt x="23476" y="25162"/>
                </a:cubicBezTo>
                <a:cubicBezTo>
                  <a:pt x="25434" y="26873"/>
                  <a:pt x="28484" y="26451"/>
                  <a:pt x="30814" y="27616"/>
                </a:cubicBezTo>
                <a:cubicBezTo>
                  <a:pt x="32623" y="28509"/>
                  <a:pt x="33888" y="30368"/>
                  <a:pt x="34284" y="32376"/>
                </a:cubicBezTo>
                <a:cubicBezTo>
                  <a:pt x="34681" y="34359"/>
                  <a:pt x="34284" y="36466"/>
                  <a:pt x="33367" y="38276"/>
                </a:cubicBezTo>
                <a:cubicBezTo>
                  <a:pt x="31830" y="41375"/>
                  <a:pt x="28880" y="43680"/>
                  <a:pt x="25608" y="44795"/>
                </a:cubicBezTo>
                <a:cubicBezTo>
                  <a:pt x="22336" y="45911"/>
                  <a:pt x="18741" y="45911"/>
                  <a:pt x="15345" y="45192"/>
                </a:cubicBezTo>
                <a:cubicBezTo>
                  <a:pt x="12197" y="44498"/>
                  <a:pt x="9148" y="43209"/>
                  <a:pt x="6694" y="41127"/>
                </a:cubicBezTo>
                <a:cubicBezTo>
                  <a:pt x="4239" y="39044"/>
                  <a:pt x="2430" y="36144"/>
                  <a:pt x="1934" y="32971"/>
                </a:cubicBezTo>
                <a:cubicBezTo>
                  <a:pt x="1017" y="27046"/>
                  <a:pt x="4636" y="21122"/>
                  <a:pt x="3644" y="15246"/>
                </a:cubicBezTo>
                <a:cubicBezTo>
                  <a:pt x="3074" y="11751"/>
                  <a:pt x="0" y="7562"/>
                  <a:pt x="1190" y="3992"/>
                </a:cubicBezTo>
                <a:cubicBezTo>
                  <a:pt x="2504" y="1"/>
                  <a:pt x="7189" y="3918"/>
                  <a:pt x="9619" y="4463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3" name="Google Shape;2233;p47"/>
          <p:cNvSpPr/>
          <p:nvPr/>
        </p:nvSpPr>
        <p:spPr>
          <a:xfrm rot="8100000">
            <a:off x="11575864" y="-319714"/>
            <a:ext cx="875209" cy="1335071"/>
          </a:xfrm>
          <a:custGeom>
            <a:avLst/>
            <a:gdLst/>
            <a:ahLst/>
            <a:cxnLst/>
            <a:rect l="l" t="t" r="r" b="b"/>
            <a:pathLst>
              <a:path w="19957" h="30443" fill="none" extrusionOk="0">
                <a:moveTo>
                  <a:pt x="3472" y="720"/>
                </a:moveTo>
                <a:cubicBezTo>
                  <a:pt x="1786" y="1166"/>
                  <a:pt x="199" y="2480"/>
                  <a:pt x="51" y="4215"/>
                </a:cubicBezTo>
                <a:cubicBezTo>
                  <a:pt x="1" y="4884"/>
                  <a:pt x="174" y="5554"/>
                  <a:pt x="422" y="6173"/>
                </a:cubicBezTo>
                <a:cubicBezTo>
                  <a:pt x="1290" y="8157"/>
                  <a:pt x="3025" y="9594"/>
                  <a:pt x="4562" y="11131"/>
                </a:cubicBezTo>
                <a:cubicBezTo>
                  <a:pt x="6099" y="12644"/>
                  <a:pt x="7562" y="14528"/>
                  <a:pt x="7562" y="16709"/>
                </a:cubicBezTo>
                <a:cubicBezTo>
                  <a:pt x="7537" y="18568"/>
                  <a:pt x="6446" y="20229"/>
                  <a:pt x="5975" y="22014"/>
                </a:cubicBezTo>
                <a:cubicBezTo>
                  <a:pt x="5455" y="23997"/>
                  <a:pt x="5777" y="26253"/>
                  <a:pt x="7016" y="27889"/>
                </a:cubicBezTo>
                <a:cubicBezTo>
                  <a:pt x="8256" y="29550"/>
                  <a:pt x="10487" y="30442"/>
                  <a:pt x="12495" y="29922"/>
                </a:cubicBezTo>
                <a:cubicBezTo>
                  <a:pt x="13759" y="29600"/>
                  <a:pt x="14850" y="28732"/>
                  <a:pt x="15742" y="27740"/>
                </a:cubicBezTo>
                <a:cubicBezTo>
                  <a:pt x="19015" y="24121"/>
                  <a:pt x="19957" y="18593"/>
                  <a:pt x="18073" y="14081"/>
                </a:cubicBezTo>
                <a:cubicBezTo>
                  <a:pt x="17205" y="11999"/>
                  <a:pt x="15792" y="10189"/>
                  <a:pt x="14800" y="8157"/>
                </a:cubicBezTo>
                <a:cubicBezTo>
                  <a:pt x="14007" y="6545"/>
                  <a:pt x="13685" y="4760"/>
                  <a:pt x="12916" y="3149"/>
                </a:cubicBezTo>
                <a:cubicBezTo>
                  <a:pt x="11454" y="150"/>
                  <a:pt x="6298" y="1"/>
                  <a:pt x="3472" y="720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4" name="Google Shape;2234;p47"/>
          <p:cNvSpPr/>
          <p:nvPr/>
        </p:nvSpPr>
        <p:spPr>
          <a:xfrm>
            <a:off x="1776326" y="5231297"/>
            <a:ext cx="156612" cy="180515"/>
          </a:xfrm>
          <a:custGeom>
            <a:avLst/>
            <a:gdLst/>
            <a:ahLst/>
            <a:cxnLst/>
            <a:rect l="l" t="t" r="r" b="b"/>
            <a:pathLst>
              <a:path w="3571" h="4116" extrusionOk="0">
                <a:moveTo>
                  <a:pt x="2058" y="0"/>
                </a:moveTo>
                <a:lnTo>
                  <a:pt x="1" y="2058"/>
                </a:lnTo>
                <a:lnTo>
                  <a:pt x="2058" y="4115"/>
                </a:lnTo>
                <a:lnTo>
                  <a:pt x="3571" y="4115"/>
                </a:lnTo>
                <a:lnTo>
                  <a:pt x="1513" y="2058"/>
                </a:lnTo>
                <a:lnTo>
                  <a:pt x="35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5" name="Google Shape;2235;p47"/>
          <p:cNvSpPr/>
          <p:nvPr/>
        </p:nvSpPr>
        <p:spPr>
          <a:xfrm>
            <a:off x="1955356" y="5231297"/>
            <a:ext cx="156568" cy="180515"/>
          </a:xfrm>
          <a:custGeom>
            <a:avLst/>
            <a:gdLst/>
            <a:ahLst/>
            <a:cxnLst/>
            <a:rect l="l" t="t" r="r" b="b"/>
            <a:pathLst>
              <a:path w="3570" h="4116" extrusionOk="0">
                <a:moveTo>
                  <a:pt x="2058" y="0"/>
                </a:moveTo>
                <a:lnTo>
                  <a:pt x="0" y="2058"/>
                </a:lnTo>
                <a:lnTo>
                  <a:pt x="2058" y="4115"/>
                </a:lnTo>
                <a:lnTo>
                  <a:pt x="3570" y="4115"/>
                </a:lnTo>
                <a:lnTo>
                  <a:pt x="1512" y="2058"/>
                </a:lnTo>
                <a:lnTo>
                  <a:pt x="357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6" name="Google Shape;2236;p47"/>
          <p:cNvSpPr/>
          <p:nvPr/>
        </p:nvSpPr>
        <p:spPr>
          <a:xfrm>
            <a:off x="1791544" y="5229104"/>
            <a:ext cx="166392" cy="184856"/>
          </a:xfrm>
          <a:custGeom>
            <a:avLst/>
            <a:gdLst/>
            <a:ahLst/>
            <a:cxnLst/>
            <a:rect l="l" t="t" r="r" b="b"/>
            <a:pathLst>
              <a:path w="3794" h="4215" extrusionOk="0">
                <a:moveTo>
                  <a:pt x="3521" y="100"/>
                </a:moveTo>
                <a:lnTo>
                  <a:pt x="1513" y="2108"/>
                </a:lnTo>
                <a:lnTo>
                  <a:pt x="3521" y="4116"/>
                </a:lnTo>
                <a:lnTo>
                  <a:pt x="2158" y="4116"/>
                </a:lnTo>
                <a:lnTo>
                  <a:pt x="150" y="2108"/>
                </a:lnTo>
                <a:lnTo>
                  <a:pt x="2158" y="100"/>
                </a:lnTo>
                <a:close/>
                <a:moveTo>
                  <a:pt x="2108" y="1"/>
                </a:moveTo>
                <a:lnTo>
                  <a:pt x="1" y="2108"/>
                </a:lnTo>
                <a:lnTo>
                  <a:pt x="2108" y="4215"/>
                </a:lnTo>
                <a:lnTo>
                  <a:pt x="3794" y="4215"/>
                </a:lnTo>
                <a:lnTo>
                  <a:pt x="1687" y="2108"/>
                </a:lnTo>
                <a:lnTo>
                  <a:pt x="379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7" name="Google Shape;2237;p47"/>
          <p:cNvSpPr/>
          <p:nvPr/>
        </p:nvSpPr>
        <p:spPr>
          <a:xfrm>
            <a:off x="1970573" y="5229104"/>
            <a:ext cx="166392" cy="184856"/>
          </a:xfrm>
          <a:custGeom>
            <a:avLst/>
            <a:gdLst/>
            <a:ahLst/>
            <a:cxnLst/>
            <a:rect l="l" t="t" r="r" b="b"/>
            <a:pathLst>
              <a:path w="3794" h="4215" extrusionOk="0">
                <a:moveTo>
                  <a:pt x="3520" y="100"/>
                </a:moveTo>
                <a:lnTo>
                  <a:pt x="1512" y="2108"/>
                </a:lnTo>
                <a:lnTo>
                  <a:pt x="3520" y="4116"/>
                </a:lnTo>
                <a:lnTo>
                  <a:pt x="2157" y="4116"/>
                </a:lnTo>
                <a:lnTo>
                  <a:pt x="149" y="2108"/>
                </a:lnTo>
                <a:lnTo>
                  <a:pt x="2157" y="100"/>
                </a:lnTo>
                <a:close/>
                <a:moveTo>
                  <a:pt x="2107" y="1"/>
                </a:moveTo>
                <a:lnTo>
                  <a:pt x="0" y="2108"/>
                </a:lnTo>
                <a:lnTo>
                  <a:pt x="2107" y="4215"/>
                </a:lnTo>
                <a:lnTo>
                  <a:pt x="3793" y="4215"/>
                </a:lnTo>
                <a:lnTo>
                  <a:pt x="1661" y="2108"/>
                </a:lnTo>
                <a:lnTo>
                  <a:pt x="379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38" name="Google Shape;2238;p47"/>
          <p:cNvGrpSpPr/>
          <p:nvPr/>
        </p:nvGrpSpPr>
        <p:grpSpPr>
          <a:xfrm rot="5400000">
            <a:off x="11768787" y="3713753"/>
            <a:ext cx="390359" cy="143543"/>
            <a:chOff x="2073852" y="4810889"/>
            <a:chExt cx="292769" cy="107657"/>
          </a:xfrm>
        </p:grpSpPr>
        <p:sp>
          <p:nvSpPr>
            <p:cNvPr id="2239" name="Google Shape;2239;p47"/>
            <p:cNvSpPr/>
            <p:nvPr/>
          </p:nvSpPr>
          <p:spPr>
            <a:xfrm>
              <a:off x="2073852" y="4812534"/>
              <a:ext cx="90553" cy="104401"/>
            </a:xfrm>
            <a:custGeom>
              <a:avLst/>
              <a:gdLst/>
              <a:ahLst/>
              <a:cxnLst/>
              <a:rect l="l" t="t" r="r" b="b"/>
              <a:pathLst>
                <a:path w="2753" h="3174" extrusionOk="0">
                  <a:moveTo>
                    <a:pt x="1587" y="0"/>
                  </a:moveTo>
                  <a:lnTo>
                    <a:pt x="1" y="1587"/>
                  </a:lnTo>
                  <a:lnTo>
                    <a:pt x="1587" y="3173"/>
                  </a:lnTo>
                  <a:lnTo>
                    <a:pt x="2753" y="3173"/>
                  </a:lnTo>
                  <a:lnTo>
                    <a:pt x="1166" y="1587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2167625" y="4812534"/>
              <a:ext cx="90553" cy="104401"/>
            </a:xfrm>
            <a:custGeom>
              <a:avLst/>
              <a:gdLst/>
              <a:ahLst/>
              <a:cxnLst/>
              <a:rect l="l" t="t" r="r" b="b"/>
              <a:pathLst>
                <a:path w="2753" h="3174" extrusionOk="0">
                  <a:moveTo>
                    <a:pt x="1587" y="0"/>
                  </a:moveTo>
                  <a:lnTo>
                    <a:pt x="1" y="1587"/>
                  </a:lnTo>
                  <a:lnTo>
                    <a:pt x="1587" y="3173"/>
                  </a:lnTo>
                  <a:lnTo>
                    <a:pt x="2752" y="3173"/>
                  </a:lnTo>
                  <a:lnTo>
                    <a:pt x="1166" y="1587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262221" y="4812534"/>
              <a:ext cx="90520" cy="104401"/>
            </a:xfrm>
            <a:custGeom>
              <a:avLst/>
              <a:gdLst/>
              <a:ahLst/>
              <a:cxnLst/>
              <a:rect l="l" t="t" r="r" b="b"/>
              <a:pathLst>
                <a:path w="2752" h="3174" extrusionOk="0">
                  <a:moveTo>
                    <a:pt x="1587" y="0"/>
                  </a:moveTo>
                  <a:lnTo>
                    <a:pt x="0" y="1587"/>
                  </a:lnTo>
                  <a:lnTo>
                    <a:pt x="1587" y="3173"/>
                  </a:lnTo>
                  <a:lnTo>
                    <a:pt x="2752" y="3173"/>
                  </a:lnTo>
                  <a:lnTo>
                    <a:pt x="1165" y="1587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082009" y="4810889"/>
              <a:ext cx="96276" cy="107657"/>
            </a:xfrm>
            <a:custGeom>
              <a:avLst/>
              <a:gdLst/>
              <a:ahLst/>
              <a:cxnLst/>
              <a:rect l="l" t="t" r="r" b="b"/>
              <a:pathLst>
                <a:path w="2927" h="3273" extrusionOk="0">
                  <a:moveTo>
                    <a:pt x="2728" y="100"/>
                  </a:moveTo>
                  <a:lnTo>
                    <a:pt x="1191" y="1637"/>
                  </a:lnTo>
                  <a:lnTo>
                    <a:pt x="2728" y="3174"/>
                  </a:lnTo>
                  <a:lnTo>
                    <a:pt x="1687" y="3174"/>
                  </a:lnTo>
                  <a:lnTo>
                    <a:pt x="125" y="1637"/>
                  </a:lnTo>
                  <a:lnTo>
                    <a:pt x="1687" y="100"/>
                  </a:lnTo>
                  <a:close/>
                  <a:moveTo>
                    <a:pt x="1637" y="1"/>
                  </a:moveTo>
                  <a:lnTo>
                    <a:pt x="1" y="1637"/>
                  </a:lnTo>
                  <a:lnTo>
                    <a:pt x="1637" y="3273"/>
                  </a:lnTo>
                  <a:lnTo>
                    <a:pt x="2926" y="3273"/>
                  </a:lnTo>
                  <a:lnTo>
                    <a:pt x="1290" y="1637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176605" y="4810889"/>
              <a:ext cx="96243" cy="107657"/>
            </a:xfrm>
            <a:custGeom>
              <a:avLst/>
              <a:gdLst/>
              <a:ahLst/>
              <a:cxnLst/>
              <a:rect l="l" t="t" r="r" b="b"/>
              <a:pathLst>
                <a:path w="2926" h="3273" extrusionOk="0">
                  <a:moveTo>
                    <a:pt x="2703" y="100"/>
                  </a:moveTo>
                  <a:lnTo>
                    <a:pt x="1166" y="1637"/>
                  </a:lnTo>
                  <a:lnTo>
                    <a:pt x="2703" y="3174"/>
                  </a:lnTo>
                  <a:lnTo>
                    <a:pt x="1661" y="3174"/>
                  </a:lnTo>
                  <a:lnTo>
                    <a:pt x="124" y="1637"/>
                  </a:lnTo>
                  <a:lnTo>
                    <a:pt x="1661" y="100"/>
                  </a:lnTo>
                  <a:close/>
                  <a:moveTo>
                    <a:pt x="1612" y="1"/>
                  </a:moveTo>
                  <a:lnTo>
                    <a:pt x="0" y="1637"/>
                  </a:lnTo>
                  <a:lnTo>
                    <a:pt x="1612" y="3273"/>
                  </a:lnTo>
                  <a:lnTo>
                    <a:pt x="2926" y="3273"/>
                  </a:lnTo>
                  <a:lnTo>
                    <a:pt x="1289" y="1637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270378" y="4810889"/>
              <a:ext cx="96243" cy="107657"/>
            </a:xfrm>
            <a:custGeom>
              <a:avLst/>
              <a:gdLst/>
              <a:ahLst/>
              <a:cxnLst/>
              <a:rect l="l" t="t" r="r" b="b"/>
              <a:pathLst>
                <a:path w="2926" h="3273" extrusionOk="0">
                  <a:moveTo>
                    <a:pt x="2727" y="100"/>
                  </a:moveTo>
                  <a:lnTo>
                    <a:pt x="1165" y="1637"/>
                  </a:lnTo>
                  <a:lnTo>
                    <a:pt x="2727" y="3174"/>
                  </a:lnTo>
                  <a:lnTo>
                    <a:pt x="1661" y="3174"/>
                  </a:lnTo>
                  <a:lnTo>
                    <a:pt x="124" y="1637"/>
                  </a:lnTo>
                  <a:lnTo>
                    <a:pt x="1661" y="100"/>
                  </a:lnTo>
                  <a:close/>
                  <a:moveTo>
                    <a:pt x="1636" y="1"/>
                  </a:moveTo>
                  <a:lnTo>
                    <a:pt x="0" y="1637"/>
                  </a:lnTo>
                  <a:lnTo>
                    <a:pt x="1636" y="3273"/>
                  </a:lnTo>
                  <a:lnTo>
                    <a:pt x="2925" y="3273"/>
                  </a:lnTo>
                  <a:lnTo>
                    <a:pt x="1289" y="1637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45" name="Google Shape;2245;p47"/>
          <p:cNvSpPr/>
          <p:nvPr/>
        </p:nvSpPr>
        <p:spPr>
          <a:xfrm>
            <a:off x="376049" y="2675784"/>
            <a:ext cx="118544" cy="127272"/>
          </a:xfrm>
          <a:custGeom>
            <a:avLst/>
            <a:gdLst/>
            <a:ahLst/>
            <a:cxnLst/>
            <a:rect l="l" t="t" r="r" b="b"/>
            <a:pathLst>
              <a:path w="2703" h="2902" extrusionOk="0">
                <a:moveTo>
                  <a:pt x="1339" y="1"/>
                </a:moveTo>
                <a:lnTo>
                  <a:pt x="1" y="769"/>
                </a:lnTo>
                <a:lnTo>
                  <a:pt x="1" y="2133"/>
                </a:lnTo>
                <a:lnTo>
                  <a:pt x="1339" y="2901"/>
                </a:lnTo>
                <a:lnTo>
                  <a:pt x="2703" y="2133"/>
                </a:lnTo>
                <a:lnTo>
                  <a:pt x="2703" y="769"/>
                </a:lnTo>
                <a:lnTo>
                  <a:pt x="1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6" name="Google Shape;2246;p47"/>
          <p:cNvGrpSpPr/>
          <p:nvPr/>
        </p:nvGrpSpPr>
        <p:grpSpPr>
          <a:xfrm>
            <a:off x="358734" y="2647835"/>
            <a:ext cx="121833" cy="131571"/>
            <a:chOff x="1428625" y="4177225"/>
            <a:chExt cx="69450" cy="75000"/>
          </a:xfrm>
        </p:grpSpPr>
        <p:sp>
          <p:nvSpPr>
            <p:cNvPr id="2247" name="Google Shape;2247;p47"/>
            <p:cNvSpPr/>
            <p:nvPr/>
          </p:nvSpPr>
          <p:spPr>
            <a:xfrm>
              <a:off x="1428625" y="4196425"/>
              <a:ext cx="35350" cy="55800"/>
            </a:xfrm>
            <a:custGeom>
              <a:avLst/>
              <a:gdLst/>
              <a:ahLst/>
              <a:cxnLst/>
              <a:rect l="l" t="t" r="r" b="b"/>
              <a:pathLst>
                <a:path w="1414" h="2232" extrusionOk="0">
                  <a:moveTo>
                    <a:pt x="75" y="125"/>
                  </a:moveTo>
                  <a:lnTo>
                    <a:pt x="1340" y="844"/>
                  </a:lnTo>
                  <a:lnTo>
                    <a:pt x="1340" y="2108"/>
                  </a:lnTo>
                  <a:lnTo>
                    <a:pt x="75" y="1389"/>
                  </a:lnTo>
                  <a:lnTo>
                    <a:pt x="75" y="125"/>
                  </a:lnTo>
                  <a:close/>
                  <a:moveTo>
                    <a:pt x="1" y="1"/>
                  </a:moveTo>
                  <a:lnTo>
                    <a:pt x="1" y="1439"/>
                  </a:lnTo>
                  <a:lnTo>
                    <a:pt x="1414" y="2232"/>
                  </a:lnTo>
                  <a:lnTo>
                    <a:pt x="1414" y="8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1462100" y="4196425"/>
              <a:ext cx="35975" cy="55800"/>
            </a:xfrm>
            <a:custGeom>
              <a:avLst/>
              <a:gdLst/>
              <a:ahLst/>
              <a:cxnLst/>
              <a:rect l="l" t="t" r="r" b="b"/>
              <a:pathLst>
                <a:path w="1439" h="2232" extrusionOk="0">
                  <a:moveTo>
                    <a:pt x="1364" y="125"/>
                  </a:moveTo>
                  <a:lnTo>
                    <a:pt x="1364" y="1389"/>
                  </a:lnTo>
                  <a:lnTo>
                    <a:pt x="75" y="2108"/>
                  </a:lnTo>
                  <a:lnTo>
                    <a:pt x="75" y="844"/>
                  </a:lnTo>
                  <a:lnTo>
                    <a:pt x="1364" y="125"/>
                  </a:lnTo>
                  <a:close/>
                  <a:moveTo>
                    <a:pt x="1438" y="1"/>
                  </a:moveTo>
                  <a:lnTo>
                    <a:pt x="1" y="819"/>
                  </a:lnTo>
                  <a:lnTo>
                    <a:pt x="1" y="2232"/>
                  </a:lnTo>
                  <a:lnTo>
                    <a:pt x="1438" y="1439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1428625" y="4177225"/>
              <a:ext cx="69450" cy="40925"/>
            </a:xfrm>
            <a:custGeom>
              <a:avLst/>
              <a:gdLst/>
              <a:ahLst/>
              <a:cxnLst/>
              <a:rect l="l" t="t" r="r" b="b"/>
              <a:pathLst>
                <a:path w="2778" h="1637" extrusionOk="0">
                  <a:moveTo>
                    <a:pt x="1389" y="75"/>
                  </a:moveTo>
                  <a:lnTo>
                    <a:pt x="2678" y="818"/>
                  </a:lnTo>
                  <a:lnTo>
                    <a:pt x="1389" y="1562"/>
                  </a:lnTo>
                  <a:lnTo>
                    <a:pt x="100" y="818"/>
                  </a:lnTo>
                  <a:lnTo>
                    <a:pt x="1389" y="75"/>
                  </a:lnTo>
                  <a:close/>
                  <a:moveTo>
                    <a:pt x="1389" y="0"/>
                  </a:moveTo>
                  <a:lnTo>
                    <a:pt x="1" y="793"/>
                  </a:lnTo>
                  <a:lnTo>
                    <a:pt x="1" y="843"/>
                  </a:lnTo>
                  <a:lnTo>
                    <a:pt x="1389" y="1636"/>
                  </a:lnTo>
                  <a:lnTo>
                    <a:pt x="2777" y="843"/>
                  </a:lnTo>
                  <a:lnTo>
                    <a:pt x="2777" y="793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50" name="Google Shape;2250;p47"/>
          <p:cNvSpPr/>
          <p:nvPr/>
        </p:nvSpPr>
        <p:spPr>
          <a:xfrm>
            <a:off x="7171098" y="5540647"/>
            <a:ext cx="108764" cy="108764"/>
          </a:xfrm>
          <a:custGeom>
            <a:avLst/>
            <a:gdLst/>
            <a:ahLst/>
            <a:cxnLst/>
            <a:rect l="l" t="t" r="r" b="b"/>
            <a:pathLst>
              <a:path w="2480" h="2480" extrusionOk="0">
                <a:moveTo>
                  <a:pt x="1909" y="1"/>
                </a:moveTo>
                <a:lnTo>
                  <a:pt x="1463" y="497"/>
                </a:lnTo>
                <a:lnTo>
                  <a:pt x="1215" y="769"/>
                </a:lnTo>
                <a:lnTo>
                  <a:pt x="967" y="522"/>
                </a:lnTo>
                <a:lnTo>
                  <a:pt x="472" y="51"/>
                </a:lnTo>
                <a:lnTo>
                  <a:pt x="1" y="571"/>
                </a:lnTo>
                <a:lnTo>
                  <a:pt x="496" y="1042"/>
                </a:lnTo>
                <a:lnTo>
                  <a:pt x="744" y="1265"/>
                </a:lnTo>
                <a:lnTo>
                  <a:pt x="521" y="1513"/>
                </a:lnTo>
                <a:lnTo>
                  <a:pt x="50" y="2034"/>
                </a:lnTo>
                <a:lnTo>
                  <a:pt x="571" y="2480"/>
                </a:lnTo>
                <a:lnTo>
                  <a:pt x="1017" y="1984"/>
                </a:lnTo>
                <a:lnTo>
                  <a:pt x="1265" y="1736"/>
                </a:lnTo>
                <a:lnTo>
                  <a:pt x="1513" y="1959"/>
                </a:lnTo>
                <a:lnTo>
                  <a:pt x="2009" y="2430"/>
                </a:lnTo>
                <a:lnTo>
                  <a:pt x="2480" y="1935"/>
                </a:lnTo>
                <a:lnTo>
                  <a:pt x="1984" y="1464"/>
                </a:lnTo>
                <a:lnTo>
                  <a:pt x="1711" y="1216"/>
                </a:lnTo>
                <a:lnTo>
                  <a:pt x="1959" y="968"/>
                </a:lnTo>
                <a:lnTo>
                  <a:pt x="2430" y="472"/>
                </a:lnTo>
                <a:lnTo>
                  <a:pt x="19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1" name="Google Shape;2251;p47"/>
          <p:cNvSpPr/>
          <p:nvPr/>
        </p:nvSpPr>
        <p:spPr>
          <a:xfrm>
            <a:off x="7154783" y="5539595"/>
            <a:ext cx="113107" cy="113107"/>
          </a:xfrm>
          <a:custGeom>
            <a:avLst/>
            <a:gdLst/>
            <a:ahLst/>
            <a:cxnLst/>
            <a:rect l="l" t="t" r="r" b="b"/>
            <a:pathLst>
              <a:path w="2579" h="2579" extrusionOk="0">
                <a:moveTo>
                  <a:pt x="1959" y="99"/>
                </a:moveTo>
                <a:lnTo>
                  <a:pt x="2430" y="521"/>
                </a:lnTo>
                <a:lnTo>
                  <a:pt x="1711" y="1264"/>
                </a:lnTo>
                <a:lnTo>
                  <a:pt x="2480" y="1959"/>
                </a:lnTo>
                <a:lnTo>
                  <a:pt x="2058" y="2430"/>
                </a:lnTo>
                <a:lnTo>
                  <a:pt x="1290" y="1711"/>
                </a:lnTo>
                <a:lnTo>
                  <a:pt x="596" y="2479"/>
                </a:lnTo>
                <a:lnTo>
                  <a:pt x="150" y="2058"/>
                </a:lnTo>
                <a:lnTo>
                  <a:pt x="844" y="1289"/>
                </a:lnTo>
                <a:lnTo>
                  <a:pt x="100" y="595"/>
                </a:lnTo>
                <a:lnTo>
                  <a:pt x="521" y="149"/>
                </a:lnTo>
                <a:lnTo>
                  <a:pt x="1265" y="843"/>
                </a:lnTo>
                <a:lnTo>
                  <a:pt x="1959" y="99"/>
                </a:lnTo>
                <a:close/>
                <a:moveTo>
                  <a:pt x="1959" y="0"/>
                </a:moveTo>
                <a:lnTo>
                  <a:pt x="1265" y="744"/>
                </a:lnTo>
                <a:lnTo>
                  <a:pt x="497" y="50"/>
                </a:lnTo>
                <a:lnTo>
                  <a:pt x="1" y="595"/>
                </a:lnTo>
                <a:lnTo>
                  <a:pt x="744" y="1314"/>
                </a:lnTo>
                <a:lnTo>
                  <a:pt x="50" y="2058"/>
                </a:lnTo>
                <a:lnTo>
                  <a:pt x="596" y="2578"/>
                </a:lnTo>
                <a:lnTo>
                  <a:pt x="1315" y="1810"/>
                </a:lnTo>
                <a:lnTo>
                  <a:pt x="2058" y="2504"/>
                </a:lnTo>
                <a:lnTo>
                  <a:pt x="2579" y="1959"/>
                </a:lnTo>
                <a:lnTo>
                  <a:pt x="1810" y="1264"/>
                </a:lnTo>
                <a:lnTo>
                  <a:pt x="2505" y="496"/>
                </a:lnTo>
                <a:lnTo>
                  <a:pt x="19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2" name="Google Shape;2252;p47"/>
          <p:cNvSpPr/>
          <p:nvPr/>
        </p:nvSpPr>
        <p:spPr>
          <a:xfrm>
            <a:off x="6368545" y="673258"/>
            <a:ext cx="92449" cy="92449"/>
          </a:xfrm>
          <a:custGeom>
            <a:avLst/>
            <a:gdLst/>
            <a:ahLst/>
            <a:cxnLst/>
            <a:rect l="l" t="t" r="r" b="b"/>
            <a:pathLst>
              <a:path w="2108" h="2108" extrusionOk="0">
                <a:moveTo>
                  <a:pt x="422" y="0"/>
                </a:moveTo>
                <a:lnTo>
                  <a:pt x="0" y="422"/>
                </a:lnTo>
                <a:lnTo>
                  <a:pt x="422" y="843"/>
                </a:lnTo>
                <a:lnTo>
                  <a:pt x="645" y="1066"/>
                </a:lnTo>
                <a:lnTo>
                  <a:pt x="422" y="1265"/>
                </a:lnTo>
                <a:lnTo>
                  <a:pt x="0" y="1686"/>
                </a:lnTo>
                <a:lnTo>
                  <a:pt x="422" y="2107"/>
                </a:lnTo>
                <a:lnTo>
                  <a:pt x="843" y="1686"/>
                </a:lnTo>
                <a:lnTo>
                  <a:pt x="1066" y="1488"/>
                </a:lnTo>
                <a:lnTo>
                  <a:pt x="1265" y="1686"/>
                </a:lnTo>
                <a:lnTo>
                  <a:pt x="1686" y="2107"/>
                </a:lnTo>
                <a:lnTo>
                  <a:pt x="2107" y="1686"/>
                </a:lnTo>
                <a:lnTo>
                  <a:pt x="1686" y="1265"/>
                </a:lnTo>
                <a:lnTo>
                  <a:pt x="1488" y="1066"/>
                </a:lnTo>
                <a:lnTo>
                  <a:pt x="1686" y="843"/>
                </a:lnTo>
                <a:lnTo>
                  <a:pt x="2107" y="422"/>
                </a:lnTo>
                <a:lnTo>
                  <a:pt x="1686" y="0"/>
                </a:lnTo>
                <a:lnTo>
                  <a:pt x="1265" y="422"/>
                </a:lnTo>
                <a:lnTo>
                  <a:pt x="1066" y="645"/>
                </a:lnTo>
                <a:lnTo>
                  <a:pt x="843" y="422"/>
                </a:lnTo>
                <a:lnTo>
                  <a:pt x="4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3" name="Google Shape;2253;p47"/>
          <p:cNvSpPr/>
          <p:nvPr/>
        </p:nvSpPr>
        <p:spPr>
          <a:xfrm>
            <a:off x="6354423" y="672161"/>
            <a:ext cx="95695" cy="95695"/>
          </a:xfrm>
          <a:custGeom>
            <a:avLst/>
            <a:gdLst/>
            <a:ahLst/>
            <a:cxnLst/>
            <a:rect l="l" t="t" r="r" b="b"/>
            <a:pathLst>
              <a:path w="2182" h="2182" extrusionOk="0">
                <a:moveTo>
                  <a:pt x="1735" y="75"/>
                </a:moveTo>
                <a:lnTo>
                  <a:pt x="2107" y="447"/>
                </a:lnTo>
                <a:lnTo>
                  <a:pt x="1463" y="1091"/>
                </a:lnTo>
                <a:lnTo>
                  <a:pt x="2107" y="1711"/>
                </a:lnTo>
                <a:lnTo>
                  <a:pt x="1735" y="2083"/>
                </a:lnTo>
                <a:lnTo>
                  <a:pt x="1091" y="1463"/>
                </a:lnTo>
                <a:lnTo>
                  <a:pt x="471" y="2083"/>
                </a:lnTo>
                <a:lnTo>
                  <a:pt x="99" y="1711"/>
                </a:lnTo>
                <a:lnTo>
                  <a:pt x="719" y="1091"/>
                </a:lnTo>
                <a:lnTo>
                  <a:pt x="99" y="447"/>
                </a:lnTo>
                <a:lnTo>
                  <a:pt x="471" y="75"/>
                </a:lnTo>
                <a:lnTo>
                  <a:pt x="1091" y="695"/>
                </a:lnTo>
                <a:lnTo>
                  <a:pt x="1735" y="75"/>
                </a:lnTo>
                <a:close/>
                <a:moveTo>
                  <a:pt x="471" y="1"/>
                </a:moveTo>
                <a:lnTo>
                  <a:pt x="0" y="447"/>
                </a:lnTo>
                <a:lnTo>
                  <a:pt x="645" y="1091"/>
                </a:lnTo>
                <a:lnTo>
                  <a:pt x="0" y="1711"/>
                </a:lnTo>
                <a:lnTo>
                  <a:pt x="471" y="2182"/>
                </a:lnTo>
                <a:lnTo>
                  <a:pt x="1091" y="1537"/>
                </a:lnTo>
                <a:lnTo>
                  <a:pt x="1735" y="2182"/>
                </a:lnTo>
                <a:lnTo>
                  <a:pt x="2182" y="1711"/>
                </a:lnTo>
                <a:lnTo>
                  <a:pt x="1562" y="1091"/>
                </a:lnTo>
                <a:lnTo>
                  <a:pt x="2182" y="447"/>
                </a:lnTo>
                <a:lnTo>
                  <a:pt x="1735" y="1"/>
                </a:lnTo>
                <a:lnTo>
                  <a:pt x="1091" y="620"/>
                </a:lnTo>
                <a:lnTo>
                  <a:pt x="47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4" name="Google Shape;2254;p47"/>
          <p:cNvSpPr/>
          <p:nvPr/>
        </p:nvSpPr>
        <p:spPr>
          <a:xfrm>
            <a:off x="11231993" y="2452086"/>
            <a:ext cx="80521" cy="80521"/>
          </a:xfrm>
          <a:custGeom>
            <a:avLst/>
            <a:gdLst/>
            <a:ahLst/>
            <a:cxnLst/>
            <a:rect l="l" t="t" r="r" b="b"/>
            <a:pathLst>
              <a:path w="1836" h="1836" extrusionOk="0">
                <a:moveTo>
                  <a:pt x="918" y="100"/>
                </a:moveTo>
                <a:cubicBezTo>
                  <a:pt x="1364" y="100"/>
                  <a:pt x="1736" y="472"/>
                  <a:pt x="1736" y="918"/>
                </a:cubicBezTo>
                <a:cubicBezTo>
                  <a:pt x="1736" y="1364"/>
                  <a:pt x="1364" y="1711"/>
                  <a:pt x="918" y="1711"/>
                </a:cubicBezTo>
                <a:cubicBezTo>
                  <a:pt x="472" y="1711"/>
                  <a:pt x="125" y="1364"/>
                  <a:pt x="125" y="918"/>
                </a:cubicBezTo>
                <a:cubicBezTo>
                  <a:pt x="125" y="472"/>
                  <a:pt x="472" y="100"/>
                  <a:pt x="918" y="100"/>
                </a:cubicBezTo>
                <a:close/>
                <a:moveTo>
                  <a:pt x="918" y="1"/>
                </a:moveTo>
                <a:cubicBezTo>
                  <a:pt x="422" y="1"/>
                  <a:pt x="1" y="398"/>
                  <a:pt x="1" y="918"/>
                </a:cubicBezTo>
                <a:cubicBezTo>
                  <a:pt x="1" y="1414"/>
                  <a:pt x="422" y="1835"/>
                  <a:pt x="918" y="1835"/>
                </a:cubicBezTo>
                <a:cubicBezTo>
                  <a:pt x="1439" y="1835"/>
                  <a:pt x="1835" y="1414"/>
                  <a:pt x="1835" y="918"/>
                </a:cubicBezTo>
                <a:cubicBezTo>
                  <a:pt x="1835" y="398"/>
                  <a:pt x="1439" y="1"/>
                  <a:pt x="9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5" name="Google Shape;2255;p47"/>
          <p:cNvSpPr/>
          <p:nvPr/>
        </p:nvSpPr>
        <p:spPr>
          <a:xfrm>
            <a:off x="5410604" y="6682835"/>
            <a:ext cx="58768" cy="58768"/>
          </a:xfrm>
          <a:custGeom>
            <a:avLst/>
            <a:gdLst/>
            <a:ahLst/>
            <a:cxnLst/>
            <a:rect l="l" t="t" r="r" b="b"/>
            <a:pathLst>
              <a:path w="1340" h="1340" extrusionOk="0">
                <a:moveTo>
                  <a:pt x="670" y="75"/>
                </a:moveTo>
                <a:cubicBezTo>
                  <a:pt x="992" y="75"/>
                  <a:pt x="1265" y="348"/>
                  <a:pt x="1265" y="670"/>
                </a:cubicBezTo>
                <a:cubicBezTo>
                  <a:pt x="1265" y="992"/>
                  <a:pt x="992" y="1265"/>
                  <a:pt x="670" y="1265"/>
                </a:cubicBezTo>
                <a:cubicBezTo>
                  <a:pt x="348" y="1265"/>
                  <a:pt x="75" y="992"/>
                  <a:pt x="75" y="670"/>
                </a:cubicBezTo>
                <a:cubicBezTo>
                  <a:pt x="75" y="348"/>
                  <a:pt x="348" y="75"/>
                  <a:pt x="670" y="75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39"/>
                  <a:pt x="670" y="1339"/>
                </a:cubicBezTo>
                <a:cubicBezTo>
                  <a:pt x="1042" y="1339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6" name="Google Shape;2256;p47"/>
          <p:cNvSpPr/>
          <p:nvPr/>
        </p:nvSpPr>
        <p:spPr>
          <a:xfrm>
            <a:off x="3454541" y="5107365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5" y="992"/>
                  <a:pt x="75" y="669"/>
                </a:cubicBezTo>
                <a:cubicBezTo>
                  <a:pt x="75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7" name="Google Shape;2257;p47"/>
          <p:cNvSpPr/>
          <p:nvPr/>
        </p:nvSpPr>
        <p:spPr>
          <a:xfrm rot="-5400000">
            <a:off x="5325500" y="6127726"/>
            <a:ext cx="1525379" cy="1930439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8" name="Google Shape;2258;p47"/>
          <p:cNvSpPr/>
          <p:nvPr/>
        </p:nvSpPr>
        <p:spPr>
          <a:xfrm rot="-5400000">
            <a:off x="5348697" y="6569409"/>
            <a:ext cx="1117687" cy="137644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9" name="Google Shape;2259;p47"/>
          <p:cNvSpPr/>
          <p:nvPr/>
        </p:nvSpPr>
        <p:spPr>
          <a:xfrm>
            <a:off x="2169493" y="385397"/>
            <a:ext cx="157665" cy="180515"/>
          </a:xfrm>
          <a:custGeom>
            <a:avLst/>
            <a:gdLst/>
            <a:ahLst/>
            <a:cxnLst/>
            <a:rect l="l" t="t" r="r" b="b"/>
            <a:pathLst>
              <a:path w="3595" h="4116" extrusionOk="0">
                <a:moveTo>
                  <a:pt x="0" y="1"/>
                </a:moveTo>
                <a:lnTo>
                  <a:pt x="2058" y="2058"/>
                </a:lnTo>
                <a:lnTo>
                  <a:pt x="0" y="4116"/>
                </a:lnTo>
                <a:lnTo>
                  <a:pt x="1537" y="4116"/>
                </a:lnTo>
                <a:lnTo>
                  <a:pt x="3595" y="2058"/>
                </a:lnTo>
                <a:lnTo>
                  <a:pt x="153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0" name="Google Shape;2260;p47"/>
          <p:cNvSpPr/>
          <p:nvPr/>
        </p:nvSpPr>
        <p:spPr>
          <a:xfrm>
            <a:off x="2007493" y="385397"/>
            <a:ext cx="156612" cy="180515"/>
          </a:xfrm>
          <a:custGeom>
            <a:avLst/>
            <a:gdLst/>
            <a:ahLst/>
            <a:cxnLst/>
            <a:rect l="l" t="t" r="r" b="b"/>
            <a:pathLst>
              <a:path w="3571" h="4116" extrusionOk="0">
                <a:moveTo>
                  <a:pt x="0" y="1"/>
                </a:moveTo>
                <a:lnTo>
                  <a:pt x="2058" y="2058"/>
                </a:lnTo>
                <a:lnTo>
                  <a:pt x="0" y="4116"/>
                </a:lnTo>
                <a:lnTo>
                  <a:pt x="1513" y="4116"/>
                </a:lnTo>
                <a:lnTo>
                  <a:pt x="3570" y="2058"/>
                </a:lnTo>
                <a:lnTo>
                  <a:pt x="15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1" name="Google Shape;2261;p47"/>
          <p:cNvSpPr/>
          <p:nvPr/>
        </p:nvSpPr>
        <p:spPr>
          <a:xfrm>
            <a:off x="2145547" y="383248"/>
            <a:ext cx="166392" cy="185952"/>
          </a:xfrm>
          <a:custGeom>
            <a:avLst/>
            <a:gdLst/>
            <a:ahLst/>
            <a:cxnLst/>
            <a:rect l="l" t="t" r="r" b="b"/>
            <a:pathLst>
              <a:path w="3794" h="4240" extrusionOk="0">
                <a:moveTo>
                  <a:pt x="1637" y="124"/>
                </a:moveTo>
                <a:lnTo>
                  <a:pt x="3645" y="2107"/>
                </a:lnTo>
                <a:lnTo>
                  <a:pt x="1637" y="4115"/>
                </a:lnTo>
                <a:lnTo>
                  <a:pt x="273" y="4115"/>
                </a:lnTo>
                <a:lnTo>
                  <a:pt x="2281" y="2107"/>
                </a:lnTo>
                <a:lnTo>
                  <a:pt x="273" y="124"/>
                </a:lnTo>
                <a:close/>
                <a:moveTo>
                  <a:pt x="1" y="0"/>
                </a:moveTo>
                <a:lnTo>
                  <a:pt x="2108" y="2107"/>
                </a:lnTo>
                <a:lnTo>
                  <a:pt x="1" y="4239"/>
                </a:lnTo>
                <a:lnTo>
                  <a:pt x="1686" y="4239"/>
                </a:lnTo>
                <a:lnTo>
                  <a:pt x="3793" y="2107"/>
                </a:lnTo>
                <a:lnTo>
                  <a:pt x="16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2" name="Google Shape;2262;p47"/>
          <p:cNvSpPr/>
          <p:nvPr/>
        </p:nvSpPr>
        <p:spPr>
          <a:xfrm>
            <a:off x="1982495" y="383248"/>
            <a:ext cx="166392" cy="185952"/>
          </a:xfrm>
          <a:custGeom>
            <a:avLst/>
            <a:gdLst/>
            <a:ahLst/>
            <a:cxnLst/>
            <a:rect l="l" t="t" r="r" b="b"/>
            <a:pathLst>
              <a:path w="3794" h="4240" extrusionOk="0">
                <a:moveTo>
                  <a:pt x="1636" y="124"/>
                </a:moveTo>
                <a:lnTo>
                  <a:pt x="3644" y="2107"/>
                </a:lnTo>
                <a:lnTo>
                  <a:pt x="1636" y="4115"/>
                </a:lnTo>
                <a:lnTo>
                  <a:pt x="273" y="4115"/>
                </a:lnTo>
                <a:lnTo>
                  <a:pt x="2281" y="2107"/>
                </a:lnTo>
                <a:lnTo>
                  <a:pt x="273" y="124"/>
                </a:lnTo>
                <a:close/>
                <a:moveTo>
                  <a:pt x="0" y="0"/>
                </a:moveTo>
                <a:lnTo>
                  <a:pt x="2132" y="2107"/>
                </a:lnTo>
                <a:lnTo>
                  <a:pt x="0" y="4239"/>
                </a:lnTo>
                <a:lnTo>
                  <a:pt x="1686" y="4239"/>
                </a:lnTo>
                <a:lnTo>
                  <a:pt x="3793" y="2107"/>
                </a:lnTo>
                <a:lnTo>
                  <a:pt x="16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3" name="Google Shape;2263;p47"/>
          <p:cNvSpPr/>
          <p:nvPr/>
        </p:nvSpPr>
        <p:spPr>
          <a:xfrm>
            <a:off x="9577954" y="421826"/>
            <a:ext cx="129421" cy="139201"/>
          </a:xfrm>
          <a:custGeom>
            <a:avLst/>
            <a:gdLst/>
            <a:ahLst/>
            <a:cxnLst/>
            <a:rect l="l" t="t" r="r" b="b"/>
            <a:pathLst>
              <a:path w="2951" h="3174" extrusionOk="0">
                <a:moveTo>
                  <a:pt x="1463" y="1"/>
                </a:moveTo>
                <a:lnTo>
                  <a:pt x="1" y="844"/>
                </a:lnTo>
                <a:lnTo>
                  <a:pt x="1" y="869"/>
                </a:lnTo>
                <a:lnTo>
                  <a:pt x="1" y="2331"/>
                </a:lnTo>
                <a:lnTo>
                  <a:pt x="1463" y="3174"/>
                </a:lnTo>
                <a:lnTo>
                  <a:pt x="2951" y="2331"/>
                </a:lnTo>
                <a:lnTo>
                  <a:pt x="2951" y="844"/>
                </a:lnTo>
                <a:lnTo>
                  <a:pt x="14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64" name="Google Shape;2264;p47"/>
          <p:cNvGrpSpPr/>
          <p:nvPr/>
        </p:nvGrpSpPr>
        <p:grpSpPr>
          <a:xfrm>
            <a:off x="9593291" y="391456"/>
            <a:ext cx="132711" cy="143587"/>
            <a:chOff x="1805425" y="934125"/>
            <a:chExt cx="75650" cy="81850"/>
          </a:xfrm>
        </p:grpSpPr>
        <p:sp>
          <p:nvSpPr>
            <p:cNvPr id="2265" name="Google Shape;2265;p47"/>
            <p:cNvSpPr/>
            <p:nvPr/>
          </p:nvSpPr>
          <p:spPr>
            <a:xfrm>
              <a:off x="1842625" y="955200"/>
              <a:ext cx="38450" cy="60775"/>
            </a:xfrm>
            <a:custGeom>
              <a:avLst/>
              <a:gdLst/>
              <a:ahLst/>
              <a:cxnLst/>
              <a:rect l="l" t="t" r="r" b="b"/>
              <a:pathLst>
                <a:path w="1538" h="2431" extrusionOk="0">
                  <a:moveTo>
                    <a:pt x="1463" y="125"/>
                  </a:moveTo>
                  <a:lnTo>
                    <a:pt x="1463" y="1513"/>
                  </a:lnTo>
                  <a:lnTo>
                    <a:pt x="75" y="2306"/>
                  </a:lnTo>
                  <a:lnTo>
                    <a:pt x="75" y="918"/>
                  </a:lnTo>
                  <a:lnTo>
                    <a:pt x="1463" y="125"/>
                  </a:lnTo>
                  <a:close/>
                  <a:moveTo>
                    <a:pt x="1537" y="1"/>
                  </a:moveTo>
                  <a:lnTo>
                    <a:pt x="0" y="893"/>
                  </a:lnTo>
                  <a:lnTo>
                    <a:pt x="0" y="2430"/>
                  </a:lnTo>
                  <a:lnTo>
                    <a:pt x="1537" y="156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1805425" y="955200"/>
              <a:ext cx="39075" cy="60775"/>
            </a:xfrm>
            <a:custGeom>
              <a:avLst/>
              <a:gdLst/>
              <a:ahLst/>
              <a:cxnLst/>
              <a:rect l="l" t="t" r="r" b="b"/>
              <a:pathLst>
                <a:path w="1563" h="2431" extrusionOk="0">
                  <a:moveTo>
                    <a:pt x="100" y="125"/>
                  </a:moveTo>
                  <a:lnTo>
                    <a:pt x="1488" y="918"/>
                  </a:lnTo>
                  <a:lnTo>
                    <a:pt x="1488" y="2306"/>
                  </a:lnTo>
                  <a:lnTo>
                    <a:pt x="100" y="1513"/>
                  </a:lnTo>
                  <a:lnTo>
                    <a:pt x="100" y="125"/>
                  </a:lnTo>
                  <a:close/>
                  <a:moveTo>
                    <a:pt x="1" y="1"/>
                  </a:moveTo>
                  <a:lnTo>
                    <a:pt x="1" y="1562"/>
                  </a:lnTo>
                  <a:lnTo>
                    <a:pt x="1563" y="2430"/>
                  </a:lnTo>
                  <a:lnTo>
                    <a:pt x="1563" y="8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1805425" y="934125"/>
              <a:ext cx="75650" cy="44650"/>
            </a:xfrm>
            <a:custGeom>
              <a:avLst/>
              <a:gdLst/>
              <a:ahLst/>
              <a:cxnLst/>
              <a:rect l="l" t="t" r="r" b="b"/>
              <a:pathLst>
                <a:path w="3026" h="1786" extrusionOk="0">
                  <a:moveTo>
                    <a:pt x="1513" y="100"/>
                  </a:moveTo>
                  <a:lnTo>
                    <a:pt x="2926" y="893"/>
                  </a:lnTo>
                  <a:lnTo>
                    <a:pt x="1513" y="1711"/>
                  </a:lnTo>
                  <a:lnTo>
                    <a:pt x="125" y="893"/>
                  </a:lnTo>
                  <a:lnTo>
                    <a:pt x="1513" y="100"/>
                  </a:lnTo>
                  <a:close/>
                  <a:moveTo>
                    <a:pt x="1513" y="1"/>
                  </a:moveTo>
                  <a:lnTo>
                    <a:pt x="1" y="868"/>
                  </a:lnTo>
                  <a:lnTo>
                    <a:pt x="1" y="918"/>
                  </a:lnTo>
                  <a:lnTo>
                    <a:pt x="1513" y="1786"/>
                  </a:lnTo>
                  <a:lnTo>
                    <a:pt x="3025" y="918"/>
                  </a:lnTo>
                  <a:lnTo>
                    <a:pt x="3025" y="86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8" name="Google Shape;2268;p47"/>
          <p:cNvSpPr/>
          <p:nvPr/>
        </p:nvSpPr>
        <p:spPr>
          <a:xfrm>
            <a:off x="8387708" y="6587180"/>
            <a:ext cx="142491" cy="154419"/>
          </a:xfrm>
          <a:custGeom>
            <a:avLst/>
            <a:gdLst/>
            <a:ahLst/>
            <a:cxnLst/>
            <a:rect l="l" t="t" r="r" b="b"/>
            <a:pathLst>
              <a:path w="3249" h="3521" extrusionOk="0">
                <a:moveTo>
                  <a:pt x="1612" y="0"/>
                </a:moveTo>
                <a:lnTo>
                  <a:pt x="1" y="942"/>
                </a:lnTo>
                <a:lnTo>
                  <a:pt x="1" y="967"/>
                </a:lnTo>
                <a:lnTo>
                  <a:pt x="1" y="2578"/>
                </a:lnTo>
                <a:lnTo>
                  <a:pt x="1612" y="3520"/>
                </a:lnTo>
                <a:lnTo>
                  <a:pt x="3248" y="2578"/>
                </a:lnTo>
                <a:lnTo>
                  <a:pt x="3248" y="942"/>
                </a:lnTo>
                <a:lnTo>
                  <a:pt x="1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9" name="Google Shape;2269;p47"/>
          <p:cNvSpPr/>
          <p:nvPr/>
        </p:nvSpPr>
        <p:spPr>
          <a:xfrm>
            <a:off x="8475769" y="6594767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1637" y="150"/>
                </a:moveTo>
                <a:lnTo>
                  <a:pt x="1637" y="1662"/>
                </a:lnTo>
                <a:lnTo>
                  <a:pt x="100" y="2554"/>
                </a:lnTo>
                <a:lnTo>
                  <a:pt x="100" y="1017"/>
                </a:lnTo>
                <a:lnTo>
                  <a:pt x="1637" y="150"/>
                </a:lnTo>
                <a:close/>
                <a:moveTo>
                  <a:pt x="1711" y="1"/>
                </a:moveTo>
                <a:lnTo>
                  <a:pt x="1" y="968"/>
                </a:lnTo>
                <a:lnTo>
                  <a:pt x="1" y="2703"/>
                </a:lnTo>
                <a:lnTo>
                  <a:pt x="1711" y="1711"/>
                </a:lnTo>
                <a:lnTo>
                  <a:pt x="1711" y="1"/>
                </a:ln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0" name="Google Shape;2270;p47"/>
          <p:cNvSpPr/>
          <p:nvPr/>
        </p:nvSpPr>
        <p:spPr>
          <a:xfrm>
            <a:off x="8405119" y="6594767"/>
            <a:ext cx="75083" cy="118544"/>
          </a:xfrm>
          <a:custGeom>
            <a:avLst/>
            <a:gdLst/>
            <a:ahLst/>
            <a:cxnLst/>
            <a:rect l="l" t="t" r="r" b="b"/>
            <a:pathLst>
              <a:path w="1712" h="2703" extrusionOk="0">
                <a:moveTo>
                  <a:pt x="75" y="150"/>
                </a:moveTo>
                <a:lnTo>
                  <a:pt x="1612" y="1017"/>
                </a:lnTo>
                <a:lnTo>
                  <a:pt x="1612" y="2554"/>
                </a:lnTo>
                <a:lnTo>
                  <a:pt x="75" y="1662"/>
                </a:lnTo>
                <a:lnTo>
                  <a:pt x="75" y="150"/>
                </a:lnTo>
                <a:close/>
                <a:moveTo>
                  <a:pt x="1" y="1"/>
                </a:moveTo>
                <a:lnTo>
                  <a:pt x="1" y="1711"/>
                </a:lnTo>
                <a:lnTo>
                  <a:pt x="1711" y="2703"/>
                </a:lnTo>
                <a:lnTo>
                  <a:pt x="1711" y="968"/>
                </a:lnTo>
                <a:lnTo>
                  <a:pt x="1" y="1"/>
                </a:ln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1" name="Google Shape;2271;p47"/>
          <p:cNvSpPr/>
          <p:nvPr/>
        </p:nvSpPr>
        <p:spPr>
          <a:xfrm>
            <a:off x="8405119" y="6554552"/>
            <a:ext cx="145736" cy="85915"/>
          </a:xfrm>
          <a:custGeom>
            <a:avLst/>
            <a:gdLst/>
            <a:ahLst/>
            <a:cxnLst/>
            <a:rect l="l" t="t" r="r" b="b"/>
            <a:pathLst>
              <a:path w="3323" h="1959" extrusionOk="0">
                <a:moveTo>
                  <a:pt x="1661" y="75"/>
                </a:moveTo>
                <a:lnTo>
                  <a:pt x="3223" y="967"/>
                </a:lnTo>
                <a:lnTo>
                  <a:pt x="1661" y="1860"/>
                </a:lnTo>
                <a:lnTo>
                  <a:pt x="100" y="967"/>
                </a:lnTo>
                <a:lnTo>
                  <a:pt x="1661" y="75"/>
                </a:lnTo>
                <a:close/>
                <a:moveTo>
                  <a:pt x="1661" y="1"/>
                </a:moveTo>
                <a:lnTo>
                  <a:pt x="1" y="943"/>
                </a:lnTo>
                <a:lnTo>
                  <a:pt x="1" y="1017"/>
                </a:lnTo>
                <a:lnTo>
                  <a:pt x="1661" y="1959"/>
                </a:lnTo>
                <a:lnTo>
                  <a:pt x="3322" y="1017"/>
                </a:lnTo>
                <a:lnTo>
                  <a:pt x="3322" y="943"/>
                </a:lnTo>
                <a:lnTo>
                  <a:pt x="1661" y="1"/>
                </a:ln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2" name="Google Shape;2272;p47"/>
          <p:cNvSpPr/>
          <p:nvPr/>
        </p:nvSpPr>
        <p:spPr>
          <a:xfrm>
            <a:off x="10925719" y="6332460"/>
            <a:ext cx="91397" cy="91353"/>
          </a:xfrm>
          <a:custGeom>
            <a:avLst/>
            <a:gdLst/>
            <a:ahLst/>
            <a:cxnLst/>
            <a:rect l="l" t="t" r="r" b="b"/>
            <a:pathLst>
              <a:path w="2084" h="2083" extrusionOk="0">
                <a:moveTo>
                  <a:pt x="422" y="0"/>
                </a:moveTo>
                <a:lnTo>
                  <a:pt x="1" y="422"/>
                </a:lnTo>
                <a:lnTo>
                  <a:pt x="422" y="818"/>
                </a:lnTo>
                <a:lnTo>
                  <a:pt x="621" y="1041"/>
                </a:lnTo>
                <a:lnTo>
                  <a:pt x="422" y="1240"/>
                </a:lnTo>
                <a:lnTo>
                  <a:pt x="1" y="1661"/>
                </a:lnTo>
                <a:lnTo>
                  <a:pt x="422" y="2083"/>
                </a:lnTo>
                <a:lnTo>
                  <a:pt x="844" y="1661"/>
                </a:lnTo>
                <a:lnTo>
                  <a:pt x="1042" y="1463"/>
                </a:lnTo>
                <a:lnTo>
                  <a:pt x="1240" y="1661"/>
                </a:lnTo>
                <a:lnTo>
                  <a:pt x="1662" y="2083"/>
                </a:lnTo>
                <a:lnTo>
                  <a:pt x="2083" y="1661"/>
                </a:lnTo>
                <a:lnTo>
                  <a:pt x="1662" y="1240"/>
                </a:lnTo>
                <a:lnTo>
                  <a:pt x="1463" y="1041"/>
                </a:lnTo>
                <a:lnTo>
                  <a:pt x="1662" y="818"/>
                </a:lnTo>
                <a:lnTo>
                  <a:pt x="2083" y="422"/>
                </a:lnTo>
                <a:lnTo>
                  <a:pt x="1662" y="0"/>
                </a:lnTo>
                <a:lnTo>
                  <a:pt x="1240" y="422"/>
                </a:lnTo>
                <a:lnTo>
                  <a:pt x="1042" y="620"/>
                </a:lnTo>
                <a:lnTo>
                  <a:pt x="844" y="422"/>
                </a:lnTo>
                <a:lnTo>
                  <a:pt x="4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3" name="Google Shape;2273;p47"/>
          <p:cNvSpPr/>
          <p:nvPr/>
        </p:nvSpPr>
        <p:spPr>
          <a:xfrm>
            <a:off x="10935497" y="6330267"/>
            <a:ext cx="95739" cy="95739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736" y="75"/>
                </a:moveTo>
                <a:lnTo>
                  <a:pt x="2108" y="472"/>
                </a:lnTo>
                <a:lnTo>
                  <a:pt x="1488" y="1091"/>
                </a:lnTo>
                <a:lnTo>
                  <a:pt x="2108" y="1711"/>
                </a:lnTo>
                <a:lnTo>
                  <a:pt x="1736" y="2108"/>
                </a:lnTo>
                <a:lnTo>
                  <a:pt x="1092" y="1463"/>
                </a:lnTo>
                <a:lnTo>
                  <a:pt x="472" y="2108"/>
                </a:lnTo>
                <a:lnTo>
                  <a:pt x="100" y="1711"/>
                </a:lnTo>
                <a:lnTo>
                  <a:pt x="720" y="1091"/>
                </a:lnTo>
                <a:lnTo>
                  <a:pt x="100" y="472"/>
                </a:lnTo>
                <a:lnTo>
                  <a:pt x="472" y="75"/>
                </a:lnTo>
                <a:lnTo>
                  <a:pt x="1092" y="720"/>
                </a:lnTo>
                <a:lnTo>
                  <a:pt x="1736" y="75"/>
                </a:lnTo>
                <a:close/>
                <a:moveTo>
                  <a:pt x="472" y="1"/>
                </a:moveTo>
                <a:lnTo>
                  <a:pt x="1" y="472"/>
                </a:lnTo>
                <a:lnTo>
                  <a:pt x="646" y="1091"/>
                </a:lnTo>
                <a:lnTo>
                  <a:pt x="1" y="1711"/>
                </a:lnTo>
                <a:lnTo>
                  <a:pt x="472" y="2182"/>
                </a:lnTo>
                <a:lnTo>
                  <a:pt x="1092" y="1538"/>
                </a:lnTo>
                <a:lnTo>
                  <a:pt x="1736" y="2182"/>
                </a:lnTo>
                <a:lnTo>
                  <a:pt x="2182" y="1711"/>
                </a:lnTo>
                <a:lnTo>
                  <a:pt x="1563" y="1091"/>
                </a:lnTo>
                <a:lnTo>
                  <a:pt x="2182" y="472"/>
                </a:lnTo>
                <a:lnTo>
                  <a:pt x="1736" y="1"/>
                </a:lnTo>
                <a:lnTo>
                  <a:pt x="1092" y="620"/>
                </a:lnTo>
                <a:lnTo>
                  <a:pt x="472" y="1"/>
                </a:ln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4" name="Google Shape;2274;p47"/>
          <p:cNvSpPr/>
          <p:nvPr/>
        </p:nvSpPr>
        <p:spPr>
          <a:xfrm>
            <a:off x="11785576" y="1396452"/>
            <a:ext cx="92449" cy="91353"/>
          </a:xfrm>
          <a:custGeom>
            <a:avLst/>
            <a:gdLst/>
            <a:ahLst/>
            <a:cxnLst/>
            <a:rect l="l" t="t" r="r" b="b"/>
            <a:pathLst>
              <a:path w="2108" h="2083" extrusionOk="0">
                <a:moveTo>
                  <a:pt x="422" y="0"/>
                </a:moveTo>
                <a:lnTo>
                  <a:pt x="1" y="422"/>
                </a:lnTo>
                <a:lnTo>
                  <a:pt x="422" y="843"/>
                </a:lnTo>
                <a:lnTo>
                  <a:pt x="645" y="1041"/>
                </a:lnTo>
                <a:lnTo>
                  <a:pt x="422" y="1264"/>
                </a:lnTo>
                <a:lnTo>
                  <a:pt x="1" y="1686"/>
                </a:lnTo>
                <a:lnTo>
                  <a:pt x="422" y="2082"/>
                </a:lnTo>
                <a:lnTo>
                  <a:pt x="844" y="1686"/>
                </a:lnTo>
                <a:lnTo>
                  <a:pt x="1067" y="1463"/>
                </a:lnTo>
                <a:lnTo>
                  <a:pt x="1265" y="1686"/>
                </a:lnTo>
                <a:lnTo>
                  <a:pt x="1686" y="2082"/>
                </a:lnTo>
                <a:lnTo>
                  <a:pt x="2108" y="1686"/>
                </a:lnTo>
                <a:lnTo>
                  <a:pt x="1686" y="1264"/>
                </a:lnTo>
                <a:lnTo>
                  <a:pt x="1488" y="1041"/>
                </a:lnTo>
                <a:lnTo>
                  <a:pt x="1686" y="843"/>
                </a:lnTo>
                <a:lnTo>
                  <a:pt x="2108" y="422"/>
                </a:lnTo>
                <a:lnTo>
                  <a:pt x="1686" y="0"/>
                </a:lnTo>
                <a:lnTo>
                  <a:pt x="1265" y="422"/>
                </a:lnTo>
                <a:lnTo>
                  <a:pt x="1067" y="620"/>
                </a:lnTo>
                <a:lnTo>
                  <a:pt x="844" y="422"/>
                </a:lnTo>
                <a:lnTo>
                  <a:pt x="4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5" name="Google Shape;2275;p47"/>
          <p:cNvSpPr/>
          <p:nvPr/>
        </p:nvSpPr>
        <p:spPr>
          <a:xfrm>
            <a:off x="11796451" y="1394259"/>
            <a:ext cx="95739" cy="95739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736" y="100"/>
                </a:moveTo>
                <a:lnTo>
                  <a:pt x="2108" y="472"/>
                </a:lnTo>
                <a:lnTo>
                  <a:pt x="1463" y="1091"/>
                </a:lnTo>
                <a:lnTo>
                  <a:pt x="2108" y="1736"/>
                </a:lnTo>
                <a:lnTo>
                  <a:pt x="1736" y="2108"/>
                </a:lnTo>
                <a:lnTo>
                  <a:pt x="1091" y="1463"/>
                </a:lnTo>
                <a:lnTo>
                  <a:pt x="472" y="2108"/>
                </a:lnTo>
                <a:lnTo>
                  <a:pt x="100" y="1736"/>
                </a:lnTo>
                <a:lnTo>
                  <a:pt x="720" y="1091"/>
                </a:lnTo>
                <a:lnTo>
                  <a:pt x="100" y="472"/>
                </a:lnTo>
                <a:lnTo>
                  <a:pt x="472" y="100"/>
                </a:lnTo>
                <a:lnTo>
                  <a:pt x="1091" y="719"/>
                </a:lnTo>
                <a:lnTo>
                  <a:pt x="1736" y="100"/>
                </a:lnTo>
                <a:close/>
                <a:moveTo>
                  <a:pt x="472" y="1"/>
                </a:moveTo>
                <a:lnTo>
                  <a:pt x="1" y="472"/>
                </a:lnTo>
                <a:lnTo>
                  <a:pt x="645" y="1091"/>
                </a:lnTo>
                <a:lnTo>
                  <a:pt x="1" y="1736"/>
                </a:lnTo>
                <a:lnTo>
                  <a:pt x="472" y="2182"/>
                </a:lnTo>
                <a:lnTo>
                  <a:pt x="1091" y="1562"/>
                </a:lnTo>
                <a:lnTo>
                  <a:pt x="1736" y="2182"/>
                </a:lnTo>
                <a:lnTo>
                  <a:pt x="2182" y="1736"/>
                </a:lnTo>
                <a:lnTo>
                  <a:pt x="1562" y="1091"/>
                </a:lnTo>
                <a:lnTo>
                  <a:pt x="2182" y="472"/>
                </a:lnTo>
                <a:lnTo>
                  <a:pt x="1736" y="1"/>
                </a:lnTo>
                <a:lnTo>
                  <a:pt x="1091" y="645"/>
                </a:lnTo>
                <a:lnTo>
                  <a:pt x="4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6" name="Google Shape;2276;p47"/>
          <p:cNvSpPr/>
          <p:nvPr/>
        </p:nvSpPr>
        <p:spPr>
          <a:xfrm>
            <a:off x="1566915" y="6624669"/>
            <a:ext cx="79424" cy="79424"/>
          </a:xfrm>
          <a:custGeom>
            <a:avLst/>
            <a:gdLst/>
            <a:ahLst/>
            <a:cxnLst/>
            <a:rect l="l" t="t" r="r" b="b"/>
            <a:pathLst>
              <a:path w="1811" h="1811" extrusionOk="0">
                <a:moveTo>
                  <a:pt x="918" y="100"/>
                </a:moveTo>
                <a:cubicBezTo>
                  <a:pt x="1340" y="100"/>
                  <a:pt x="1711" y="472"/>
                  <a:pt x="1711" y="893"/>
                </a:cubicBezTo>
                <a:cubicBezTo>
                  <a:pt x="1711" y="1339"/>
                  <a:pt x="1340" y="1686"/>
                  <a:pt x="918" y="1686"/>
                </a:cubicBezTo>
                <a:cubicBezTo>
                  <a:pt x="472" y="1686"/>
                  <a:pt x="125" y="1339"/>
                  <a:pt x="125" y="893"/>
                </a:cubicBezTo>
                <a:cubicBezTo>
                  <a:pt x="125" y="472"/>
                  <a:pt x="472" y="100"/>
                  <a:pt x="918" y="100"/>
                </a:cubicBezTo>
                <a:close/>
                <a:moveTo>
                  <a:pt x="918" y="1"/>
                </a:moveTo>
                <a:cubicBezTo>
                  <a:pt x="422" y="1"/>
                  <a:pt x="1" y="397"/>
                  <a:pt x="1" y="893"/>
                </a:cubicBezTo>
                <a:cubicBezTo>
                  <a:pt x="1" y="1389"/>
                  <a:pt x="422" y="1810"/>
                  <a:pt x="918" y="1810"/>
                </a:cubicBezTo>
                <a:cubicBezTo>
                  <a:pt x="1414" y="1810"/>
                  <a:pt x="1811" y="1389"/>
                  <a:pt x="1811" y="893"/>
                </a:cubicBezTo>
                <a:cubicBezTo>
                  <a:pt x="1811" y="397"/>
                  <a:pt x="1414" y="1"/>
                  <a:pt x="9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7" name="Google Shape;2277;p47"/>
          <p:cNvSpPr/>
          <p:nvPr/>
        </p:nvSpPr>
        <p:spPr>
          <a:xfrm>
            <a:off x="11809499" y="5695417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rgbClr val="04060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8" name="Google Shape;2278;p47"/>
          <p:cNvSpPr/>
          <p:nvPr/>
        </p:nvSpPr>
        <p:spPr>
          <a:xfrm>
            <a:off x="56736" y="1813026"/>
            <a:ext cx="58768" cy="59820"/>
          </a:xfrm>
          <a:custGeom>
            <a:avLst/>
            <a:gdLst/>
            <a:ahLst/>
            <a:cxnLst/>
            <a:rect l="l" t="t" r="r" b="b"/>
            <a:pathLst>
              <a:path w="1340" h="1364" extrusionOk="0">
                <a:moveTo>
                  <a:pt x="670" y="100"/>
                </a:moveTo>
                <a:cubicBezTo>
                  <a:pt x="993" y="100"/>
                  <a:pt x="1240" y="347"/>
                  <a:pt x="1240" y="670"/>
                </a:cubicBezTo>
                <a:cubicBezTo>
                  <a:pt x="1240" y="992"/>
                  <a:pt x="993" y="1265"/>
                  <a:pt x="670" y="1265"/>
                </a:cubicBezTo>
                <a:cubicBezTo>
                  <a:pt x="348" y="1265"/>
                  <a:pt x="75" y="992"/>
                  <a:pt x="75" y="670"/>
                </a:cubicBezTo>
                <a:cubicBezTo>
                  <a:pt x="75" y="347"/>
                  <a:pt x="348" y="100"/>
                  <a:pt x="670" y="100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70"/>
                </a:cubicBezTo>
                <a:cubicBezTo>
                  <a:pt x="1" y="1042"/>
                  <a:pt x="298" y="1364"/>
                  <a:pt x="670" y="1364"/>
                </a:cubicBezTo>
                <a:cubicBezTo>
                  <a:pt x="1042" y="1364"/>
                  <a:pt x="1340" y="1042"/>
                  <a:pt x="1340" y="670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9" name="Google Shape;2279;p47"/>
          <p:cNvSpPr/>
          <p:nvPr/>
        </p:nvSpPr>
        <p:spPr>
          <a:xfrm>
            <a:off x="4440042" y="32213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4" y="992"/>
                  <a:pt x="74" y="669"/>
                </a:cubicBezTo>
                <a:cubicBezTo>
                  <a:pt x="74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80" name="Google Shape;2280;p47"/>
          <p:cNvGrpSpPr/>
          <p:nvPr/>
        </p:nvGrpSpPr>
        <p:grpSpPr>
          <a:xfrm>
            <a:off x="-526735" y="2580845"/>
            <a:ext cx="391664" cy="398404"/>
            <a:chOff x="2300600" y="1393350"/>
            <a:chExt cx="143825" cy="146300"/>
          </a:xfrm>
        </p:grpSpPr>
        <p:sp>
          <p:nvSpPr>
            <p:cNvPr id="2281" name="Google Shape;2281;p47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810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body" idx="1"/>
          </p:nvPr>
        </p:nvSpPr>
        <p:spPr>
          <a:xfrm>
            <a:off x="1292684" y="2225885"/>
            <a:ext cx="45516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body" idx="2"/>
          </p:nvPr>
        </p:nvSpPr>
        <p:spPr>
          <a:xfrm>
            <a:off x="6606912" y="2225884"/>
            <a:ext cx="42924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-618067" y="5106563"/>
            <a:ext cx="1910752" cy="2418000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7"/>
          <p:cNvSpPr/>
          <p:nvPr/>
        </p:nvSpPr>
        <p:spPr>
          <a:xfrm>
            <a:off x="-569012" y="5227249"/>
            <a:ext cx="1400061" cy="1724083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7"/>
          <p:cNvSpPr/>
          <p:nvPr/>
        </p:nvSpPr>
        <p:spPr>
          <a:xfrm rot="-2700000">
            <a:off x="10985806" y="-430233"/>
            <a:ext cx="1096887" cy="2127560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7"/>
          <p:cNvSpPr/>
          <p:nvPr/>
        </p:nvSpPr>
        <p:spPr>
          <a:xfrm rot="-2700000">
            <a:off x="11345426" y="-170293"/>
            <a:ext cx="860397" cy="2123575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7"/>
          <p:cNvSpPr/>
          <p:nvPr/>
        </p:nvSpPr>
        <p:spPr>
          <a:xfrm rot="3600075">
            <a:off x="89623" y="-379712"/>
            <a:ext cx="990236" cy="1727133"/>
          </a:xfrm>
          <a:custGeom>
            <a:avLst/>
            <a:gdLst/>
            <a:ahLst/>
            <a:cxnLst/>
            <a:rect l="l" t="t" r="r" b="b"/>
            <a:pathLst>
              <a:path w="14478" h="25252" extrusionOk="0">
                <a:moveTo>
                  <a:pt x="6670" y="1"/>
                </a:moveTo>
                <a:cubicBezTo>
                  <a:pt x="4125" y="1"/>
                  <a:pt x="1371" y="1675"/>
                  <a:pt x="819" y="4062"/>
                </a:cubicBezTo>
                <a:cubicBezTo>
                  <a:pt x="0" y="7508"/>
                  <a:pt x="3297" y="10805"/>
                  <a:pt x="2950" y="14350"/>
                </a:cubicBezTo>
                <a:cubicBezTo>
                  <a:pt x="2777" y="15912"/>
                  <a:pt x="1909" y="17300"/>
                  <a:pt x="1314" y="18762"/>
                </a:cubicBezTo>
                <a:cubicBezTo>
                  <a:pt x="695" y="20225"/>
                  <a:pt x="348" y="21985"/>
                  <a:pt x="1190" y="23324"/>
                </a:cubicBezTo>
                <a:cubicBezTo>
                  <a:pt x="2108" y="24761"/>
                  <a:pt x="3992" y="25158"/>
                  <a:pt x="5702" y="25232"/>
                </a:cubicBezTo>
                <a:cubicBezTo>
                  <a:pt x="5958" y="25244"/>
                  <a:pt x="6216" y="25251"/>
                  <a:pt x="6475" y="25251"/>
                </a:cubicBezTo>
                <a:cubicBezTo>
                  <a:pt x="7843" y="25251"/>
                  <a:pt x="9228" y="25061"/>
                  <a:pt x="10437" y="24414"/>
                </a:cubicBezTo>
                <a:cubicBezTo>
                  <a:pt x="12247" y="23423"/>
                  <a:pt x="13387" y="21464"/>
                  <a:pt x="13907" y="19457"/>
                </a:cubicBezTo>
                <a:cubicBezTo>
                  <a:pt x="14478" y="17201"/>
                  <a:pt x="14403" y="14771"/>
                  <a:pt x="13660" y="12540"/>
                </a:cubicBezTo>
                <a:cubicBezTo>
                  <a:pt x="12866" y="10210"/>
                  <a:pt x="11652" y="8153"/>
                  <a:pt x="11230" y="5674"/>
                </a:cubicBezTo>
                <a:cubicBezTo>
                  <a:pt x="11007" y="4360"/>
                  <a:pt x="11057" y="2649"/>
                  <a:pt x="10164" y="1534"/>
                </a:cubicBezTo>
                <a:cubicBezTo>
                  <a:pt x="9292" y="465"/>
                  <a:pt x="8010" y="1"/>
                  <a:pt x="66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7"/>
          <p:cNvSpPr/>
          <p:nvPr/>
        </p:nvSpPr>
        <p:spPr>
          <a:xfrm rot="3600075">
            <a:off x="-345199" y="-407537"/>
            <a:ext cx="1364977" cy="2082176"/>
          </a:xfrm>
          <a:custGeom>
            <a:avLst/>
            <a:gdLst/>
            <a:ahLst/>
            <a:cxnLst/>
            <a:rect l="l" t="t" r="r" b="b"/>
            <a:pathLst>
              <a:path w="19957" h="30443" fill="none" extrusionOk="0">
                <a:moveTo>
                  <a:pt x="3472" y="720"/>
                </a:moveTo>
                <a:cubicBezTo>
                  <a:pt x="1786" y="1166"/>
                  <a:pt x="199" y="2480"/>
                  <a:pt x="51" y="4215"/>
                </a:cubicBezTo>
                <a:cubicBezTo>
                  <a:pt x="1" y="4884"/>
                  <a:pt x="174" y="5554"/>
                  <a:pt x="422" y="6173"/>
                </a:cubicBezTo>
                <a:cubicBezTo>
                  <a:pt x="1290" y="8157"/>
                  <a:pt x="3025" y="9594"/>
                  <a:pt x="4562" y="11131"/>
                </a:cubicBezTo>
                <a:cubicBezTo>
                  <a:pt x="6099" y="12644"/>
                  <a:pt x="7562" y="14528"/>
                  <a:pt x="7562" y="16709"/>
                </a:cubicBezTo>
                <a:cubicBezTo>
                  <a:pt x="7537" y="18568"/>
                  <a:pt x="6446" y="20229"/>
                  <a:pt x="5975" y="22014"/>
                </a:cubicBezTo>
                <a:cubicBezTo>
                  <a:pt x="5455" y="23997"/>
                  <a:pt x="5777" y="26253"/>
                  <a:pt x="7016" y="27889"/>
                </a:cubicBezTo>
                <a:cubicBezTo>
                  <a:pt x="8256" y="29550"/>
                  <a:pt x="10487" y="30442"/>
                  <a:pt x="12495" y="29922"/>
                </a:cubicBezTo>
                <a:cubicBezTo>
                  <a:pt x="13759" y="29600"/>
                  <a:pt x="14850" y="28732"/>
                  <a:pt x="15742" y="27740"/>
                </a:cubicBezTo>
                <a:cubicBezTo>
                  <a:pt x="19015" y="24121"/>
                  <a:pt x="19957" y="18593"/>
                  <a:pt x="18073" y="14081"/>
                </a:cubicBezTo>
                <a:cubicBezTo>
                  <a:pt x="17205" y="11999"/>
                  <a:pt x="15792" y="10189"/>
                  <a:pt x="14800" y="8157"/>
                </a:cubicBezTo>
                <a:cubicBezTo>
                  <a:pt x="14007" y="6545"/>
                  <a:pt x="13685" y="4760"/>
                  <a:pt x="12916" y="3149"/>
                </a:cubicBezTo>
                <a:cubicBezTo>
                  <a:pt x="11454" y="150"/>
                  <a:pt x="6298" y="1"/>
                  <a:pt x="3472" y="720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7"/>
          <p:cNvSpPr/>
          <p:nvPr/>
        </p:nvSpPr>
        <p:spPr>
          <a:xfrm rot="-8100000">
            <a:off x="10757133" y="5273407"/>
            <a:ext cx="983344" cy="2503079"/>
          </a:xfrm>
          <a:custGeom>
            <a:avLst/>
            <a:gdLst/>
            <a:ahLst/>
            <a:cxnLst/>
            <a:rect l="l" t="t" r="r" b="b"/>
            <a:pathLst>
              <a:path w="18791" h="47832" extrusionOk="0">
                <a:moveTo>
                  <a:pt x="10359" y="1"/>
                </a:moveTo>
                <a:cubicBezTo>
                  <a:pt x="10082" y="1"/>
                  <a:pt x="9802" y="24"/>
                  <a:pt x="9520" y="74"/>
                </a:cubicBezTo>
                <a:cubicBezTo>
                  <a:pt x="7561" y="421"/>
                  <a:pt x="6123" y="2255"/>
                  <a:pt x="5702" y="4213"/>
                </a:cubicBezTo>
                <a:cubicBezTo>
                  <a:pt x="5256" y="6147"/>
                  <a:pt x="5652" y="8180"/>
                  <a:pt x="6173" y="10113"/>
                </a:cubicBezTo>
                <a:cubicBezTo>
                  <a:pt x="6718" y="12022"/>
                  <a:pt x="7363" y="13931"/>
                  <a:pt x="7487" y="15939"/>
                </a:cubicBezTo>
                <a:cubicBezTo>
                  <a:pt x="7710" y="19980"/>
                  <a:pt x="5652" y="23748"/>
                  <a:pt x="3768" y="27342"/>
                </a:cubicBezTo>
                <a:cubicBezTo>
                  <a:pt x="1860" y="30912"/>
                  <a:pt x="0" y="34853"/>
                  <a:pt x="670" y="38844"/>
                </a:cubicBezTo>
                <a:cubicBezTo>
                  <a:pt x="1413" y="43505"/>
                  <a:pt x="5727" y="47174"/>
                  <a:pt x="10412" y="47744"/>
                </a:cubicBezTo>
                <a:cubicBezTo>
                  <a:pt x="10847" y="47800"/>
                  <a:pt x="11291" y="47831"/>
                  <a:pt x="11736" y="47831"/>
                </a:cubicBezTo>
                <a:cubicBezTo>
                  <a:pt x="13242" y="47831"/>
                  <a:pt x="14754" y="47478"/>
                  <a:pt x="15940" y="46579"/>
                </a:cubicBezTo>
                <a:cubicBezTo>
                  <a:pt x="18667" y="44521"/>
                  <a:pt x="18791" y="40456"/>
                  <a:pt x="17799" y="37208"/>
                </a:cubicBezTo>
                <a:cubicBezTo>
                  <a:pt x="16783" y="33961"/>
                  <a:pt x="14924" y="30986"/>
                  <a:pt x="14378" y="27615"/>
                </a:cubicBezTo>
                <a:cubicBezTo>
                  <a:pt x="13436" y="21690"/>
                  <a:pt x="16882" y="15988"/>
                  <a:pt x="17899" y="10064"/>
                </a:cubicBezTo>
                <a:cubicBezTo>
                  <a:pt x="18552" y="6142"/>
                  <a:pt x="14832" y="1"/>
                  <a:pt x="10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7"/>
          <p:cNvSpPr/>
          <p:nvPr/>
        </p:nvSpPr>
        <p:spPr>
          <a:xfrm rot="-8100000">
            <a:off x="11065662" y="5060525"/>
            <a:ext cx="822532" cy="2300088"/>
          </a:xfrm>
          <a:custGeom>
            <a:avLst/>
            <a:gdLst/>
            <a:ahLst/>
            <a:cxnLst/>
            <a:rect l="l" t="t" r="r" b="b"/>
            <a:pathLst>
              <a:path w="15718" h="43953" fill="none" extrusionOk="0">
                <a:moveTo>
                  <a:pt x="10338" y="3025"/>
                </a:moveTo>
                <a:cubicBezTo>
                  <a:pt x="13114" y="5033"/>
                  <a:pt x="14676" y="8627"/>
                  <a:pt x="14230" y="12023"/>
                </a:cubicBezTo>
                <a:cubicBezTo>
                  <a:pt x="13734" y="15717"/>
                  <a:pt x="11131" y="18840"/>
                  <a:pt x="10363" y="22485"/>
                </a:cubicBezTo>
                <a:cubicBezTo>
                  <a:pt x="9941" y="24517"/>
                  <a:pt x="10115" y="26649"/>
                  <a:pt x="10834" y="28583"/>
                </a:cubicBezTo>
                <a:cubicBezTo>
                  <a:pt x="11751" y="31037"/>
                  <a:pt x="13536" y="33094"/>
                  <a:pt x="14577" y="35499"/>
                </a:cubicBezTo>
                <a:cubicBezTo>
                  <a:pt x="15618" y="37879"/>
                  <a:pt x="15717" y="41077"/>
                  <a:pt x="13684" y="42738"/>
                </a:cubicBezTo>
                <a:cubicBezTo>
                  <a:pt x="12668" y="43580"/>
                  <a:pt x="11280" y="43853"/>
                  <a:pt x="9966" y="43878"/>
                </a:cubicBezTo>
                <a:cubicBezTo>
                  <a:pt x="6347" y="43952"/>
                  <a:pt x="2504" y="41944"/>
                  <a:pt x="1339" y="38523"/>
                </a:cubicBezTo>
                <a:cubicBezTo>
                  <a:pt x="496" y="36044"/>
                  <a:pt x="1141" y="33318"/>
                  <a:pt x="1785" y="30789"/>
                </a:cubicBezTo>
                <a:cubicBezTo>
                  <a:pt x="2504" y="27864"/>
                  <a:pt x="3223" y="24914"/>
                  <a:pt x="3149" y="21890"/>
                </a:cubicBezTo>
                <a:cubicBezTo>
                  <a:pt x="3025" y="16238"/>
                  <a:pt x="1" y="10957"/>
                  <a:pt x="348" y="5256"/>
                </a:cubicBezTo>
                <a:cubicBezTo>
                  <a:pt x="670" y="0"/>
                  <a:pt x="6991" y="645"/>
                  <a:pt x="10338" y="3025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17"/>
          <p:cNvGrpSpPr/>
          <p:nvPr/>
        </p:nvGrpSpPr>
        <p:grpSpPr>
          <a:xfrm>
            <a:off x="9033895" y="223532"/>
            <a:ext cx="344663" cy="185952"/>
            <a:chOff x="1801546" y="1399449"/>
            <a:chExt cx="258497" cy="139464"/>
          </a:xfrm>
        </p:grpSpPr>
        <p:sp>
          <p:nvSpPr>
            <p:cNvPr id="280" name="Google Shape;280;p17"/>
            <p:cNvSpPr/>
            <p:nvPr/>
          </p:nvSpPr>
          <p:spPr>
            <a:xfrm>
              <a:off x="1941794" y="1401061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1820294" y="1401061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923835" y="139944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801546" y="1399449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4" name="Google Shape;284;p17"/>
          <p:cNvGrpSpPr/>
          <p:nvPr/>
        </p:nvGrpSpPr>
        <p:grpSpPr>
          <a:xfrm>
            <a:off x="11697948" y="4583955"/>
            <a:ext cx="155381" cy="178131"/>
            <a:chOff x="3339411" y="3465716"/>
            <a:chExt cx="116536" cy="133598"/>
          </a:xfrm>
        </p:grpSpPr>
        <p:sp>
          <p:nvSpPr>
            <p:cNvPr id="285" name="Google Shape;285;p17"/>
            <p:cNvSpPr/>
            <p:nvPr/>
          </p:nvSpPr>
          <p:spPr>
            <a:xfrm>
              <a:off x="3353980" y="3489190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6" name="Google Shape;286;p17"/>
            <p:cNvGrpSpPr/>
            <p:nvPr/>
          </p:nvGrpSpPr>
          <p:grpSpPr>
            <a:xfrm>
              <a:off x="3339411" y="3465716"/>
              <a:ext cx="103578" cy="112558"/>
              <a:chOff x="2027925" y="3315775"/>
              <a:chExt cx="78725" cy="85550"/>
            </a:xfrm>
          </p:grpSpPr>
          <p:sp>
            <p:nvSpPr>
              <p:cNvPr id="287" name="Google Shape;287;p17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0" name="Google Shape;290;p17"/>
          <p:cNvGrpSpPr/>
          <p:nvPr/>
        </p:nvGrpSpPr>
        <p:grpSpPr>
          <a:xfrm>
            <a:off x="8928375" y="6440073"/>
            <a:ext cx="105519" cy="95695"/>
            <a:chOff x="4694431" y="1123854"/>
            <a:chExt cx="79139" cy="71771"/>
          </a:xfrm>
        </p:grpSpPr>
        <p:sp>
          <p:nvSpPr>
            <p:cNvPr id="291" name="Google Shape;291;p17"/>
            <p:cNvSpPr/>
            <p:nvPr/>
          </p:nvSpPr>
          <p:spPr>
            <a:xfrm>
              <a:off x="4705055" y="112467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694431" y="112385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3" name="Google Shape;293;p17"/>
          <p:cNvGrpSpPr/>
          <p:nvPr/>
        </p:nvGrpSpPr>
        <p:grpSpPr>
          <a:xfrm>
            <a:off x="366941" y="4343785"/>
            <a:ext cx="163147" cy="187048"/>
            <a:chOff x="2042869" y="1870714"/>
            <a:chExt cx="122360" cy="140286"/>
          </a:xfrm>
        </p:grpSpPr>
        <p:sp>
          <p:nvSpPr>
            <p:cNvPr id="294" name="Google Shape;294;p17"/>
            <p:cNvSpPr/>
            <p:nvPr/>
          </p:nvSpPr>
          <p:spPr>
            <a:xfrm>
              <a:off x="2042869" y="1895185"/>
              <a:ext cx="106868" cy="115814"/>
            </a:xfrm>
            <a:custGeom>
              <a:avLst/>
              <a:gdLst/>
              <a:ahLst/>
              <a:cxnLst/>
              <a:rect l="l" t="t" r="r" b="b"/>
              <a:pathLst>
                <a:path w="3249" h="3521" extrusionOk="0">
                  <a:moveTo>
                    <a:pt x="1612" y="0"/>
                  </a:moveTo>
                  <a:lnTo>
                    <a:pt x="1" y="942"/>
                  </a:lnTo>
                  <a:lnTo>
                    <a:pt x="1" y="967"/>
                  </a:lnTo>
                  <a:lnTo>
                    <a:pt x="1" y="2578"/>
                  </a:lnTo>
                  <a:lnTo>
                    <a:pt x="1612" y="3520"/>
                  </a:lnTo>
                  <a:lnTo>
                    <a:pt x="3248" y="2578"/>
                  </a:lnTo>
                  <a:lnTo>
                    <a:pt x="3248" y="942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2108914" y="1900875"/>
              <a:ext cx="56312" cy="88908"/>
            </a:xfrm>
            <a:custGeom>
              <a:avLst/>
              <a:gdLst/>
              <a:ahLst/>
              <a:cxnLst/>
              <a:rect l="l" t="t" r="r" b="b"/>
              <a:pathLst>
                <a:path w="1712" h="2703" extrusionOk="0">
                  <a:moveTo>
                    <a:pt x="1637" y="150"/>
                  </a:moveTo>
                  <a:lnTo>
                    <a:pt x="1637" y="1662"/>
                  </a:lnTo>
                  <a:lnTo>
                    <a:pt x="100" y="2554"/>
                  </a:lnTo>
                  <a:lnTo>
                    <a:pt x="100" y="1017"/>
                  </a:lnTo>
                  <a:lnTo>
                    <a:pt x="1637" y="150"/>
                  </a:lnTo>
                  <a:close/>
                  <a:moveTo>
                    <a:pt x="1711" y="1"/>
                  </a:moveTo>
                  <a:lnTo>
                    <a:pt x="1" y="968"/>
                  </a:lnTo>
                  <a:lnTo>
                    <a:pt x="1" y="2703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55927" y="1900875"/>
              <a:ext cx="56312" cy="88908"/>
            </a:xfrm>
            <a:custGeom>
              <a:avLst/>
              <a:gdLst/>
              <a:ahLst/>
              <a:cxnLst/>
              <a:rect l="l" t="t" r="r" b="b"/>
              <a:pathLst>
                <a:path w="1712" h="2703" extrusionOk="0">
                  <a:moveTo>
                    <a:pt x="75" y="150"/>
                  </a:moveTo>
                  <a:lnTo>
                    <a:pt x="1612" y="1017"/>
                  </a:lnTo>
                  <a:lnTo>
                    <a:pt x="1612" y="2554"/>
                  </a:lnTo>
                  <a:lnTo>
                    <a:pt x="75" y="1662"/>
                  </a:lnTo>
                  <a:lnTo>
                    <a:pt x="75" y="150"/>
                  </a:lnTo>
                  <a:close/>
                  <a:moveTo>
                    <a:pt x="1" y="1"/>
                  </a:moveTo>
                  <a:lnTo>
                    <a:pt x="1" y="1711"/>
                  </a:lnTo>
                  <a:lnTo>
                    <a:pt x="1711" y="2703"/>
                  </a:lnTo>
                  <a:lnTo>
                    <a:pt x="1711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055927" y="1870714"/>
              <a:ext cx="109302" cy="64436"/>
            </a:xfrm>
            <a:custGeom>
              <a:avLst/>
              <a:gdLst/>
              <a:ahLst/>
              <a:cxnLst/>
              <a:rect l="l" t="t" r="r" b="b"/>
              <a:pathLst>
                <a:path w="3323" h="1959" extrusionOk="0">
                  <a:moveTo>
                    <a:pt x="1661" y="75"/>
                  </a:moveTo>
                  <a:lnTo>
                    <a:pt x="3223" y="967"/>
                  </a:lnTo>
                  <a:lnTo>
                    <a:pt x="1661" y="1860"/>
                  </a:lnTo>
                  <a:lnTo>
                    <a:pt x="100" y="967"/>
                  </a:lnTo>
                  <a:lnTo>
                    <a:pt x="1661" y="75"/>
                  </a:lnTo>
                  <a:close/>
                  <a:moveTo>
                    <a:pt x="1661" y="1"/>
                  </a:moveTo>
                  <a:lnTo>
                    <a:pt x="1" y="943"/>
                  </a:lnTo>
                  <a:lnTo>
                    <a:pt x="1" y="1017"/>
                  </a:lnTo>
                  <a:lnTo>
                    <a:pt x="1661" y="1959"/>
                  </a:lnTo>
                  <a:lnTo>
                    <a:pt x="3322" y="1017"/>
                  </a:lnTo>
                  <a:lnTo>
                    <a:pt x="3322" y="943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17"/>
          <p:cNvGrpSpPr/>
          <p:nvPr/>
        </p:nvGrpSpPr>
        <p:grpSpPr>
          <a:xfrm>
            <a:off x="11052965" y="5938811"/>
            <a:ext cx="391664" cy="398404"/>
            <a:chOff x="2300600" y="1393350"/>
            <a:chExt cx="143825" cy="146300"/>
          </a:xfrm>
        </p:grpSpPr>
        <p:sp>
          <p:nvSpPr>
            <p:cNvPr id="299" name="Google Shape;299;p17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3" name="Google Shape;313;p17"/>
          <p:cNvGrpSpPr/>
          <p:nvPr/>
        </p:nvGrpSpPr>
        <p:grpSpPr>
          <a:xfrm>
            <a:off x="11697949" y="2467178"/>
            <a:ext cx="185952" cy="344663"/>
            <a:chOff x="8691012" y="1855933"/>
            <a:chExt cx="139464" cy="258497"/>
          </a:xfrm>
        </p:grpSpPr>
        <p:sp>
          <p:nvSpPr>
            <p:cNvPr id="314" name="Google Shape;314;p17"/>
            <p:cNvSpPr/>
            <p:nvPr/>
          </p:nvSpPr>
          <p:spPr>
            <a:xfrm rot="-5400000">
              <a:off x="8701192" y="1847364"/>
              <a:ext cx="118249" cy="135386"/>
            </a:xfrm>
            <a:custGeom>
              <a:avLst/>
              <a:gdLst/>
              <a:ahLst/>
              <a:cxnLst/>
              <a:rect l="l" t="t" r="r" b="b"/>
              <a:pathLst>
                <a:path w="3595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37" y="4116"/>
                  </a:lnTo>
                  <a:lnTo>
                    <a:pt x="3595" y="2058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7"/>
            <p:cNvSpPr/>
            <p:nvPr/>
          </p:nvSpPr>
          <p:spPr>
            <a:xfrm rot="-5400000">
              <a:off x="8701587" y="1969259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7"/>
            <p:cNvSpPr/>
            <p:nvPr/>
          </p:nvSpPr>
          <p:spPr>
            <a:xfrm rot="-5400000">
              <a:off x="8698347" y="1860011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7"/>
            <p:cNvSpPr/>
            <p:nvPr/>
          </p:nvSpPr>
          <p:spPr>
            <a:xfrm rot="-5400000">
              <a:off x="8698347" y="1982300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6" y="124"/>
                  </a:moveTo>
                  <a:lnTo>
                    <a:pt x="3644" y="2107"/>
                  </a:lnTo>
                  <a:lnTo>
                    <a:pt x="1636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8" name="Google Shape;318;p17"/>
          <p:cNvSpPr/>
          <p:nvPr/>
        </p:nvSpPr>
        <p:spPr>
          <a:xfrm rot="10800000">
            <a:off x="5336036" y="6137985"/>
            <a:ext cx="1316665" cy="1189524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17"/>
          <p:cNvSpPr/>
          <p:nvPr/>
        </p:nvSpPr>
        <p:spPr>
          <a:xfrm rot="10800000">
            <a:off x="5433917" y="6325211"/>
            <a:ext cx="1422052" cy="921955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7"/>
          <p:cNvSpPr/>
          <p:nvPr/>
        </p:nvSpPr>
        <p:spPr>
          <a:xfrm rot="5400000">
            <a:off x="5943390" y="-668753"/>
            <a:ext cx="678463" cy="1161324"/>
          </a:xfrm>
          <a:custGeom>
            <a:avLst/>
            <a:gdLst/>
            <a:ahLst/>
            <a:cxnLst/>
            <a:rect l="l" t="t" r="r" b="b"/>
            <a:pathLst>
              <a:path w="15470" h="26480" extrusionOk="0">
                <a:moveTo>
                  <a:pt x="7925" y="1"/>
                </a:moveTo>
                <a:cubicBezTo>
                  <a:pt x="5517" y="1"/>
                  <a:pt x="3124" y="1599"/>
                  <a:pt x="2182" y="3854"/>
                </a:cubicBezTo>
                <a:cubicBezTo>
                  <a:pt x="1" y="9085"/>
                  <a:pt x="4959" y="10721"/>
                  <a:pt x="6198" y="14886"/>
                </a:cubicBezTo>
                <a:cubicBezTo>
                  <a:pt x="6570" y="16200"/>
                  <a:pt x="6446" y="17613"/>
                  <a:pt x="6273" y="19001"/>
                </a:cubicBezTo>
                <a:cubicBezTo>
                  <a:pt x="6099" y="20364"/>
                  <a:pt x="5901" y="21752"/>
                  <a:pt x="6149" y="23091"/>
                </a:cubicBezTo>
                <a:cubicBezTo>
                  <a:pt x="6347" y="24083"/>
                  <a:pt x="6843" y="25074"/>
                  <a:pt x="7586" y="25719"/>
                </a:cubicBezTo>
                <a:cubicBezTo>
                  <a:pt x="7859" y="25942"/>
                  <a:pt x="8181" y="26140"/>
                  <a:pt x="8528" y="26264"/>
                </a:cubicBezTo>
                <a:cubicBezTo>
                  <a:pt x="8915" y="26407"/>
                  <a:pt x="9476" y="26480"/>
                  <a:pt x="10109" y="26480"/>
                </a:cubicBezTo>
                <a:cubicBezTo>
                  <a:pt x="12114" y="26480"/>
                  <a:pt x="14858" y="25751"/>
                  <a:pt x="15197" y="24207"/>
                </a:cubicBezTo>
                <a:cubicBezTo>
                  <a:pt x="15470" y="22992"/>
                  <a:pt x="14999" y="21777"/>
                  <a:pt x="14602" y="20637"/>
                </a:cubicBezTo>
                <a:cubicBezTo>
                  <a:pt x="14007" y="18827"/>
                  <a:pt x="13586" y="16943"/>
                  <a:pt x="13709" y="15059"/>
                </a:cubicBezTo>
                <a:cubicBezTo>
                  <a:pt x="13809" y="13622"/>
                  <a:pt x="14205" y="12233"/>
                  <a:pt x="14453" y="10820"/>
                </a:cubicBezTo>
                <a:cubicBezTo>
                  <a:pt x="14800" y="8614"/>
                  <a:pt x="14726" y="6284"/>
                  <a:pt x="13809" y="4251"/>
                </a:cubicBezTo>
                <a:cubicBezTo>
                  <a:pt x="12916" y="2194"/>
                  <a:pt x="11082" y="508"/>
                  <a:pt x="8875" y="86"/>
                </a:cubicBezTo>
                <a:cubicBezTo>
                  <a:pt x="8561" y="29"/>
                  <a:pt x="8243" y="1"/>
                  <a:pt x="79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7"/>
          <p:cNvSpPr/>
          <p:nvPr/>
        </p:nvSpPr>
        <p:spPr>
          <a:xfrm rot="5400000">
            <a:off x="5645083" y="-707830"/>
            <a:ext cx="740432" cy="1373196"/>
          </a:xfrm>
          <a:custGeom>
            <a:avLst/>
            <a:gdLst/>
            <a:ahLst/>
            <a:cxnLst/>
            <a:rect l="l" t="t" r="r" b="b"/>
            <a:pathLst>
              <a:path w="16883" h="31311" fill="none" extrusionOk="0">
                <a:moveTo>
                  <a:pt x="4289" y="2058"/>
                </a:moveTo>
                <a:cubicBezTo>
                  <a:pt x="1811" y="3298"/>
                  <a:pt x="1" y="6297"/>
                  <a:pt x="1017" y="8876"/>
                </a:cubicBezTo>
                <a:cubicBezTo>
                  <a:pt x="1587" y="10313"/>
                  <a:pt x="2876" y="11305"/>
                  <a:pt x="3818" y="12520"/>
                </a:cubicBezTo>
                <a:cubicBezTo>
                  <a:pt x="5777" y="14949"/>
                  <a:pt x="6322" y="18444"/>
                  <a:pt x="5256" y="21394"/>
                </a:cubicBezTo>
                <a:cubicBezTo>
                  <a:pt x="4760" y="22708"/>
                  <a:pt x="3967" y="23923"/>
                  <a:pt x="3744" y="25311"/>
                </a:cubicBezTo>
                <a:cubicBezTo>
                  <a:pt x="3347" y="27765"/>
                  <a:pt x="5132" y="30368"/>
                  <a:pt x="7562" y="30913"/>
                </a:cubicBezTo>
                <a:cubicBezTo>
                  <a:pt x="9347" y="31310"/>
                  <a:pt x="11255" y="30641"/>
                  <a:pt x="12668" y="29451"/>
                </a:cubicBezTo>
                <a:cubicBezTo>
                  <a:pt x="14057" y="28261"/>
                  <a:pt x="14974" y="26600"/>
                  <a:pt x="15594" y="24865"/>
                </a:cubicBezTo>
                <a:cubicBezTo>
                  <a:pt x="16883" y="21122"/>
                  <a:pt x="16734" y="16883"/>
                  <a:pt x="15197" y="13214"/>
                </a:cubicBezTo>
                <a:cubicBezTo>
                  <a:pt x="14503" y="11528"/>
                  <a:pt x="13511" y="9991"/>
                  <a:pt x="12867" y="8281"/>
                </a:cubicBezTo>
                <a:cubicBezTo>
                  <a:pt x="12173" y="6471"/>
                  <a:pt x="12594" y="2926"/>
                  <a:pt x="11181" y="1538"/>
                </a:cubicBezTo>
                <a:cubicBezTo>
                  <a:pt x="9669" y="1"/>
                  <a:pt x="5901" y="1240"/>
                  <a:pt x="4289" y="2058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2" name="Google Shape;322;p17"/>
          <p:cNvGrpSpPr/>
          <p:nvPr/>
        </p:nvGrpSpPr>
        <p:grpSpPr>
          <a:xfrm>
            <a:off x="764132" y="5938811"/>
            <a:ext cx="391664" cy="398404"/>
            <a:chOff x="2300600" y="1393350"/>
            <a:chExt cx="143825" cy="146300"/>
          </a:xfrm>
        </p:grpSpPr>
        <p:sp>
          <p:nvSpPr>
            <p:cNvPr id="323" name="Google Shape;323;p17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5900181" y="11"/>
            <a:ext cx="391664" cy="398404"/>
            <a:chOff x="2300600" y="1393350"/>
            <a:chExt cx="143825" cy="146300"/>
          </a:xfrm>
        </p:grpSpPr>
        <p:sp>
          <p:nvSpPr>
            <p:cNvPr id="338" name="Google Shape;338;p17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3084325" y="6045571"/>
            <a:ext cx="344707" cy="184856"/>
            <a:chOff x="1675144" y="3366078"/>
            <a:chExt cx="258530" cy="138642"/>
          </a:xfrm>
        </p:grpSpPr>
        <p:sp>
          <p:nvSpPr>
            <p:cNvPr id="353" name="Google Shape;353;p17"/>
            <p:cNvSpPr/>
            <p:nvPr/>
          </p:nvSpPr>
          <p:spPr>
            <a:xfrm>
              <a:off x="1675144" y="3367723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2058" y="0"/>
                  </a:moveTo>
                  <a:lnTo>
                    <a:pt x="1" y="2058"/>
                  </a:lnTo>
                  <a:lnTo>
                    <a:pt x="2058" y="4115"/>
                  </a:lnTo>
                  <a:lnTo>
                    <a:pt x="3571" y="4115"/>
                  </a:lnTo>
                  <a:lnTo>
                    <a:pt x="1513" y="2058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797467" y="3367723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2058" y="0"/>
                  </a:moveTo>
                  <a:lnTo>
                    <a:pt x="0" y="2058"/>
                  </a:lnTo>
                  <a:lnTo>
                    <a:pt x="2058" y="4115"/>
                  </a:lnTo>
                  <a:lnTo>
                    <a:pt x="3570" y="4115"/>
                  </a:lnTo>
                  <a:lnTo>
                    <a:pt x="1512" y="205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686558" y="3366078"/>
              <a:ext cx="124794" cy="138642"/>
            </a:xfrm>
            <a:custGeom>
              <a:avLst/>
              <a:gdLst/>
              <a:ahLst/>
              <a:cxnLst/>
              <a:rect l="l" t="t" r="r" b="b"/>
              <a:pathLst>
                <a:path w="3794" h="4215" extrusionOk="0">
                  <a:moveTo>
                    <a:pt x="3521" y="100"/>
                  </a:moveTo>
                  <a:lnTo>
                    <a:pt x="1513" y="2108"/>
                  </a:lnTo>
                  <a:lnTo>
                    <a:pt x="3521" y="4116"/>
                  </a:lnTo>
                  <a:lnTo>
                    <a:pt x="2158" y="4116"/>
                  </a:lnTo>
                  <a:lnTo>
                    <a:pt x="150" y="2108"/>
                  </a:lnTo>
                  <a:lnTo>
                    <a:pt x="2158" y="100"/>
                  </a:lnTo>
                  <a:close/>
                  <a:moveTo>
                    <a:pt x="2108" y="1"/>
                  </a:moveTo>
                  <a:lnTo>
                    <a:pt x="1" y="2108"/>
                  </a:lnTo>
                  <a:lnTo>
                    <a:pt x="2108" y="4215"/>
                  </a:lnTo>
                  <a:lnTo>
                    <a:pt x="3794" y="4215"/>
                  </a:lnTo>
                  <a:lnTo>
                    <a:pt x="1687" y="2108"/>
                  </a:lnTo>
                  <a:lnTo>
                    <a:pt x="3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808880" y="3366078"/>
              <a:ext cx="124794" cy="138642"/>
            </a:xfrm>
            <a:custGeom>
              <a:avLst/>
              <a:gdLst/>
              <a:ahLst/>
              <a:cxnLst/>
              <a:rect l="l" t="t" r="r" b="b"/>
              <a:pathLst>
                <a:path w="3794" h="4215" extrusionOk="0">
                  <a:moveTo>
                    <a:pt x="3520" y="100"/>
                  </a:moveTo>
                  <a:lnTo>
                    <a:pt x="1512" y="2108"/>
                  </a:lnTo>
                  <a:lnTo>
                    <a:pt x="3520" y="4116"/>
                  </a:lnTo>
                  <a:lnTo>
                    <a:pt x="2157" y="4116"/>
                  </a:lnTo>
                  <a:lnTo>
                    <a:pt x="149" y="2108"/>
                  </a:lnTo>
                  <a:lnTo>
                    <a:pt x="2157" y="100"/>
                  </a:lnTo>
                  <a:close/>
                  <a:moveTo>
                    <a:pt x="2107" y="1"/>
                  </a:moveTo>
                  <a:lnTo>
                    <a:pt x="0" y="2108"/>
                  </a:lnTo>
                  <a:lnTo>
                    <a:pt x="2107" y="4215"/>
                  </a:lnTo>
                  <a:lnTo>
                    <a:pt x="3793" y="4215"/>
                  </a:lnTo>
                  <a:lnTo>
                    <a:pt x="1661" y="2108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7" name="Google Shape;357;p17"/>
          <p:cNvGrpSpPr/>
          <p:nvPr/>
        </p:nvGrpSpPr>
        <p:grpSpPr>
          <a:xfrm>
            <a:off x="3363058" y="223541"/>
            <a:ext cx="106615" cy="95739"/>
            <a:chOff x="2322543" y="2153644"/>
            <a:chExt cx="79961" cy="71804"/>
          </a:xfrm>
        </p:grpSpPr>
        <p:sp>
          <p:nvSpPr>
            <p:cNvPr id="358" name="Google Shape;358;p17"/>
            <p:cNvSpPr/>
            <p:nvPr/>
          </p:nvSpPr>
          <p:spPr>
            <a:xfrm>
              <a:off x="2322543" y="2155288"/>
              <a:ext cx="69337" cy="68515"/>
            </a:xfrm>
            <a:custGeom>
              <a:avLst/>
              <a:gdLst/>
              <a:ahLst/>
              <a:cxnLst/>
              <a:rect l="l" t="t" r="r" b="b"/>
              <a:pathLst>
                <a:path w="2108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43"/>
                  </a:lnTo>
                  <a:lnTo>
                    <a:pt x="645" y="1041"/>
                  </a:lnTo>
                  <a:lnTo>
                    <a:pt x="422" y="1264"/>
                  </a:lnTo>
                  <a:lnTo>
                    <a:pt x="1" y="1686"/>
                  </a:lnTo>
                  <a:lnTo>
                    <a:pt x="422" y="2082"/>
                  </a:lnTo>
                  <a:lnTo>
                    <a:pt x="844" y="1686"/>
                  </a:lnTo>
                  <a:lnTo>
                    <a:pt x="1067" y="1463"/>
                  </a:lnTo>
                  <a:lnTo>
                    <a:pt x="1265" y="1686"/>
                  </a:lnTo>
                  <a:lnTo>
                    <a:pt x="1686" y="2082"/>
                  </a:lnTo>
                  <a:lnTo>
                    <a:pt x="2108" y="1686"/>
                  </a:lnTo>
                  <a:lnTo>
                    <a:pt x="1686" y="1264"/>
                  </a:lnTo>
                  <a:lnTo>
                    <a:pt x="1488" y="1041"/>
                  </a:lnTo>
                  <a:lnTo>
                    <a:pt x="1686" y="843"/>
                  </a:lnTo>
                  <a:lnTo>
                    <a:pt x="2108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67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330700" y="2153644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100"/>
                  </a:moveTo>
                  <a:lnTo>
                    <a:pt x="2108" y="472"/>
                  </a:lnTo>
                  <a:lnTo>
                    <a:pt x="1463" y="1091"/>
                  </a:lnTo>
                  <a:lnTo>
                    <a:pt x="2108" y="1736"/>
                  </a:lnTo>
                  <a:lnTo>
                    <a:pt x="1736" y="2108"/>
                  </a:lnTo>
                  <a:lnTo>
                    <a:pt x="1091" y="1463"/>
                  </a:lnTo>
                  <a:lnTo>
                    <a:pt x="472" y="2108"/>
                  </a:lnTo>
                  <a:lnTo>
                    <a:pt x="100" y="1736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100"/>
                  </a:lnTo>
                  <a:lnTo>
                    <a:pt x="1091" y="719"/>
                  </a:lnTo>
                  <a:lnTo>
                    <a:pt x="1736" y="100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5" y="1091"/>
                  </a:lnTo>
                  <a:lnTo>
                    <a:pt x="1" y="1736"/>
                  </a:lnTo>
                  <a:lnTo>
                    <a:pt x="472" y="2182"/>
                  </a:lnTo>
                  <a:lnTo>
                    <a:pt x="1091" y="1562"/>
                  </a:lnTo>
                  <a:lnTo>
                    <a:pt x="1736" y="2182"/>
                  </a:lnTo>
                  <a:lnTo>
                    <a:pt x="2182" y="1736"/>
                  </a:lnTo>
                  <a:lnTo>
                    <a:pt x="1562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1" y="64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553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8"/>
          <p:cNvSpPr/>
          <p:nvPr/>
        </p:nvSpPr>
        <p:spPr>
          <a:xfrm rot="2700000">
            <a:off x="-54819" y="-660700"/>
            <a:ext cx="1117007" cy="2166587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8"/>
          <p:cNvSpPr/>
          <p:nvPr/>
        </p:nvSpPr>
        <p:spPr>
          <a:xfrm rot="2700000">
            <a:off x="-197089" y="-412862"/>
            <a:ext cx="876180" cy="2162529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0381568" y="5504702"/>
            <a:ext cx="2011373" cy="1817151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0071065" y="5627431"/>
            <a:ext cx="2172367" cy="1408404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2745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body" idx="1"/>
          </p:nvPr>
        </p:nvSpPr>
        <p:spPr>
          <a:xfrm>
            <a:off x="960000" y="2086167"/>
            <a:ext cx="5266400" cy="3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/>
          </p:nvPr>
        </p:nvSpPr>
        <p:spPr>
          <a:xfrm>
            <a:off x="960000" y="491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-424556" y="5283201"/>
            <a:ext cx="2011584" cy="1867100"/>
          </a:xfrm>
          <a:custGeom>
            <a:avLst/>
            <a:gdLst/>
            <a:ahLst/>
            <a:cxnLst/>
            <a:rect l="l" t="t" r="r" b="b"/>
            <a:pathLst>
              <a:path w="31632" h="29360" extrusionOk="0">
                <a:moveTo>
                  <a:pt x="9619" y="1"/>
                </a:moveTo>
                <a:cubicBezTo>
                  <a:pt x="7717" y="1"/>
                  <a:pt x="6415" y="1892"/>
                  <a:pt x="5380" y="3333"/>
                </a:cubicBezTo>
                <a:cubicBezTo>
                  <a:pt x="3843" y="5539"/>
                  <a:pt x="2405" y="7845"/>
                  <a:pt x="1463" y="10373"/>
                </a:cubicBezTo>
                <a:cubicBezTo>
                  <a:pt x="298" y="13621"/>
                  <a:pt x="0" y="17314"/>
                  <a:pt x="1314" y="20487"/>
                </a:cubicBezTo>
                <a:cubicBezTo>
                  <a:pt x="2405" y="23115"/>
                  <a:pt x="4537" y="25197"/>
                  <a:pt x="6991" y="26610"/>
                </a:cubicBezTo>
                <a:cubicBezTo>
                  <a:pt x="9445" y="27999"/>
                  <a:pt x="12246" y="28742"/>
                  <a:pt x="15048" y="29114"/>
                </a:cubicBezTo>
                <a:cubicBezTo>
                  <a:pt x="16199" y="29268"/>
                  <a:pt x="17371" y="29360"/>
                  <a:pt x="18540" y="29360"/>
                </a:cubicBezTo>
                <a:cubicBezTo>
                  <a:pt x="20769" y="29360"/>
                  <a:pt x="22989" y="29025"/>
                  <a:pt x="25038" y="28147"/>
                </a:cubicBezTo>
                <a:cubicBezTo>
                  <a:pt x="28161" y="26834"/>
                  <a:pt x="30839" y="24107"/>
                  <a:pt x="31384" y="20760"/>
                </a:cubicBezTo>
                <a:cubicBezTo>
                  <a:pt x="31632" y="19322"/>
                  <a:pt x="31434" y="17686"/>
                  <a:pt x="30392" y="16670"/>
                </a:cubicBezTo>
                <a:cubicBezTo>
                  <a:pt x="29227" y="15505"/>
                  <a:pt x="27418" y="15406"/>
                  <a:pt x="25781" y="15282"/>
                </a:cubicBezTo>
                <a:cubicBezTo>
                  <a:pt x="24145" y="15158"/>
                  <a:pt x="22311" y="14786"/>
                  <a:pt x="21443" y="13398"/>
                </a:cubicBezTo>
                <a:cubicBezTo>
                  <a:pt x="20625" y="12009"/>
                  <a:pt x="21071" y="10076"/>
                  <a:pt x="20080" y="8812"/>
                </a:cubicBezTo>
                <a:cubicBezTo>
                  <a:pt x="19262" y="7746"/>
                  <a:pt x="17774" y="7522"/>
                  <a:pt x="16436" y="7324"/>
                </a:cubicBezTo>
                <a:cubicBezTo>
                  <a:pt x="15097" y="7126"/>
                  <a:pt x="13585" y="6704"/>
                  <a:pt x="13040" y="5465"/>
                </a:cubicBezTo>
                <a:cubicBezTo>
                  <a:pt x="12618" y="4548"/>
                  <a:pt x="12891" y="3482"/>
                  <a:pt x="12693" y="2490"/>
                </a:cubicBezTo>
                <a:cubicBezTo>
                  <a:pt x="12445" y="1276"/>
                  <a:pt x="11428" y="284"/>
                  <a:pt x="10214" y="61"/>
                </a:cubicBezTo>
                <a:cubicBezTo>
                  <a:pt x="10009" y="20"/>
                  <a:pt x="9811" y="1"/>
                  <a:pt x="96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9"/>
          <p:cNvSpPr/>
          <p:nvPr/>
        </p:nvSpPr>
        <p:spPr>
          <a:xfrm>
            <a:off x="-295273" y="5523514"/>
            <a:ext cx="2107737" cy="1325857"/>
          </a:xfrm>
          <a:custGeom>
            <a:avLst/>
            <a:gdLst/>
            <a:ahLst/>
            <a:cxnLst/>
            <a:rect l="l" t="t" r="r" b="b"/>
            <a:pathLst>
              <a:path w="33144" h="20849" fill="none" extrusionOk="0">
                <a:moveTo>
                  <a:pt x="6123" y="2306"/>
                </a:moveTo>
                <a:cubicBezTo>
                  <a:pt x="7635" y="967"/>
                  <a:pt x="9569" y="0"/>
                  <a:pt x="11577" y="50"/>
                </a:cubicBezTo>
                <a:cubicBezTo>
                  <a:pt x="13610" y="75"/>
                  <a:pt x="15642" y="1289"/>
                  <a:pt x="16312" y="3198"/>
                </a:cubicBezTo>
                <a:cubicBezTo>
                  <a:pt x="17179" y="5652"/>
                  <a:pt x="15717" y="8850"/>
                  <a:pt x="17477" y="10784"/>
                </a:cubicBezTo>
                <a:cubicBezTo>
                  <a:pt x="18964" y="12469"/>
                  <a:pt x="21716" y="11924"/>
                  <a:pt x="23773" y="11032"/>
                </a:cubicBezTo>
                <a:cubicBezTo>
                  <a:pt x="25856" y="10139"/>
                  <a:pt x="28235" y="9048"/>
                  <a:pt x="30243" y="10065"/>
                </a:cubicBezTo>
                <a:cubicBezTo>
                  <a:pt x="31656" y="10784"/>
                  <a:pt x="32425" y="12345"/>
                  <a:pt x="32772" y="13882"/>
                </a:cubicBezTo>
                <a:cubicBezTo>
                  <a:pt x="33119" y="15370"/>
                  <a:pt x="33144" y="17055"/>
                  <a:pt x="32227" y="18245"/>
                </a:cubicBezTo>
                <a:cubicBezTo>
                  <a:pt x="31582" y="19088"/>
                  <a:pt x="30566" y="19559"/>
                  <a:pt x="29549" y="19807"/>
                </a:cubicBezTo>
                <a:cubicBezTo>
                  <a:pt x="25459" y="20848"/>
                  <a:pt x="21270" y="19039"/>
                  <a:pt x="17080" y="18592"/>
                </a:cubicBezTo>
                <a:cubicBezTo>
                  <a:pt x="15370" y="18394"/>
                  <a:pt x="13610" y="18444"/>
                  <a:pt x="11899" y="18716"/>
                </a:cubicBezTo>
                <a:cubicBezTo>
                  <a:pt x="8800" y="19237"/>
                  <a:pt x="5379" y="20427"/>
                  <a:pt x="2727" y="18741"/>
                </a:cubicBezTo>
                <a:cubicBezTo>
                  <a:pt x="843" y="17551"/>
                  <a:pt x="0" y="15147"/>
                  <a:pt x="124" y="12940"/>
                </a:cubicBezTo>
                <a:cubicBezTo>
                  <a:pt x="297" y="9148"/>
                  <a:pt x="3347" y="4735"/>
                  <a:pt x="6123" y="2306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9"/>
          <p:cNvSpPr/>
          <p:nvPr/>
        </p:nvSpPr>
        <p:spPr>
          <a:xfrm rot="5400000">
            <a:off x="10723351" y="-239737"/>
            <a:ext cx="1749195" cy="1548012"/>
          </a:xfrm>
          <a:custGeom>
            <a:avLst/>
            <a:gdLst/>
            <a:ahLst/>
            <a:cxnLst/>
            <a:rect l="l" t="t" r="r" b="b"/>
            <a:pathLst>
              <a:path w="29005" h="25669" extrusionOk="0">
                <a:moveTo>
                  <a:pt x="16676" y="0"/>
                </a:moveTo>
                <a:cubicBezTo>
                  <a:pt x="15183" y="0"/>
                  <a:pt x="13687" y="85"/>
                  <a:pt x="12197" y="190"/>
                </a:cubicBezTo>
                <a:cubicBezTo>
                  <a:pt x="11106" y="265"/>
                  <a:pt x="10040" y="339"/>
                  <a:pt x="8974" y="612"/>
                </a:cubicBezTo>
                <a:cubicBezTo>
                  <a:pt x="5008" y="1603"/>
                  <a:pt x="1934" y="5123"/>
                  <a:pt x="967" y="9114"/>
                </a:cubicBezTo>
                <a:cubicBezTo>
                  <a:pt x="0" y="13081"/>
                  <a:pt x="992" y="17394"/>
                  <a:pt x="3124" y="20889"/>
                </a:cubicBezTo>
                <a:cubicBezTo>
                  <a:pt x="4264" y="22749"/>
                  <a:pt x="5801" y="24459"/>
                  <a:pt x="7834" y="25252"/>
                </a:cubicBezTo>
                <a:cubicBezTo>
                  <a:pt x="8587" y="25530"/>
                  <a:pt x="9389" y="25669"/>
                  <a:pt x="10190" y="25669"/>
                </a:cubicBezTo>
                <a:cubicBezTo>
                  <a:pt x="11392" y="25669"/>
                  <a:pt x="12593" y="25357"/>
                  <a:pt x="13635" y="24732"/>
                </a:cubicBezTo>
                <a:cubicBezTo>
                  <a:pt x="15345" y="23715"/>
                  <a:pt x="16560" y="21856"/>
                  <a:pt x="16832" y="19873"/>
                </a:cubicBezTo>
                <a:cubicBezTo>
                  <a:pt x="16981" y="18733"/>
                  <a:pt x="16932" y="17394"/>
                  <a:pt x="17849" y="16700"/>
                </a:cubicBezTo>
                <a:cubicBezTo>
                  <a:pt x="18394" y="16303"/>
                  <a:pt x="19138" y="16279"/>
                  <a:pt x="19807" y="16105"/>
                </a:cubicBezTo>
                <a:cubicBezTo>
                  <a:pt x="21171" y="15733"/>
                  <a:pt x="22261" y="14543"/>
                  <a:pt x="22534" y="13155"/>
                </a:cubicBezTo>
                <a:cubicBezTo>
                  <a:pt x="22708" y="12287"/>
                  <a:pt x="22584" y="11420"/>
                  <a:pt x="22782" y="10577"/>
                </a:cubicBezTo>
                <a:cubicBezTo>
                  <a:pt x="23055" y="9461"/>
                  <a:pt x="23947" y="8519"/>
                  <a:pt x="25038" y="8172"/>
                </a:cubicBezTo>
                <a:cubicBezTo>
                  <a:pt x="25608" y="7999"/>
                  <a:pt x="26228" y="7949"/>
                  <a:pt x="26773" y="7701"/>
                </a:cubicBezTo>
                <a:cubicBezTo>
                  <a:pt x="28360" y="6908"/>
                  <a:pt x="29004" y="3933"/>
                  <a:pt x="27690" y="2768"/>
                </a:cubicBezTo>
                <a:cubicBezTo>
                  <a:pt x="25930" y="1182"/>
                  <a:pt x="22856" y="562"/>
                  <a:pt x="20600" y="240"/>
                </a:cubicBezTo>
                <a:cubicBezTo>
                  <a:pt x="19301" y="66"/>
                  <a:pt x="17990" y="0"/>
                  <a:pt x="166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9"/>
          <p:cNvSpPr/>
          <p:nvPr/>
        </p:nvSpPr>
        <p:spPr>
          <a:xfrm rot="5400000">
            <a:off x="10908821" y="-428531"/>
            <a:ext cx="1350025" cy="1912144"/>
          </a:xfrm>
          <a:custGeom>
            <a:avLst/>
            <a:gdLst/>
            <a:ahLst/>
            <a:cxnLst/>
            <a:rect l="l" t="t" r="r" b="b"/>
            <a:pathLst>
              <a:path w="22386" h="31707" fill="none" extrusionOk="0">
                <a:moveTo>
                  <a:pt x="21790" y="13709"/>
                </a:moveTo>
                <a:cubicBezTo>
                  <a:pt x="22385" y="15221"/>
                  <a:pt x="22212" y="16981"/>
                  <a:pt x="21319" y="18320"/>
                </a:cubicBezTo>
                <a:cubicBezTo>
                  <a:pt x="20452" y="19659"/>
                  <a:pt x="18915" y="20551"/>
                  <a:pt x="17303" y="20625"/>
                </a:cubicBezTo>
                <a:cubicBezTo>
                  <a:pt x="16287" y="20650"/>
                  <a:pt x="15295" y="20402"/>
                  <a:pt x="14279" y="20551"/>
                </a:cubicBezTo>
                <a:cubicBezTo>
                  <a:pt x="13263" y="20724"/>
                  <a:pt x="12321" y="21344"/>
                  <a:pt x="11750" y="22212"/>
                </a:cubicBezTo>
                <a:cubicBezTo>
                  <a:pt x="10808" y="23724"/>
                  <a:pt x="11081" y="25682"/>
                  <a:pt x="10759" y="27442"/>
                </a:cubicBezTo>
                <a:cubicBezTo>
                  <a:pt x="10461" y="29178"/>
                  <a:pt x="9321" y="30938"/>
                  <a:pt x="7586" y="31334"/>
                </a:cubicBezTo>
                <a:cubicBezTo>
                  <a:pt x="5925" y="31706"/>
                  <a:pt x="4214" y="30690"/>
                  <a:pt x="3223" y="29302"/>
                </a:cubicBezTo>
                <a:cubicBezTo>
                  <a:pt x="2256" y="27913"/>
                  <a:pt x="1859" y="26203"/>
                  <a:pt x="1463" y="24542"/>
                </a:cubicBezTo>
                <a:cubicBezTo>
                  <a:pt x="1240" y="23476"/>
                  <a:pt x="992" y="22410"/>
                  <a:pt x="744" y="21344"/>
                </a:cubicBezTo>
                <a:cubicBezTo>
                  <a:pt x="372" y="19683"/>
                  <a:pt x="0" y="17923"/>
                  <a:pt x="496" y="16287"/>
                </a:cubicBezTo>
                <a:cubicBezTo>
                  <a:pt x="1165" y="14056"/>
                  <a:pt x="3322" y="12569"/>
                  <a:pt x="4239" y="10437"/>
                </a:cubicBezTo>
                <a:cubicBezTo>
                  <a:pt x="5206" y="8231"/>
                  <a:pt x="4809" y="5553"/>
                  <a:pt x="6074" y="3545"/>
                </a:cubicBezTo>
                <a:cubicBezTo>
                  <a:pt x="8007" y="521"/>
                  <a:pt x="14155" y="0"/>
                  <a:pt x="16262" y="3124"/>
                </a:cubicBezTo>
                <a:cubicBezTo>
                  <a:pt x="17154" y="4438"/>
                  <a:pt x="16956" y="6272"/>
                  <a:pt x="17526" y="7710"/>
                </a:cubicBezTo>
                <a:cubicBezTo>
                  <a:pt x="18444" y="10040"/>
                  <a:pt x="20873" y="11379"/>
                  <a:pt x="21790" y="13709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9"/>
          <p:cNvSpPr/>
          <p:nvPr/>
        </p:nvSpPr>
        <p:spPr>
          <a:xfrm rot="1800030">
            <a:off x="-74363" y="-695531"/>
            <a:ext cx="1200265" cy="2328076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19"/>
          <p:cNvSpPr/>
          <p:nvPr/>
        </p:nvSpPr>
        <p:spPr>
          <a:xfrm rot="1800030">
            <a:off x="-149252" y="-365179"/>
            <a:ext cx="941488" cy="2323717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19"/>
          <p:cNvSpPr/>
          <p:nvPr/>
        </p:nvSpPr>
        <p:spPr>
          <a:xfrm rot="1800090">
            <a:off x="11534799" y="5211814"/>
            <a:ext cx="1001375" cy="1839972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9"/>
          <p:cNvSpPr/>
          <p:nvPr/>
        </p:nvSpPr>
        <p:spPr>
          <a:xfrm rot="1800090">
            <a:off x="11462838" y="5323656"/>
            <a:ext cx="969885" cy="2043141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7" name="Google Shape;377;p19"/>
          <p:cNvGrpSpPr/>
          <p:nvPr/>
        </p:nvGrpSpPr>
        <p:grpSpPr>
          <a:xfrm>
            <a:off x="3356200" y="273764"/>
            <a:ext cx="343609" cy="185952"/>
            <a:chOff x="5045624" y="8733423"/>
            <a:chExt cx="257707" cy="139464"/>
          </a:xfrm>
        </p:grpSpPr>
        <p:sp>
          <p:nvSpPr>
            <p:cNvPr id="378" name="Google Shape;378;p19"/>
            <p:cNvSpPr/>
            <p:nvPr/>
          </p:nvSpPr>
          <p:spPr>
            <a:xfrm>
              <a:off x="5185872" y="8735035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063583" y="8735035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5167124" y="873342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5045624" y="873342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19"/>
          <p:cNvGrpSpPr/>
          <p:nvPr/>
        </p:nvGrpSpPr>
        <p:grpSpPr>
          <a:xfrm rot="5400000">
            <a:off x="11556501" y="2964762"/>
            <a:ext cx="317472" cy="171831"/>
            <a:chOff x="3447251" y="8496146"/>
            <a:chExt cx="238104" cy="128873"/>
          </a:xfrm>
        </p:grpSpPr>
        <p:sp>
          <p:nvSpPr>
            <p:cNvPr id="383" name="Google Shape;383;p19"/>
            <p:cNvSpPr/>
            <p:nvPr/>
          </p:nvSpPr>
          <p:spPr>
            <a:xfrm>
              <a:off x="3576875" y="849775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464354" y="8497758"/>
              <a:ext cx="108479" cy="125616"/>
            </a:xfrm>
            <a:custGeom>
              <a:avLst/>
              <a:gdLst/>
              <a:ahLst/>
              <a:cxnLst/>
              <a:rect l="l" t="t" r="r" b="b"/>
              <a:pathLst>
                <a:path w="3298" h="3819" extrusionOk="0">
                  <a:moveTo>
                    <a:pt x="1" y="1"/>
                  </a:moveTo>
                  <a:lnTo>
                    <a:pt x="1885" y="1910"/>
                  </a:lnTo>
                  <a:lnTo>
                    <a:pt x="1" y="3818"/>
                  </a:lnTo>
                  <a:lnTo>
                    <a:pt x="1389" y="3818"/>
                  </a:lnTo>
                  <a:lnTo>
                    <a:pt x="3298" y="191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559772" y="849614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3447251" y="8496146"/>
              <a:ext cx="114992" cy="128873"/>
            </a:xfrm>
            <a:custGeom>
              <a:avLst/>
              <a:gdLst/>
              <a:ahLst/>
              <a:cxnLst/>
              <a:rect l="l" t="t" r="r" b="b"/>
              <a:pathLst>
                <a:path w="3496" h="3918" extrusionOk="0">
                  <a:moveTo>
                    <a:pt x="1512" y="124"/>
                  </a:moveTo>
                  <a:lnTo>
                    <a:pt x="3347" y="1959"/>
                  </a:lnTo>
                  <a:lnTo>
                    <a:pt x="1512" y="3793"/>
                  </a:lnTo>
                  <a:lnTo>
                    <a:pt x="248" y="3793"/>
                  </a:lnTo>
                  <a:lnTo>
                    <a:pt x="2107" y="1959"/>
                  </a:lnTo>
                  <a:lnTo>
                    <a:pt x="248" y="124"/>
                  </a:lnTo>
                  <a:close/>
                  <a:moveTo>
                    <a:pt x="0" y="0"/>
                  </a:moveTo>
                  <a:lnTo>
                    <a:pt x="1959" y="1959"/>
                  </a:lnTo>
                  <a:lnTo>
                    <a:pt x="0" y="3917"/>
                  </a:lnTo>
                  <a:lnTo>
                    <a:pt x="1562" y="3917"/>
                  </a:lnTo>
                  <a:lnTo>
                    <a:pt x="3496" y="1959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7" name="Google Shape;387;p19"/>
          <p:cNvGrpSpPr/>
          <p:nvPr/>
        </p:nvGrpSpPr>
        <p:grpSpPr>
          <a:xfrm>
            <a:off x="8181403" y="6460670"/>
            <a:ext cx="347952" cy="188101"/>
            <a:chOff x="3395052" y="5034152"/>
            <a:chExt cx="260964" cy="141076"/>
          </a:xfrm>
        </p:grpSpPr>
        <p:sp>
          <p:nvSpPr>
            <p:cNvPr id="388" name="Google Shape;388;p19"/>
            <p:cNvSpPr/>
            <p:nvPr/>
          </p:nvSpPr>
          <p:spPr>
            <a:xfrm>
              <a:off x="3395052" y="5035764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518987" y="5035764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406466" y="5034152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529610" y="5034152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2" name="Google Shape;392;p19"/>
          <p:cNvGrpSpPr/>
          <p:nvPr/>
        </p:nvGrpSpPr>
        <p:grpSpPr>
          <a:xfrm rot="-5400000">
            <a:off x="153973" y="4329574"/>
            <a:ext cx="486007" cy="178365"/>
            <a:chOff x="3608681" y="6271025"/>
            <a:chExt cx="364505" cy="133774"/>
          </a:xfrm>
        </p:grpSpPr>
        <p:sp>
          <p:nvSpPr>
            <p:cNvPr id="393" name="Google Shape;393;p19"/>
            <p:cNvSpPr/>
            <p:nvPr/>
          </p:nvSpPr>
          <p:spPr>
            <a:xfrm>
              <a:off x="3860628" y="62734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743206" y="62734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625817" y="627349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842702" y="62710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725281" y="62710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608681" y="62710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338121" y="2137039"/>
            <a:ext cx="148047" cy="169571"/>
            <a:chOff x="3196915" y="4748804"/>
            <a:chExt cx="111035" cy="127178"/>
          </a:xfrm>
        </p:grpSpPr>
        <p:sp>
          <p:nvSpPr>
            <p:cNvPr id="400" name="Google Shape;400;p19"/>
            <p:cNvSpPr/>
            <p:nvPr/>
          </p:nvSpPr>
          <p:spPr>
            <a:xfrm>
              <a:off x="3196915" y="4771582"/>
              <a:ext cx="97066" cy="104401"/>
            </a:xfrm>
            <a:custGeom>
              <a:avLst/>
              <a:gdLst/>
              <a:ahLst/>
              <a:cxnLst/>
              <a:rect l="l" t="t" r="r" b="b"/>
              <a:pathLst>
                <a:path w="2951" h="3174" extrusionOk="0">
                  <a:moveTo>
                    <a:pt x="1463" y="1"/>
                  </a:moveTo>
                  <a:lnTo>
                    <a:pt x="1" y="844"/>
                  </a:lnTo>
                  <a:lnTo>
                    <a:pt x="1" y="869"/>
                  </a:lnTo>
                  <a:lnTo>
                    <a:pt x="1" y="2331"/>
                  </a:lnTo>
                  <a:lnTo>
                    <a:pt x="1463" y="3174"/>
                  </a:lnTo>
                  <a:lnTo>
                    <a:pt x="2951" y="2331"/>
                  </a:lnTo>
                  <a:lnTo>
                    <a:pt x="2951" y="84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1" name="Google Shape;401;p19"/>
            <p:cNvGrpSpPr/>
            <p:nvPr/>
          </p:nvGrpSpPr>
          <p:grpSpPr>
            <a:xfrm>
              <a:off x="3208418" y="4748804"/>
              <a:ext cx="99533" cy="107690"/>
              <a:chOff x="1805425" y="934125"/>
              <a:chExt cx="75650" cy="81850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1842625" y="955200"/>
                <a:ext cx="3845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2431" extrusionOk="0">
                    <a:moveTo>
                      <a:pt x="1463" y="125"/>
                    </a:moveTo>
                    <a:lnTo>
                      <a:pt x="1463" y="1513"/>
                    </a:lnTo>
                    <a:lnTo>
                      <a:pt x="75" y="2306"/>
                    </a:lnTo>
                    <a:lnTo>
                      <a:pt x="75" y="918"/>
                    </a:lnTo>
                    <a:lnTo>
                      <a:pt x="1463" y="125"/>
                    </a:lnTo>
                    <a:close/>
                    <a:moveTo>
                      <a:pt x="1537" y="1"/>
                    </a:moveTo>
                    <a:lnTo>
                      <a:pt x="0" y="893"/>
                    </a:lnTo>
                    <a:lnTo>
                      <a:pt x="0" y="2430"/>
                    </a:lnTo>
                    <a:lnTo>
                      <a:pt x="1537" y="1562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1805425" y="955200"/>
                <a:ext cx="3907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431" extrusionOk="0">
                    <a:moveTo>
                      <a:pt x="100" y="125"/>
                    </a:moveTo>
                    <a:lnTo>
                      <a:pt x="1488" y="918"/>
                    </a:lnTo>
                    <a:lnTo>
                      <a:pt x="1488" y="2306"/>
                    </a:lnTo>
                    <a:lnTo>
                      <a:pt x="100" y="1513"/>
                    </a:lnTo>
                    <a:lnTo>
                      <a:pt x="100" y="125"/>
                    </a:lnTo>
                    <a:close/>
                    <a:moveTo>
                      <a:pt x="1" y="1"/>
                    </a:moveTo>
                    <a:lnTo>
                      <a:pt x="1" y="1562"/>
                    </a:lnTo>
                    <a:lnTo>
                      <a:pt x="1563" y="2430"/>
                    </a:lnTo>
                    <a:lnTo>
                      <a:pt x="1563" y="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1805425" y="934125"/>
                <a:ext cx="756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1786" extrusionOk="0">
                    <a:moveTo>
                      <a:pt x="1513" y="100"/>
                    </a:moveTo>
                    <a:lnTo>
                      <a:pt x="2926" y="893"/>
                    </a:lnTo>
                    <a:lnTo>
                      <a:pt x="1513" y="1711"/>
                    </a:lnTo>
                    <a:lnTo>
                      <a:pt x="125" y="893"/>
                    </a:lnTo>
                    <a:lnTo>
                      <a:pt x="1513" y="100"/>
                    </a:lnTo>
                    <a:close/>
                    <a:moveTo>
                      <a:pt x="1513" y="1"/>
                    </a:moveTo>
                    <a:lnTo>
                      <a:pt x="1" y="868"/>
                    </a:lnTo>
                    <a:lnTo>
                      <a:pt x="1" y="918"/>
                    </a:lnTo>
                    <a:lnTo>
                      <a:pt x="1513" y="1786"/>
                    </a:lnTo>
                    <a:lnTo>
                      <a:pt x="3025" y="918"/>
                    </a:lnTo>
                    <a:lnTo>
                      <a:pt x="3025" y="868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5" name="Google Shape;405;p19"/>
          <p:cNvGrpSpPr/>
          <p:nvPr/>
        </p:nvGrpSpPr>
        <p:grpSpPr>
          <a:xfrm>
            <a:off x="10943886" y="6227467"/>
            <a:ext cx="105519" cy="95739"/>
            <a:chOff x="2964539" y="4931400"/>
            <a:chExt cx="79139" cy="71804"/>
          </a:xfrm>
        </p:grpSpPr>
        <p:sp>
          <p:nvSpPr>
            <p:cNvPr id="406" name="Google Shape;406;p19"/>
            <p:cNvSpPr/>
            <p:nvPr/>
          </p:nvSpPr>
          <p:spPr>
            <a:xfrm>
              <a:off x="2964539" y="4933044"/>
              <a:ext cx="68548" cy="68515"/>
            </a:xfrm>
            <a:custGeom>
              <a:avLst/>
              <a:gdLst/>
              <a:ahLst/>
              <a:cxnLst/>
              <a:rect l="l" t="t" r="r" b="b"/>
              <a:pathLst>
                <a:path w="2084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18"/>
                  </a:lnTo>
                  <a:lnTo>
                    <a:pt x="621" y="1041"/>
                  </a:lnTo>
                  <a:lnTo>
                    <a:pt x="422" y="1240"/>
                  </a:lnTo>
                  <a:lnTo>
                    <a:pt x="1" y="1661"/>
                  </a:lnTo>
                  <a:lnTo>
                    <a:pt x="422" y="2083"/>
                  </a:lnTo>
                  <a:lnTo>
                    <a:pt x="844" y="1661"/>
                  </a:lnTo>
                  <a:lnTo>
                    <a:pt x="1042" y="1463"/>
                  </a:lnTo>
                  <a:lnTo>
                    <a:pt x="1240" y="1661"/>
                  </a:lnTo>
                  <a:lnTo>
                    <a:pt x="1662" y="2083"/>
                  </a:lnTo>
                  <a:lnTo>
                    <a:pt x="2083" y="1661"/>
                  </a:lnTo>
                  <a:lnTo>
                    <a:pt x="1662" y="1240"/>
                  </a:lnTo>
                  <a:lnTo>
                    <a:pt x="1463" y="1041"/>
                  </a:lnTo>
                  <a:lnTo>
                    <a:pt x="1662" y="818"/>
                  </a:lnTo>
                  <a:lnTo>
                    <a:pt x="2083" y="422"/>
                  </a:lnTo>
                  <a:lnTo>
                    <a:pt x="1662" y="0"/>
                  </a:lnTo>
                  <a:lnTo>
                    <a:pt x="1240" y="422"/>
                  </a:lnTo>
                  <a:lnTo>
                    <a:pt x="1042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2971873" y="4931400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75"/>
                  </a:moveTo>
                  <a:lnTo>
                    <a:pt x="2108" y="472"/>
                  </a:lnTo>
                  <a:lnTo>
                    <a:pt x="1488" y="1091"/>
                  </a:lnTo>
                  <a:lnTo>
                    <a:pt x="2108" y="1711"/>
                  </a:lnTo>
                  <a:lnTo>
                    <a:pt x="1736" y="2108"/>
                  </a:lnTo>
                  <a:lnTo>
                    <a:pt x="1092" y="1463"/>
                  </a:lnTo>
                  <a:lnTo>
                    <a:pt x="472" y="2108"/>
                  </a:lnTo>
                  <a:lnTo>
                    <a:pt x="100" y="1711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75"/>
                  </a:lnTo>
                  <a:lnTo>
                    <a:pt x="1092" y="720"/>
                  </a:lnTo>
                  <a:lnTo>
                    <a:pt x="1736" y="75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6" y="1091"/>
                  </a:lnTo>
                  <a:lnTo>
                    <a:pt x="1" y="1711"/>
                  </a:lnTo>
                  <a:lnTo>
                    <a:pt x="472" y="2182"/>
                  </a:lnTo>
                  <a:lnTo>
                    <a:pt x="1092" y="1538"/>
                  </a:lnTo>
                  <a:lnTo>
                    <a:pt x="1736" y="2182"/>
                  </a:lnTo>
                  <a:lnTo>
                    <a:pt x="2182" y="1711"/>
                  </a:lnTo>
                  <a:lnTo>
                    <a:pt x="1563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2" y="620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9"/>
          <p:cNvGrpSpPr/>
          <p:nvPr/>
        </p:nvGrpSpPr>
        <p:grpSpPr>
          <a:xfrm>
            <a:off x="681099" y="1010478"/>
            <a:ext cx="391664" cy="398404"/>
            <a:chOff x="2300600" y="1393350"/>
            <a:chExt cx="143825" cy="146300"/>
          </a:xfrm>
        </p:grpSpPr>
        <p:sp>
          <p:nvSpPr>
            <p:cNvPr id="409" name="Google Shape;409;p1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3" name="Google Shape;423;p19"/>
          <p:cNvGrpSpPr/>
          <p:nvPr/>
        </p:nvGrpSpPr>
        <p:grpSpPr>
          <a:xfrm>
            <a:off x="11751948" y="6017561"/>
            <a:ext cx="391664" cy="398404"/>
            <a:chOff x="2300600" y="1393350"/>
            <a:chExt cx="143825" cy="146300"/>
          </a:xfrm>
        </p:grpSpPr>
        <p:sp>
          <p:nvSpPr>
            <p:cNvPr id="424" name="Google Shape;424;p1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8" name="Google Shape;438;p19"/>
          <p:cNvGrpSpPr/>
          <p:nvPr/>
        </p:nvGrpSpPr>
        <p:grpSpPr>
          <a:xfrm>
            <a:off x="1235865" y="6323211"/>
            <a:ext cx="391664" cy="398404"/>
            <a:chOff x="2300600" y="1393350"/>
            <a:chExt cx="143825" cy="146300"/>
          </a:xfrm>
        </p:grpSpPr>
        <p:sp>
          <p:nvSpPr>
            <p:cNvPr id="439" name="Google Shape;439;p19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3" name="Google Shape;453;p19"/>
          <p:cNvGrpSpPr/>
          <p:nvPr/>
        </p:nvGrpSpPr>
        <p:grpSpPr>
          <a:xfrm>
            <a:off x="2599596" y="6506879"/>
            <a:ext cx="106571" cy="95695"/>
            <a:chOff x="5051347" y="7860984"/>
            <a:chExt cx="79928" cy="71771"/>
          </a:xfrm>
        </p:grpSpPr>
        <p:sp>
          <p:nvSpPr>
            <p:cNvPr id="454" name="Google Shape;454;p19"/>
            <p:cNvSpPr/>
            <p:nvPr/>
          </p:nvSpPr>
          <p:spPr>
            <a:xfrm>
              <a:off x="5051347" y="7861807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5059504" y="7860984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6" name="Google Shape;456;p19"/>
          <p:cNvGrpSpPr/>
          <p:nvPr/>
        </p:nvGrpSpPr>
        <p:grpSpPr>
          <a:xfrm>
            <a:off x="7638535" y="318886"/>
            <a:ext cx="106571" cy="95695"/>
            <a:chOff x="5101901" y="9302539"/>
            <a:chExt cx="79928" cy="71771"/>
          </a:xfrm>
        </p:grpSpPr>
        <p:sp>
          <p:nvSpPr>
            <p:cNvPr id="457" name="Google Shape;457;p19"/>
            <p:cNvSpPr/>
            <p:nvPr/>
          </p:nvSpPr>
          <p:spPr>
            <a:xfrm>
              <a:off x="5101901" y="9303329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422" y="1"/>
                  </a:moveTo>
                  <a:lnTo>
                    <a:pt x="0" y="422"/>
                  </a:lnTo>
                  <a:lnTo>
                    <a:pt x="422" y="844"/>
                  </a:lnTo>
                  <a:lnTo>
                    <a:pt x="645" y="1067"/>
                  </a:lnTo>
                  <a:lnTo>
                    <a:pt x="422" y="1265"/>
                  </a:lnTo>
                  <a:lnTo>
                    <a:pt x="0" y="1687"/>
                  </a:lnTo>
                  <a:lnTo>
                    <a:pt x="422" y="2108"/>
                  </a:lnTo>
                  <a:lnTo>
                    <a:pt x="843" y="1687"/>
                  </a:lnTo>
                  <a:lnTo>
                    <a:pt x="1066" y="1488"/>
                  </a:lnTo>
                  <a:lnTo>
                    <a:pt x="1265" y="1687"/>
                  </a:lnTo>
                  <a:lnTo>
                    <a:pt x="1686" y="2108"/>
                  </a:lnTo>
                  <a:lnTo>
                    <a:pt x="2107" y="1687"/>
                  </a:lnTo>
                  <a:lnTo>
                    <a:pt x="1686" y="1265"/>
                  </a:lnTo>
                  <a:lnTo>
                    <a:pt x="1463" y="1067"/>
                  </a:lnTo>
                  <a:lnTo>
                    <a:pt x="1686" y="844"/>
                  </a:lnTo>
                  <a:lnTo>
                    <a:pt x="2107" y="422"/>
                  </a:lnTo>
                  <a:lnTo>
                    <a:pt x="1686" y="1"/>
                  </a:lnTo>
                  <a:lnTo>
                    <a:pt x="1265" y="422"/>
                  </a:lnTo>
                  <a:lnTo>
                    <a:pt x="1066" y="645"/>
                  </a:lnTo>
                  <a:lnTo>
                    <a:pt x="843" y="42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5110058" y="930253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107" y="446"/>
                  </a:lnTo>
                  <a:lnTo>
                    <a:pt x="1463" y="1091"/>
                  </a:lnTo>
                  <a:lnTo>
                    <a:pt x="2107" y="1711"/>
                  </a:lnTo>
                  <a:lnTo>
                    <a:pt x="1711" y="2082"/>
                  </a:lnTo>
                  <a:lnTo>
                    <a:pt x="1091" y="1463"/>
                  </a:lnTo>
                  <a:lnTo>
                    <a:pt x="471" y="2082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6"/>
                  </a:lnTo>
                  <a:lnTo>
                    <a:pt x="471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71" y="0"/>
                  </a:moveTo>
                  <a:lnTo>
                    <a:pt x="0" y="446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71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6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9" name="Google Shape;459;p19"/>
          <p:cNvGrpSpPr/>
          <p:nvPr/>
        </p:nvGrpSpPr>
        <p:grpSpPr>
          <a:xfrm>
            <a:off x="11718582" y="4088255"/>
            <a:ext cx="155381" cy="178131"/>
            <a:chOff x="3501161" y="7882341"/>
            <a:chExt cx="116536" cy="133598"/>
          </a:xfrm>
        </p:grpSpPr>
        <p:sp>
          <p:nvSpPr>
            <p:cNvPr id="460" name="Google Shape;460;p19"/>
            <p:cNvSpPr/>
            <p:nvPr/>
          </p:nvSpPr>
          <p:spPr>
            <a:xfrm>
              <a:off x="3515730" y="7905815"/>
              <a:ext cx="101967" cy="110124"/>
            </a:xfrm>
            <a:custGeom>
              <a:avLst/>
              <a:gdLst/>
              <a:ahLst/>
              <a:cxnLst/>
              <a:rect l="l" t="t" r="r" b="b"/>
              <a:pathLst>
                <a:path w="3100" h="3348" extrusionOk="0">
                  <a:moveTo>
                    <a:pt x="1538" y="1"/>
                  </a:moveTo>
                  <a:lnTo>
                    <a:pt x="1" y="893"/>
                  </a:lnTo>
                  <a:lnTo>
                    <a:pt x="1" y="2455"/>
                  </a:lnTo>
                  <a:lnTo>
                    <a:pt x="1538" y="3347"/>
                  </a:lnTo>
                  <a:lnTo>
                    <a:pt x="3099" y="2455"/>
                  </a:lnTo>
                  <a:lnTo>
                    <a:pt x="3099" y="89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1" name="Google Shape;461;p19"/>
            <p:cNvGrpSpPr/>
            <p:nvPr/>
          </p:nvGrpSpPr>
          <p:grpSpPr>
            <a:xfrm>
              <a:off x="3501161" y="7882341"/>
              <a:ext cx="103578" cy="112558"/>
              <a:chOff x="2027925" y="3315775"/>
              <a:chExt cx="78725" cy="85550"/>
            </a:xfrm>
          </p:grpSpPr>
          <p:sp>
            <p:nvSpPr>
              <p:cNvPr id="462" name="Google Shape;462;p19"/>
              <p:cNvSpPr/>
              <p:nvPr/>
            </p:nvSpPr>
            <p:spPr>
              <a:xfrm>
                <a:off x="2027925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50" y="124"/>
                    </a:moveTo>
                    <a:lnTo>
                      <a:pt x="1537" y="967"/>
                    </a:lnTo>
                    <a:lnTo>
                      <a:pt x="1537" y="2455"/>
                    </a:lnTo>
                    <a:lnTo>
                      <a:pt x="50" y="1587"/>
                    </a:lnTo>
                    <a:lnTo>
                      <a:pt x="50" y="124"/>
                    </a:lnTo>
                    <a:close/>
                    <a:moveTo>
                      <a:pt x="0" y="0"/>
                    </a:moveTo>
                    <a:lnTo>
                      <a:pt x="0" y="1637"/>
                    </a:lnTo>
                    <a:lnTo>
                      <a:pt x="1612" y="2554"/>
                    </a:lnTo>
                    <a:lnTo>
                      <a:pt x="1612" y="9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2066350" y="3337475"/>
                <a:ext cx="40300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54" extrusionOk="0">
                    <a:moveTo>
                      <a:pt x="1562" y="124"/>
                    </a:moveTo>
                    <a:lnTo>
                      <a:pt x="1562" y="1587"/>
                    </a:lnTo>
                    <a:lnTo>
                      <a:pt x="75" y="2455"/>
                    </a:lnTo>
                    <a:lnTo>
                      <a:pt x="75" y="967"/>
                    </a:lnTo>
                    <a:lnTo>
                      <a:pt x="1562" y="124"/>
                    </a:lnTo>
                    <a:close/>
                    <a:moveTo>
                      <a:pt x="1612" y="0"/>
                    </a:moveTo>
                    <a:lnTo>
                      <a:pt x="0" y="942"/>
                    </a:lnTo>
                    <a:lnTo>
                      <a:pt x="0" y="2554"/>
                    </a:lnTo>
                    <a:lnTo>
                      <a:pt x="1612" y="1637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2027925" y="3315775"/>
                <a:ext cx="787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861" extrusionOk="0">
                    <a:moveTo>
                      <a:pt x="1562" y="75"/>
                    </a:moveTo>
                    <a:lnTo>
                      <a:pt x="3074" y="918"/>
                    </a:lnTo>
                    <a:lnTo>
                      <a:pt x="1562" y="1786"/>
                    </a:lnTo>
                    <a:lnTo>
                      <a:pt x="75" y="918"/>
                    </a:lnTo>
                    <a:lnTo>
                      <a:pt x="1562" y="75"/>
                    </a:lnTo>
                    <a:close/>
                    <a:moveTo>
                      <a:pt x="1562" y="1"/>
                    </a:moveTo>
                    <a:lnTo>
                      <a:pt x="0" y="893"/>
                    </a:lnTo>
                    <a:lnTo>
                      <a:pt x="0" y="943"/>
                    </a:lnTo>
                    <a:lnTo>
                      <a:pt x="1562" y="1860"/>
                    </a:lnTo>
                    <a:lnTo>
                      <a:pt x="3149" y="943"/>
                    </a:lnTo>
                    <a:lnTo>
                      <a:pt x="3149" y="893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65" name="Google Shape;465;p19"/>
          <p:cNvGrpSpPr/>
          <p:nvPr/>
        </p:nvGrpSpPr>
        <p:grpSpPr>
          <a:xfrm>
            <a:off x="11180879" y="1588715"/>
            <a:ext cx="102229" cy="92493"/>
            <a:chOff x="3438271" y="8199336"/>
            <a:chExt cx="76672" cy="69370"/>
          </a:xfrm>
        </p:grpSpPr>
        <p:sp>
          <p:nvSpPr>
            <p:cNvPr id="466" name="Google Shape;466;p19"/>
            <p:cNvSpPr/>
            <p:nvPr/>
          </p:nvSpPr>
          <p:spPr>
            <a:xfrm>
              <a:off x="3448073" y="8200981"/>
              <a:ext cx="66870" cy="66081"/>
            </a:xfrm>
            <a:custGeom>
              <a:avLst/>
              <a:gdLst/>
              <a:ahLst/>
              <a:cxnLst/>
              <a:rect l="l" t="t" r="r" b="b"/>
              <a:pathLst>
                <a:path w="2033" h="2009" extrusionOk="0">
                  <a:moveTo>
                    <a:pt x="1562" y="1"/>
                  </a:moveTo>
                  <a:lnTo>
                    <a:pt x="1190" y="397"/>
                  </a:lnTo>
                  <a:lnTo>
                    <a:pt x="992" y="595"/>
                  </a:lnTo>
                  <a:lnTo>
                    <a:pt x="793" y="422"/>
                  </a:lnTo>
                  <a:lnTo>
                    <a:pt x="397" y="25"/>
                  </a:lnTo>
                  <a:lnTo>
                    <a:pt x="0" y="447"/>
                  </a:lnTo>
                  <a:lnTo>
                    <a:pt x="422" y="819"/>
                  </a:lnTo>
                  <a:lnTo>
                    <a:pt x="620" y="1017"/>
                  </a:lnTo>
                  <a:lnTo>
                    <a:pt x="422" y="1215"/>
                  </a:lnTo>
                  <a:lnTo>
                    <a:pt x="50" y="1637"/>
                  </a:lnTo>
                  <a:lnTo>
                    <a:pt x="471" y="2008"/>
                  </a:lnTo>
                  <a:lnTo>
                    <a:pt x="843" y="1587"/>
                  </a:lnTo>
                  <a:lnTo>
                    <a:pt x="1041" y="1389"/>
                  </a:lnTo>
                  <a:lnTo>
                    <a:pt x="1240" y="1587"/>
                  </a:lnTo>
                  <a:lnTo>
                    <a:pt x="1636" y="1959"/>
                  </a:lnTo>
                  <a:lnTo>
                    <a:pt x="2033" y="1562"/>
                  </a:lnTo>
                  <a:lnTo>
                    <a:pt x="1611" y="1166"/>
                  </a:lnTo>
                  <a:lnTo>
                    <a:pt x="1413" y="992"/>
                  </a:lnTo>
                  <a:lnTo>
                    <a:pt x="1611" y="769"/>
                  </a:lnTo>
                  <a:lnTo>
                    <a:pt x="1983" y="372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38271" y="8199336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612" y="75"/>
                  </a:moveTo>
                  <a:lnTo>
                    <a:pt x="1984" y="422"/>
                  </a:lnTo>
                  <a:lnTo>
                    <a:pt x="1414" y="1042"/>
                  </a:lnTo>
                  <a:lnTo>
                    <a:pt x="2033" y="1612"/>
                  </a:lnTo>
                  <a:lnTo>
                    <a:pt x="1686" y="1984"/>
                  </a:lnTo>
                  <a:lnTo>
                    <a:pt x="1067" y="1414"/>
                  </a:lnTo>
                  <a:lnTo>
                    <a:pt x="496" y="2034"/>
                  </a:lnTo>
                  <a:lnTo>
                    <a:pt x="125" y="1687"/>
                  </a:lnTo>
                  <a:lnTo>
                    <a:pt x="695" y="1067"/>
                  </a:lnTo>
                  <a:lnTo>
                    <a:pt x="75" y="497"/>
                  </a:lnTo>
                  <a:lnTo>
                    <a:pt x="422" y="125"/>
                  </a:lnTo>
                  <a:lnTo>
                    <a:pt x="1042" y="695"/>
                  </a:lnTo>
                  <a:lnTo>
                    <a:pt x="1612" y="75"/>
                  </a:lnTo>
                  <a:close/>
                  <a:moveTo>
                    <a:pt x="1612" y="1"/>
                  </a:moveTo>
                  <a:lnTo>
                    <a:pt x="1042" y="621"/>
                  </a:lnTo>
                  <a:lnTo>
                    <a:pt x="422" y="51"/>
                  </a:lnTo>
                  <a:lnTo>
                    <a:pt x="1" y="497"/>
                  </a:lnTo>
                  <a:lnTo>
                    <a:pt x="620" y="1067"/>
                  </a:lnTo>
                  <a:lnTo>
                    <a:pt x="50" y="1687"/>
                  </a:lnTo>
                  <a:lnTo>
                    <a:pt x="496" y="2108"/>
                  </a:lnTo>
                  <a:lnTo>
                    <a:pt x="1067" y="1488"/>
                  </a:lnTo>
                  <a:lnTo>
                    <a:pt x="1686" y="2058"/>
                  </a:lnTo>
                  <a:lnTo>
                    <a:pt x="2108" y="1612"/>
                  </a:lnTo>
                  <a:lnTo>
                    <a:pt x="1488" y="1042"/>
                  </a:lnTo>
                  <a:lnTo>
                    <a:pt x="2058" y="42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8596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"/>
          <p:cNvSpPr txBox="1">
            <a:spLocks noGrp="1"/>
          </p:cNvSpPr>
          <p:nvPr>
            <p:ph type="title"/>
          </p:nvPr>
        </p:nvSpPr>
        <p:spPr>
          <a:xfrm>
            <a:off x="960000" y="2451867"/>
            <a:ext cx="5068400" cy="2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70" name="Google Shape;470;p20"/>
          <p:cNvSpPr/>
          <p:nvPr/>
        </p:nvSpPr>
        <p:spPr>
          <a:xfrm rot="1799959">
            <a:off x="188158" y="-42001"/>
            <a:ext cx="903191" cy="1692783"/>
          </a:xfrm>
          <a:custGeom>
            <a:avLst/>
            <a:gdLst/>
            <a:ahLst/>
            <a:cxnLst/>
            <a:rect l="l" t="t" r="r" b="b"/>
            <a:pathLst>
              <a:path w="13858" h="25973" extrusionOk="0">
                <a:moveTo>
                  <a:pt x="8061" y="0"/>
                </a:moveTo>
                <a:cubicBezTo>
                  <a:pt x="5970" y="0"/>
                  <a:pt x="2509" y="1655"/>
                  <a:pt x="2653" y="4072"/>
                </a:cubicBezTo>
                <a:cubicBezTo>
                  <a:pt x="2727" y="5039"/>
                  <a:pt x="3719" y="6006"/>
                  <a:pt x="3942" y="6997"/>
                </a:cubicBezTo>
                <a:cubicBezTo>
                  <a:pt x="4239" y="8410"/>
                  <a:pt x="3892" y="9947"/>
                  <a:pt x="3347" y="11236"/>
                </a:cubicBezTo>
                <a:cubicBezTo>
                  <a:pt x="2454" y="13294"/>
                  <a:pt x="1017" y="15153"/>
                  <a:pt x="546" y="17359"/>
                </a:cubicBezTo>
                <a:cubicBezTo>
                  <a:pt x="0" y="19863"/>
                  <a:pt x="868" y="22615"/>
                  <a:pt x="2777" y="24300"/>
                </a:cubicBezTo>
                <a:cubicBezTo>
                  <a:pt x="4011" y="25391"/>
                  <a:pt x="5661" y="25973"/>
                  <a:pt x="7303" y="25973"/>
                </a:cubicBezTo>
                <a:cubicBezTo>
                  <a:pt x="8199" y="25973"/>
                  <a:pt x="9093" y="25800"/>
                  <a:pt x="9916" y="25441"/>
                </a:cubicBezTo>
                <a:cubicBezTo>
                  <a:pt x="12246" y="24424"/>
                  <a:pt x="13858" y="21896"/>
                  <a:pt x="13709" y="19342"/>
                </a:cubicBezTo>
                <a:cubicBezTo>
                  <a:pt x="13585" y="16839"/>
                  <a:pt x="11924" y="14558"/>
                  <a:pt x="11974" y="12030"/>
                </a:cubicBezTo>
                <a:cubicBezTo>
                  <a:pt x="12023" y="9749"/>
                  <a:pt x="13486" y="7642"/>
                  <a:pt x="13486" y="5361"/>
                </a:cubicBezTo>
                <a:cubicBezTo>
                  <a:pt x="13461" y="2610"/>
                  <a:pt x="11007" y="155"/>
                  <a:pt x="8280" y="7"/>
                </a:cubicBezTo>
                <a:cubicBezTo>
                  <a:pt x="8209" y="2"/>
                  <a:pt x="8136" y="0"/>
                  <a:pt x="8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20"/>
          <p:cNvSpPr/>
          <p:nvPr/>
        </p:nvSpPr>
        <p:spPr>
          <a:xfrm rot="1799959">
            <a:off x="320761" y="-198005"/>
            <a:ext cx="954940" cy="1694868"/>
          </a:xfrm>
          <a:custGeom>
            <a:avLst/>
            <a:gdLst/>
            <a:ahLst/>
            <a:cxnLst/>
            <a:rect l="l" t="t" r="r" b="b"/>
            <a:pathLst>
              <a:path w="14652" h="26005" fill="none" extrusionOk="0">
                <a:moveTo>
                  <a:pt x="8851" y="4116"/>
                </a:moveTo>
                <a:cubicBezTo>
                  <a:pt x="9545" y="5901"/>
                  <a:pt x="9148" y="8008"/>
                  <a:pt x="9966" y="9743"/>
                </a:cubicBezTo>
                <a:cubicBezTo>
                  <a:pt x="10759" y="11453"/>
                  <a:pt x="12544" y="12445"/>
                  <a:pt x="13561" y="14031"/>
                </a:cubicBezTo>
                <a:cubicBezTo>
                  <a:pt x="14577" y="15643"/>
                  <a:pt x="14651" y="17824"/>
                  <a:pt x="13734" y="19485"/>
                </a:cubicBezTo>
                <a:cubicBezTo>
                  <a:pt x="13338" y="20229"/>
                  <a:pt x="12767" y="20849"/>
                  <a:pt x="12197" y="21468"/>
                </a:cubicBezTo>
                <a:cubicBezTo>
                  <a:pt x="11404" y="22361"/>
                  <a:pt x="10586" y="23253"/>
                  <a:pt x="9793" y="24121"/>
                </a:cubicBezTo>
                <a:cubicBezTo>
                  <a:pt x="9371" y="24617"/>
                  <a:pt x="8925" y="25112"/>
                  <a:pt x="8330" y="25385"/>
                </a:cubicBezTo>
                <a:cubicBezTo>
                  <a:pt x="7115" y="26005"/>
                  <a:pt x="5578" y="25559"/>
                  <a:pt x="4537" y="24691"/>
                </a:cubicBezTo>
                <a:cubicBezTo>
                  <a:pt x="2430" y="22956"/>
                  <a:pt x="1910" y="19956"/>
                  <a:pt x="1959" y="17229"/>
                </a:cubicBezTo>
                <a:cubicBezTo>
                  <a:pt x="2034" y="14502"/>
                  <a:pt x="2554" y="11726"/>
                  <a:pt x="1959" y="9074"/>
                </a:cubicBezTo>
                <a:cubicBezTo>
                  <a:pt x="1463" y="6768"/>
                  <a:pt x="1" y="2876"/>
                  <a:pt x="2752" y="1265"/>
                </a:cubicBezTo>
                <a:cubicBezTo>
                  <a:pt x="4909" y="1"/>
                  <a:pt x="8082" y="2083"/>
                  <a:pt x="8851" y="4116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20"/>
          <p:cNvSpPr/>
          <p:nvPr/>
        </p:nvSpPr>
        <p:spPr>
          <a:xfrm rot="10800000">
            <a:off x="10572717" y="5179208"/>
            <a:ext cx="2065992" cy="1917600"/>
          </a:xfrm>
          <a:custGeom>
            <a:avLst/>
            <a:gdLst/>
            <a:ahLst/>
            <a:cxnLst/>
            <a:rect l="l" t="t" r="r" b="b"/>
            <a:pathLst>
              <a:path w="31632" h="29360" extrusionOk="0">
                <a:moveTo>
                  <a:pt x="9619" y="1"/>
                </a:moveTo>
                <a:cubicBezTo>
                  <a:pt x="7717" y="1"/>
                  <a:pt x="6415" y="1892"/>
                  <a:pt x="5380" y="3333"/>
                </a:cubicBezTo>
                <a:cubicBezTo>
                  <a:pt x="3843" y="5539"/>
                  <a:pt x="2405" y="7845"/>
                  <a:pt x="1463" y="10373"/>
                </a:cubicBezTo>
                <a:cubicBezTo>
                  <a:pt x="298" y="13621"/>
                  <a:pt x="0" y="17314"/>
                  <a:pt x="1314" y="20487"/>
                </a:cubicBezTo>
                <a:cubicBezTo>
                  <a:pt x="2405" y="23115"/>
                  <a:pt x="4537" y="25197"/>
                  <a:pt x="6991" y="26610"/>
                </a:cubicBezTo>
                <a:cubicBezTo>
                  <a:pt x="9445" y="27999"/>
                  <a:pt x="12246" y="28742"/>
                  <a:pt x="15048" y="29114"/>
                </a:cubicBezTo>
                <a:cubicBezTo>
                  <a:pt x="16199" y="29268"/>
                  <a:pt x="17371" y="29360"/>
                  <a:pt x="18540" y="29360"/>
                </a:cubicBezTo>
                <a:cubicBezTo>
                  <a:pt x="20769" y="29360"/>
                  <a:pt x="22989" y="29025"/>
                  <a:pt x="25038" y="28147"/>
                </a:cubicBezTo>
                <a:cubicBezTo>
                  <a:pt x="28161" y="26834"/>
                  <a:pt x="30839" y="24107"/>
                  <a:pt x="31384" y="20760"/>
                </a:cubicBezTo>
                <a:cubicBezTo>
                  <a:pt x="31632" y="19322"/>
                  <a:pt x="31434" y="17686"/>
                  <a:pt x="30392" y="16670"/>
                </a:cubicBezTo>
                <a:cubicBezTo>
                  <a:pt x="29227" y="15505"/>
                  <a:pt x="27418" y="15406"/>
                  <a:pt x="25781" y="15282"/>
                </a:cubicBezTo>
                <a:cubicBezTo>
                  <a:pt x="24145" y="15158"/>
                  <a:pt x="22311" y="14786"/>
                  <a:pt x="21443" y="13398"/>
                </a:cubicBezTo>
                <a:cubicBezTo>
                  <a:pt x="20625" y="12009"/>
                  <a:pt x="21071" y="10076"/>
                  <a:pt x="20080" y="8812"/>
                </a:cubicBezTo>
                <a:cubicBezTo>
                  <a:pt x="19262" y="7746"/>
                  <a:pt x="17774" y="7522"/>
                  <a:pt x="16436" y="7324"/>
                </a:cubicBezTo>
                <a:cubicBezTo>
                  <a:pt x="15097" y="7126"/>
                  <a:pt x="13585" y="6704"/>
                  <a:pt x="13040" y="5465"/>
                </a:cubicBezTo>
                <a:cubicBezTo>
                  <a:pt x="12618" y="4548"/>
                  <a:pt x="12891" y="3482"/>
                  <a:pt x="12693" y="2490"/>
                </a:cubicBezTo>
                <a:cubicBezTo>
                  <a:pt x="12445" y="1276"/>
                  <a:pt x="11428" y="284"/>
                  <a:pt x="10214" y="61"/>
                </a:cubicBezTo>
                <a:cubicBezTo>
                  <a:pt x="10009" y="20"/>
                  <a:pt x="9811" y="1"/>
                  <a:pt x="96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20"/>
          <p:cNvSpPr/>
          <p:nvPr/>
        </p:nvSpPr>
        <p:spPr>
          <a:xfrm rot="10800000">
            <a:off x="10341188" y="5488280"/>
            <a:ext cx="2164745" cy="1361717"/>
          </a:xfrm>
          <a:custGeom>
            <a:avLst/>
            <a:gdLst/>
            <a:ahLst/>
            <a:cxnLst/>
            <a:rect l="l" t="t" r="r" b="b"/>
            <a:pathLst>
              <a:path w="33144" h="20849" fill="none" extrusionOk="0">
                <a:moveTo>
                  <a:pt x="6123" y="2306"/>
                </a:moveTo>
                <a:cubicBezTo>
                  <a:pt x="7635" y="967"/>
                  <a:pt x="9569" y="0"/>
                  <a:pt x="11577" y="50"/>
                </a:cubicBezTo>
                <a:cubicBezTo>
                  <a:pt x="13610" y="75"/>
                  <a:pt x="15642" y="1289"/>
                  <a:pt x="16312" y="3198"/>
                </a:cubicBezTo>
                <a:cubicBezTo>
                  <a:pt x="17179" y="5652"/>
                  <a:pt x="15717" y="8850"/>
                  <a:pt x="17477" y="10784"/>
                </a:cubicBezTo>
                <a:cubicBezTo>
                  <a:pt x="18964" y="12469"/>
                  <a:pt x="21716" y="11924"/>
                  <a:pt x="23773" y="11032"/>
                </a:cubicBezTo>
                <a:cubicBezTo>
                  <a:pt x="25856" y="10139"/>
                  <a:pt x="28235" y="9048"/>
                  <a:pt x="30243" y="10065"/>
                </a:cubicBezTo>
                <a:cubicBezTo>
                  <a:pt x="31656" y="10784"/>
                  <a:pt x="32425" y="12345"/>
                  <a:pt x="32772" y="13882"/>
                </a:cubicBezTo>
                <a:cubicBezTo>
                  <a:pt x="33119" y="15370"/>
                  <a:pt x="33144" y="17055"/>
                  <a:pt x="32227" y="18245"/>
                </a:cubicBezTo>
                <a:cubicBezTo>
                  <a:pt x="31582" y="19088"/>
                  <a:pt x="30566" y="19559"/>
                  <a:pt x="29549" y="19807"/>
                </a:cubicBezTo>
                <a:cubicBezTo>
                  <a:pt x="25459" y="20848"/>
                  <a:pt x="21270" y="19039"/>
                  <a:pt x="17080" y="18592"/>
                </a:cubicBezTo>
                <a:cubicBezTo>
                  <a:pt x="15370" y="18394"/>
                  <a:pt x="13610" y="18444"/>
                  <a:pt x="11899" y="18716"/>
                </a:cubicBezTo>
                <a:cubicBezTo>
                  <a:pt x="8800" y="19237"/>
                  <a:pt x="5379" y="20427"/>
                  <a:pt x="2727" y="18741"/>
                </a:cubicBezTo>
                <a:cubicBezTo>
                  <a:pt x="843" y="17551"/>
                  <a:pt x="0" y="15147"/>
                  <a:pt x="124" y="12940"/>
                </a:cubicBezTo>
                <a:cubicBezTo>
                  <a:pt x="297" y="9148"/>
                  <a:pt x="3347" y="4735"/>
                  <a:pt x="6123" y="2306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20"/>
          <p:cNvSpPr/>
          <p:nvPr/>
        </p:nvSpPr>
        <p:spPr>
          <a:xfrm rot="-1799975">
            <a:off x="-351815" y="5053567"/>
            <a:ext cx="1762955" cy="2231103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20"/>
          <p:cNvSpPr/>
          <p:nvPr/>
        </p:nvSpPr>
        <p:spPr>
          <a:xfrm rot="-1799975">
            <a:off x="-385447" y="5288056"/>
            <a:ext cx="1291765" cy="159082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20"/>
          <p:cNvSpPr/>
          <p:nvPr/>
        </p:nvSpPr>
        <p:spPr>
          <a:xfrm rot="5400000">
            <a:off x="10782058" y="-226898"/>
            <a:ext cx="1674361" cy="1481785"/>
          </a:xfrm>
          <a:custGeom>
            <a:avLst/>
            <a:gdLst/>
            <a:ahLst/>
            <a:cxnLst/>
            <a:rect l="l" t="t" r="r" b="b"/>
            <a:pathLst>
              <a:path w="29005" h="25669" extrusionOk="0">
                <a:moveTo>
                  <a:pt x="16676" y="0"/>
                </a:moveTo>
                <a:cubicBezTo>
                  <a:pt x="15183" y="0"/>
                  <a:pt x="13687" y="85"/>
                  <a:pt x="12197" y="190"/>
                </a:cubicBezTo>
                <a:cubicBezTo>
                  <a:pt x="11106" y="265"/>
                  <a:pt x="10040" y="339"/>
                  <a:pt x="8974" y="612"/>
                </a:cubicBezTo>
                <a:cubicBezTo>
                  <a:pt x="5008" y="1603"/>
                  <a:pt x="1934" y="5123"/>
                  <a:pt x="967" y="9114"/>
                </a:cubicBezTo>
                <a:cubicBezTo>
                  <a:pt x="0" y="13081"/>
                  <a:pt x="992" y="17394"/>
                  <a:pt x="3124" y="20889"/>
                </a:cubicBezTo>
                <a:cubicBezTo>
                  <a:pt x="4264" y="22749"/>
                  <a:pt x="5801" y="24459"/>
                  <a:pt x="7834" y="25252"/>
                </a:cubicBezTo>
                <a:cubicBezTo>
                  <a:pt x="8587" y="25530"/>
                  <a:pt x="9389" y="25669"/>
                  <a:pt x="10190" y="25669"/>
                </a:cubicBezTo>
                <a:cubicBezTo>
                  <a:pt x="11392" y="25669"/>
                  <a:pt x="12593" y="25357"/>
                  <a:pt x="13635" y="24732"/>
                </a:cubicBezTo>
                <a:cubicBezTo>
                  <a:pt x="15345" y="23715"/>
                  <a:pt x="16560" y="21856"/>
                  <a:pt x="16832" y="19873"/>
                </a:cubicBezTo>
                <a:cubicBezTo>
                  <a:pt x="16981" y="18733"/>
                  <a:pt x="16932" y="17394"/>
                  <a:pt x="17849" y="16700"/>
                </a:cubicBezTo>
                <a:cubicBezTo>
                  <a:pt x="18394" y="16303"/>
                  <a:pt x="19138" y="16279"/>
                  <a:pt x="19807" y="16105"/>
                </a:cubicBezTo>
                <a:cubicBezTo>
                  <a:pt x="21171" y="15733"/>
                  <a:pt x="22261" y="14543"/>
                  <a:pt x="22534" y="13155"/>
                </a:cubicBezTo>
                <a:cubicBezTo>
                  <a:pt x="22708" y="12287"/>
                  <a:pt x="22584" y="11420"/>
                  <a:pt x="22782" y="10577"/>
                </a:cubicBezTo>
                <a:cubicBezTo>
                  <a:pt x="23055" y="9461"/>
                  <a:pt x="23947" y="8519"/>
                  <a:pt x="25038" y="8172"/>
                </a:cubicBezTo>
                <a:cubicBezTo>
                  <a:pt x="25608" y="7999"/>
                  <a:pt x="26228" y="7949"/>
                  <a:pt x="26773" y="7701"/>
                </a:cubicBezTo>
                <a:cubicBezTo>
                  <a:pt x="28360" y="6908"/>
                  <a:pt x="29004" y="3933"/>
                  <a:pt x="27690" y="2768"/>
                </a:cubicBezTo>
                <a:cubicBezTo>
                  <a:pt x="25930" y="1182"/>
                  <a:pt x="22856" y="562"/>
                  <a:pt x="20600" y="240"/>
                </a:cubicBezTo>
                <a:cubicBezTo>
                  <a:pt x="19301" y="66"/>
                  <a:pt x="17990" y="0"/>
                  <a:pt x="166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20"/>
          <p:cNvSpPr/>
          <p:nvPr/>
        </p:nvSpPr>
        <p:spPr>
          <a:xfrm rot="5400000">
            <a:off x="10959594" y="-407614"/>
            <a:ext cx="1292269" cy="1830340"/>
          </a:xfrm>
          <a:custGeom>
            <a:avLst/>
            <a:gdLst/>
            <a:ahLst/>
            <a:cxnLst/>
            <a:rect l="l" t="t" r="r" b="b"/>
            <a:pathLst>
              <a:path w="22386" h="31707" fill="none" extrusionOk="0">
                <a:moveTo>
                  <a:pt x="21790" y="13709"/>
                </a:moveTo>
                <a:cubicBezTo>
                  <a:pt x="22385" y="15221"/>
                  <a:pt x="22212" y="16981"/>
                  <a:pt x="21319" y="18320"/>
                </a:cubicBezTo>
                <a:cubicBezTo>
                  <a:pt x="20452" y="19659"/>
                  <a:pt x="18915" y="20551"/>
                  <a:pt x="17303" y="20625"/>
                </a:cubicBezTo>
                <a:cubicBezTo>
                  <a:pt x="16287" y="20650"/>
                  <a:pt x="15295" y="20402"/>
                  <a:pt x="14279" y="20551"/>
                </a:cubicBezTo>
                <a:cubicBezTo>
                  <a:pt x="13263" y="20724"/>
                  <a:pt x="12321" y="21344"/>
                  <a:pt x="11750" y="22212"/>
                </a:cubicBezTo>
                <a:cubicBezTo>
                  <a:pt x="10808" y="23724"/>
                  <a:pt x="11081" y="25682"/>
                  <a:pt x="10759" y="27442"/>
                </a:cubicBezTo>
                <a:cubicBezTo>
                  <a:pt x="10461" y="29178"/>
                  <a:pt x="9321" y="30938"/>
                  <a:pt x="7586" y="31334"/>
                </a:cubicBezTo>
                <a:cubicBezTo>
                  <a:pt x="5925" y="31706"/>
                  <a:pt x="4214" y="30690"/>
                  <a:pt x="3223" y="29302"/>
                </a:cubicBezTo>
                <a:cubicBezTo>
                  <a:pt x="2256" y="27913"/>
                  <a:pt x="1859" y="26203"/>
                  <a:pt x="1463" y="24542"/>
                </a:cubicBezTo>
                <a:cubicBezTo>
                  <a:pt x="1240" y="23476"/>
                  <a:pt x="992" y="22410"/>
                  <a:pt x="744" y="21344"/>
                </a:cubicBezTo>
                <a:cubicBezTo>
                  <a:pt x="372" y="19683"/>
                  <a:pt x="0" y="17923"/>
                  <a:pt x="496" y="16287"/>
                </a:cubicBezTo>
                <a:cubicBezTo>
                  <a:pt x="1165" y="14056"/>
                  <a:pt x="3322" y="12569"/>
                  <a:pt x="4239" y="10437"/>
                </a:cubicBezTo>
                <a:cubicBezTo>
                  <a:pt x="5206" y="8231"/>
                  <a:pt x="4809" y="5553"/>
                  <a:pt x="6074" y="3545"/>
                </a:cubicBezTo>
                <a:cubicBezTo>
                  <a:pt x="8007" y="521"/>
                  <a:pt x="14155" y="0"/>
                  <a:pt x="16262" y="3124"/>
                </a:cubicBezTo>
                <a:cubicBezTo>
                  <a:pt x="17154" y="4438"/>
                  <a:pt x="16956" y="6272"/>
                  <a:pt x="17526" y="7710"/>
                </a:cubicBezTo>
                <a:cubicBezTo>
                  <a:pt x="18444" y="10040"/>
                  <a:pt x="20873" y="11379"/>
                  <a:pt x="21790" y="13709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20"/>
          <p:cNvSpPr/>
          <p:nvPr/>
        </p:nvSpPr>
        <p:spPr>
          <a:xfrm rot="5400000">
            <a:off x="5947996" y="6162970"/>
            <a:ext cx="755800" cy="1318239"/>
          </a:xfrm>
          <a:custGeom>
            <a:avLst/>
            <a:gdLst/>
            <a:ahLst/>
            <a:cxnLst/>
            <a:rect l="l" t="t" r="r" b="b"/>
            <a:pathLst>
              <a:path w="14478" h="25252" extrusionOk="0">
                <a:moveTo>
                  <a:pt x="6670" y="1"/>
                </a:moveTo>
                <a:cubicBezTo>
                  <a:pt x="4125" y="1"/>
                  <a:pt x="1371" y="1675"/>
                  <a:pt x="819" y="4062"/>
                </a:cubicBezTo>
                <a:cubicBezTo>
                  <a:pt x="0" y="7508"/>
                  <a:pt x="3297" y="10805"/>
                  <a:pt x="2950" y="14350"/>
                </a:cubicBezTo>
                <a:cubicBezTo>
                  <a:pt x="2777" y="15912"/>
                  <a:pt x="1909" y="17300"/>
                  <a:pt x="1314" y="18762"/>
                </a:cubicBezTo>
                <a:cubicBezTo>
                  <a:pt x="695" y="20225"/>
                  <a:pt x="348" y="21985"/>
                  <a:pt x="1190" y="23324"/>
                </a:cubicBezTo>
                <a:cubicBezTo>
                  <a:pt x="2108" y="24761"/>
                  <a:pt x="3992" y="25158"/>
                  <a:pt x="5702" y="25232"/>
                </a:cubicBezTo>
                <a:cubicBezTo>
                  <a:pt x="5958" y="25244"/>
                  <a:pt x="6216" y="25251"/>
                  <a:pt x="6475" y="25251"/>
                </a:cubicBezTo>
                <a:cubicBezTo>
                  <a:pt x="7843" y="25251"/>
                  <a:pt x="9228" y="25061"/>
                  <a:pt x="10437" y="24414"/>
                </a:cubicBezTo>
                <a:cubicBezTo>
                  <a:pt x="12247" y="23423"/>
                  <a:pt x="13387" y="21464"/>
                  <a:pt x="13907" y="19457"/>
                </a:cubicBezTo>
                <a:cubicBezTo>
                  <a:pt x="14478" y="17201"/>
                  <a:pt x="14403" y="14771"/>
                  <a:pt x="13660" y="12540"/>
                </a:cubicBezTo>
                <a:cubicBezTo>
                  <a:pt x="12866" y="10210"/>
                  <a:pt x="11652" y="8153"/>
                  <a:pt x="11230" y="5674"/>
                </a:cubicBezTo>
                <a:cubicBezTo>
                  <a:pt x="11007" y="4360"/>
                  <a:pt x="11057" y="2649"/>
                  <a:pt x="10164" y="1534"/>
                </a:cubicBezTo>
                <a:cubicBezTo>
                  <a:pt x="9292" y="465"/>
                  <a:pt x="8010" y="1"/>
                  <a:pt x="66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20"/>
          <p:cNvSpPr/>
          <p:nvPr/>
        </p:nvSpPr>
        <p:spPr>
          <a:xfrm rot="5400000">
            <a:off x="5584303" y="6031999"/>
            <a:ext cx="1041821" cy="1589227"/>
          </a:xfrm>
          <a:custGeom>
            <a:avLst/>
            <a:gdLst/>
            <a:ahLst/>
            <a:cxnLst/>
            <a:rect l="l" t="t" r="r" b="b"/>
            <a:pathLst>
              <a:path w="19957" h="30443" fill="none" extrusionOk="0">
                <a:moveTo>
                  <a:pt x="3472" y="720"/>
                </a:moveTo>
                <a:cubicBezTo>
                  <a:pt x="1786" y="1166"/>
                  <a:pt x="199" y="2480"/>
                  <a:pt x="51" y="4215"/>
                </a:cubicBezTo>
                <a:cubicBezTo>
                  <a:pt x="1" y="4884"/>
                  <a:pt x="174" y="5554"/>
                  <a:pt x="422" y="6173"/>
                </a:cubicBezTo>
                <a:cubicBezTo>
                  <a:pt x="1290" y="8157"/>
                  <a:pt x="3025" y="9594"/>
                  <a:pt x="4562" y="11131"/>
                </a:cubicBezTo>
                <a:cubicBezTo>
                  <a:pt x="6099" y="12644"/>
                  <a:pt x="7562" y="14528"/>
                  <a:pt x="7562" y="16709"/>
                </a:cubicBezTo>
                <a:cubicBezTo>
                  <a:pt x="7537" y="18568"/>
                  <a:pt x="6446" y="20229"/>
                  <a:pt x="5975" y="22014"/>
                </a:cubicBezTo>
                <a:cubicBezTo>
                  <a:pt x="5455" y="23997"/>
                  <a:pt x="5777" y="26253"/>
                  <a:pt x="7016" y="27889"/>
                </a:cubicBezTo>
                <a:cubicBezTo>
                  <a:pt x="8256" y="29550"/>
                  <a:pt x="10487" y="30442"/>
                  <a:pt x="12495" y="29922"/>
                </a:cubicBezTo>
                <a:cubicBezTo>
                  <a:pt x="13759" y="29600"/>
                  <a:pt x="14850" y="28732"/>
                  <a:pt x="15742" y="27740"/>
                </a:cubicBezTo>
                <a:cubicBezTo>
                  <a:pt x="19015" y="24121"/>
                  <a:pt x="19957" y="18593"/>
                  <a:pt x="18073" y="14081"/>
                </a:cubicBezTo>
                <a:cubicBezTo>
                  <a:pt x="17205" y="11999"/>
                  <a:pt x="15792" y="10189"/>
                  <a:pt x="14800" y="8157"/>
                </a:cubicBezTo>
                <a:cubicBezTo>
                  <a:pt x="14007" y="6545"/>
                  <a:pt x="13685" y="4760"/>
                  <a:pt x="12916" y="3149"/>
                </a:cubicBezTo>
                <a:cubicBezTo>
                  <a:pt x="11454" y="150"/>
                  <a:pt x="6298" y="1"/>
                  <a:pt x="3472" y="720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20"/>
          <p:cNvSpPr/>
          <p:nvPr/>
        </p:nvSpPr>
        <p:spPr>
          <a:xfrm rot="5400000">
            <a:off x="5760328" y="-754327"/>
            <a:ext cx="917613" cy="1779835"/>
          </a:xfrm>
          <a:custGeom>
            <a:avLst/>
            <a:gdLst/>
            <a:ahLst/>
            <a:cxnLst/>
            <a:rect l="l" t="t" r="r" b="b"/>
            <a:pathLst>
              <a:path w="20923" h="40583" extrusionOk="0">
                <a:moveTo>
                  <a:pt x="11696" y="1"/>
                </a:moveTo>
                <a:cubicBezTo>
                  <a:pt x="11457" y="1"/>
                  <a:pt x="11218" y="26"/>
                  <a:pt x="10982" y="80"/>
                </a:cubicBezTo>
                <a:cubicBezTo>
                  <a:pt x="10040" y="303"/>
                  <a:pt x="9222" y="923"/>
                  <a:pt x="8627" y="1691"/>
                </a:cubicBezTo>
                <a:cubicBezTo>
                  <a:pt x="6644" y="4146"/>
                  <a:pt x="6842" y="7641"/>
                  <a:pt x="7164" y="10764"/>
                </a:cubicBezTo>
                <a:cubicBezTo>
                  <a:pt x="7462" y="13888"/>
                  <a:pt x="7710" y="17358"/>
                  <a:pt x="5801" y="19862"/>
                </a:cubicBezTo>
                <a:cubicBezTo>
                  <a:pt x="4884" y="21102"/>
                  <a:pt x="3520" y="21944"/>
                  <a:pt x="2504" y="23110"/>
                </a:cubicBezTo>
                <a:cubicBezTo>
                  <a:pt x="25" y="25960"/>
                  <a:pt x="0" y="30373"/>
                  <a:pt x="1611" y="33794"/>
                </a:cubicBezTo>
                <a:cubicBezTo>
                  <a:pt x="3074" y="36942"/>
                  <a:pt x="5925" y="39545"/>
                  <a:pt x="9321" y="40338"/>
                </a:cubicBezTo>
                <a:cubicBezTo>
                  <a:pt x="10021" y="40502"/>
                  <a:pt x="10740" y="40582"/>
                  <a:pt x="11460" y="40582"/>
                </a:cubicBezTo>
                <a:cubicBezTo>
                  <a:pt x="14236" y="40582"/>
                  <a:pt x="17018" y="39389"/>
                  <a:pt x="18691" y="37165"/>
                </a:cubicBezTo>
                <a:cubicBezTo>
                  <a:pt x="20104" y="35281"/>
                  <a:pt x="20625" y="32877"/>
                  <a:pt x="20798" y="30522"/>
                </a:cubicBezTo>
                <a:cubicBezTo>
                  <a:pt x="20922" y="29009"/>
                  <a:pt x="20898" y="27473"/>
                  <a:pt x="20551" y="26010"/>
                </a:cubicBezTo>
                <a:cubicBezTo>
                  <a:pt x="20204" y="24448"/>
                  <a:pt x="19460" y="22986"/>
                  <a:pt x="18865" y="21523"/>
                </a:cubicBezTo>
                <a:cubicBezTo>
                  <a:pt x="17105" y="17259"/>
                  <a:pt x="16212" y="12673"/>
                  <a:pt x="16237" y="8087"/>
                </a:cubicBezTo>
                <a:cubicBezTo>
                  <a:pt x="16237" y="6352"/>
                  <a:pt x="16832" y="4369"/>
                  <a:pt x="15989" y="2807"/>
                </a:cubicBezTo>
                <a:cubicBezTo>
                  <a:pt x="15183" y="1346"/>
                  <a:pt x="13437" y="1"/>
                  <a:pt x="116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20"/>
          <p:cNvSpPr/>
          <p:nvPr/>
        </p:nvSpPr>
        <p:spPr>
          <a:xfrm rot="5400000">
            <a:off x="5563884" y="-762465"/>
            <a:ext cx="719776" cy="1776501"/>
          </a:xfrm>
          <a:custGeom>
            <a:avLst/>
            <a:gdLst/>
            <a:ahLst/>
            <a:cxnLst/>
            <a:rect l="l" t="t" r="r" b="b"/>
            <a:pathLst>
              <a:path w="16412" h="40507" fill="none" extrusionOk="0">
                <a:moveTo>
                  <a:pt x="4884" y="1512"/>
                </a:moveTo>
                <a:cubicBezTo>
                  <a:pt x="2281" y="2727"/>
                  <a:pt x="447" y="5429"/>
                  <a:pt x="273" y="8305"/>
                </a:cubicBezTo>
                <a:cubicBezTo>
                  <a:pt x="1" y="12618"/>
                  <a:pt x="3149" y="16337"/>
                  <a:pt x="4488" y="20452"/>
                </a:cubicBezTo>
                <a:cubicBezTo>
                  <a:pt x="5430" y="23426"/>
                  <a:pt x="5430" y="26699"/>
                  <a:pt x="4463" y="29673"/>
                </a:cubicBezTo>
                <a:cubicBezTo>
                  <a:pt x="4091" y="30814"/>
                  <a:pt x="3595" y="31904"/>
                  <a:pt x="3372" y="33070"/>
                </a:cubicBezTo>
                <a:cubicBezTo>
                  <a:pt x="3025" y="34854"/>
                  <a:pt x="3397" y="36813"/>
                  <a:pt x="4512" y="38251"/>
                </a:cubicBezTo>
                <a:cubicBezTo>
                  <a:pt x="5653" y="39664"/>
                  <a:pt x="7562" y="40506"/>
                  <a:pt x="9346" y="40209"/>
                </a:cubicBezTo>
                <a:cubicBezTo>
                  <a:pt x="10264" y="40035"/>
                  <a:pt x="11131" y="39614"/>
                  <a:pt x="11875" y="39069"/>
                </a:cubicBezTo>
                <a:cubicBezTo>
                  <a:pt x="15296" y="36565"/>
                  <a:pt x="16411" y="31855"/>
                  <a:pt x="15990" y="27641"/>
                </a:cubicBezTo>
                <a:cubicBezTo>
                  <a:pt x="15544" y="23426"/>
                  <a:pt x="13858" y="19435"/>
                  <a:pt x="12693" y="15370"/>
                </a:cubicBezTo>
                <a:cubicBezTo>
                  <a:pt x="11528" y="11230"/>
                  <a:pt x="11751" y="7908"/>
                  <a:pt x="12272" y="3744"/>
                </a:cubicBezTo>
                <a:cubicBezTo>
                  <a:pt x="12743" y="0"/>
                  <a:pt x="7239" y="397"/>
                  <a:pt x="4884" y="1512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2" name="Google Shape;482;p20"/>
          <p:cNvGrpSpPr/>
          <p:nvPr/>
        </p:nvGrpSpPr>
        <p:grpSpPr>
          <a:xfrm>
            <a:off x="11036165" y="485661"/>
            <a:ext cx="391664" cy="398404"/>
            <a:chOff x="2300600" y="1393350"/>
            <a:chExt cx="143825" cy="146300"/>
          </a:xfrm>
        </p:grpSpPr>
        <p:sp>
          <p:nvSpPr>
            <p:cNvPr id="483" name="Google Shape;483;p20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20"/>
          <p:cNvGrpSpPr/>
          <p:nvPr/>
        </p:nvGrpSpPr>
        <p:grpSpPr>
          <a:xfrm>
            <a:off x="11478365" y="5016594"/>
            <a:ext cx="391664" cy="398404"/>
            <a:chOff x="2300600" y="1393350"/>
            <a:chExt cx="143825" cy="146300"/>
          </a:xfrm>
        </p:grpSpPr>
        <p:sp>
          <p:nvSpPr>
            <p:cNvPr id="498" name="Google Shape;498;p20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2" name="Google Shape;512;p20"/>
          <p:cNvGrpSpPr/>
          <p:nvPr/>
        </p:nvGrpSpPr>
        <p:grpSpPr>
          <a:xfrm>
            <a:off x="602399" y="1223661"/>
            <a:ext cx="391664" cy="398404"/>
            <a:chOff x="2300600" y="1393350"/>
            <a:chExt cx="143825" cy="146300"/>
          </a:xfrm>
        </p:grpSpPr>
        <p:sp>
          <p:nvSpPr>
            <p:cNvPr id="513" name="Google Shape;513;p20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20"/>
          <p:cNvGrpSpPr/>
          <p:nvPr/>
        </p:nvGrpSpPr>
        <p:grpSpPr>
          <a:xfrm>
            <a:off x="1200799" y="5884261"/>
            <a:ext cx="391664" cy="398404"/>
            <a:chOff x="2300600" y="1393350"/>
            <a:chExt cx="143825" cy="146300"/>
          </a:xfrm>
        </p:grpSpPr>
        <p:sp>
          <p:nvSpPr>
            <p:cNvPr id="528" name="Google Shape;528;p20"/>
            <p:cNvSpPr/>
            <p:nvPr/>
          </p:nvSpPr>
          <p:spPr>
            <a:xfrm>
              <a:off x="2334075" y="1404525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0"/>
                  </a:moveTo>
                  <a:lnTo>
                    <a:pt x="1" y="74"/>
                  </a:lnTo>
                  <a:lnTo>
                    <a:pt x="3074" y="74"/>
                  </a:lnTo>
                  <a:lnTo>
                    <a:pt x="30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2352675" y="1393350"/>
              <a:ext cx="39675" cy="1275"/>
            </a:xfrm>
            <a:custGeom>
              <a:avLst/>
              <a:gdLst/>
              <a:ahLst/>
              <a:cxnLst/>
              <a:rect l="l" t="t" r="r" b="b"/>
              <a:pathLst>
                <a:path w="1587" h="51" extrusionOk="0">
                  <a:moveTo>
                    <a:pt x="0" y="1"/>
                  </a:moveTo>
                  <a:lnTo>
                    <a:pt x="0" y="50"/>
                  </a:lnTo>
                  <a:lnTo>
                    <a:pt x="1587" y="50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2352675" y="1537750"/>
              <a:ext cx="39675" cy="1900"/>
            </a:xfrm>
            <a:custGeom>
              <a:avLst/>
              <a:gdLst/>
              <a:ahLst/>
              <a:cxnLst/>
              <a:rect l="l" t="t" r="r" b="b"/>
              <a:pathLst>
                <a:path w="1587" h="76" extrusionOk="0">
                  <a:moveTo>
                    <a:pt x="0" y="1"/>
                  </a:moveTo>
                  <a:lnTo>
                    <a:pt x="0" y="75"/>
                  </a:lnTo>
                  <a:lnTo>
                    <a:pt x="1587" y="75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2320450" y="1415675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2311775" y="1426825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305575" y="143797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2301850" y="1449125"/>
              <a:ext cx="140700" cy="1900"/>
            </a:xfrm>
            <a:custGeom>
              <a:avLst/>
              <a:gdLst/>
              <a:ahLst/>
              <a:cxnLst/>
              <a:rect l="l" t="t" r="r" b="b"/>
              <a:pathLst>
                <a:path w="5628" h="76" extrusionOk="0">
                  <a:moveTo>
                    <a:pt x="0" y="1"/>
                  </a:moveTo>
                  <a:lnTo>
                    <a:pt x="0" y="75"/>
                  </a:lnTo>
                  <a:lnTo>
                    <a:pt x="5628" y="75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2300600" y="146030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2300600" y="1471450"/>
              <a:ext cx="143825" cy="1250"/>
            </a:xfrm>
            <a:custGeom>
              <a:avLst/>
              <a:gdLst/>
              <a:ahLst/>
              <a:cxnLst/>
              <a:rect l="l" t="t" r="r" b="b"/>
              <a:pathLst>
                <a:path w="5753" h="50" extrusionOk="0">
                  <a:moveTo>
                    <a:pt x="1" y="0"/>
                  </a:moveTo>
                  <a:lnTo>
                    <a:pt x="1" y="50"/>
                  </a:lnTo>
                  <a:lnTo>
                    <a:pt x="5752" y="50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2301850" y="1482600"/>
              <a:ext cx="140700" cy="1275"/>
            </a:xfrm>
            <a:custGeom>
              <a:avLst/>
              <a:gdLst/>
              <a:ahLst/>
              <a:cxnLst/>
              <a:rect l="l" t="t" r="r" b="b"/>
              <a:pathLst>
                <a:path w="5628" h="51" extrusionOk="0">
                  <a:moveTo>
                    <a:pt x="0" y="1"/>
                  </a:moveTo>
                  <a:lnTo>
                    <a:pt x="0" y="50"/>
                  </a:lnTo>
                  <a:lnTo>
                    <a:pt x="5628" y="50"/>
                  </a:lnTo>
                  <a:lnTo>
                    <a:pt x="5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2305575" y="1493125"/>
              <a:ext cx="133250" cy="1900"/>
            </a:xfrm>
            <a:custGeom>
              <a:avLst/>
              <a:gdLst/>
              <a:ahLst/>
              <a:cxnLst/>
              <a:rect l="l" t="t" r="r" b="b"/>
              <a:pathLst>
                <a:path w="5330" h="76" extrusionOk="0">
                  <a:moveTo>
                    <a:pt x="0" y="1"/>
                  </a:moveTo>
                  <a:lnTo>
                    <a:pt x="0" y="75"/>
                  </a:lnTo>
                  <a:lnTo>
                    <a:pt x="5330" y="75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2311775" y="1504300"/>
              <a:ext cx="121475" cy="1875"/>
            </a:xfrm>
            <a:custGeom>
              <a:avLst/>
              <a:gdLst/>
              <a:ahLst/>
              <a:cxnLst/>
              <a:rect l="l" t="t" r="r" b="b"/>
              <a:pathLst>
                <a:path w="4859" h="75" extrusionOk="0">
                  <a:moveTo>
                    <a:pt x="0" y="0"/>
                  </a:moveTo>
                  <a:lnTo>
                    <a:pt x="0" y="75"/>
                  </a:lnTo>
                  <a:lnTo>
                    <a:pt x="4859" y="7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2320450" y="1515450"/>
              <a:ext cx="104125" cy="1875"/>
            </a:xfrm>
            <a:custGeom>
              <a:avLst/>
              <a:gdLst/>
              <a:ahLst/>
              <a:cxnLst/>
              <a:rect l="l" t="t" r="r" b="b"/>
              <a:pathLst>
                <a:path w="4165" h="75" extrusionOk="0">
                  <a:moveTo>
                    <a:pt x="0" y="0"/>
                  </a:moveTo>
                  <a:lnTo>
                    <a:pt x="0" y="75"/>
                  </a:lnTo>
                  <a:lnTo>
                    <a:pt x="4165" y="75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2334075" y="1526600"/>
              <a:ext cx="76875" cy="1875"/>
            </a:xfrm>
            <a:custGeom>
              <a:avLst/>
              <a:gdLst/>
              <a:ahLst/>
              <a:cxnLst/>
              <a:rect l="l" t="t" r="r" b="b"/>
              <a:pathLst>
                <a:path w="3075" h="75" extrusionOk="0">
                  <a:moveTo>
                    <a:pt x="1" y="1"/>
                  </a:moveTo>
                  <a:lnTo>
                    <a:pt x="1" y="75"/>
                  </a:lnTo>
                  <a:lnTo>
                    <a:pt x="3074" y="75"/>
                  </a:lnTo>
                  <a:lnTo>
                    <a:pt x="30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20"/>
          <p:cNvGrpSpPr/>
          <p:nvPr/>
        </p:nvGrpSpPr>
        <p:grpSpPr>
          <a:xfrm>
            <a:off x="3543770" y="198610"/>
            <a:ext cx="347908" cy="187005"/>
            <a:chOff x="3473452" y="6707332"/>
            <a:chExt cx="260931" cy="140254"/>
          </a:xfrm>
        </p:grpSpPr>
        <p:sp>
          <p:nvSpPr>
            <p:cNvPr id="543" name="Google Shape;543;p20"/>
            <p:cNvSpPr/>
            <p:nvPr/>
          </p:nvSpPr>
          <p:spPr>
            <a:xfrm>
              <a:off x="3615312" y="670894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20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492200" y="6708944"/>
              <a:ext cx="119071" cy="137030"/>
            </a:xfrm>
            <a:custGeom>
              <a:avLst/>
              <a:gdLst/>
              <a:ahLst/>
              <a:cxnLst/>
              <a:rect l="l" t="t" r="r" b="b"/>
              <a:pathLst>
                <a:path w="3620" h="4166" extrusionOk="0">
                  <a:moveTo>
                    <a:pt x="0" y="1"/>
                  </a:moveTo>
                  <a:lnTo>
                    <a:pt x="2083" y="2083"/>
                  </a:lnTo>
                  <a:lnTo>
                    <a:pt x="0" y="4165"/>
                  </a:lnTo>
                  <a:lnTo>
                    <a:pt x="1537" y="4165"/>
                  </a:lnTo>
                  <a:lnTo>
                    <a:pt x="3619" y="2083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597386" y="6707332"/>
              <a:ext cx="125584" cy="140254"/>
            </a:xfrm>
            <a:custGeom>
              <a:avLst/>
              <a:gdLst/>
              <a:ahLst/>
              <a:cxnLst/>
              <a:rect l="l" t="t" r="r" b="b"/>
              <a:pathLst>
                <a:path w="3818" h="4264" extrusionOk="0">
                  <a:moveTo>
                    <a:pt x="1636" y="99"/>
                  </a:moveTo>
                  <a:lnTo>
                    <a:pt x="3669" y="2132"/>
                  </a:lnTo>
                  <a:lnTo>
                    <a:pt x="1636" y="4140"/>
                  </a:lnTo>
                  <a:lnTo>
                    <a:pt x="273" y="4140"/>
                  </a:lnTo>
                  <a:lnTo>
                    <a:pt x="2281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686" y="4264"/>
                  </a:lnTo>
                  <a:lnTo>
                    <a:pt x="3818" y="2132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473452" y="6707332"/>
              <a:ext cx="126406" cy="140254"/>
            </a:xfrm>
            <a:custGeom>
              <a:avLst/>
              <a:gdLst/>
              <a:ahLst/>
              <a:cxnLst/>
              <a:rect l="l" t="t" r="r" b="b"/>
              <a:pathLst>
                <a:path w="3843" h="4264" extrusionOk="0">
                  <a:moveTo>
                    <a:pt x="1661" y="99"/>
                  </a:moveTo>
                  <a:lnTo>
                    <a:pt x="3669" y="2132"/>
                  </a:lnTo>
                  <a:lnTo>
                    <a:pt x="1661" y="4140"/>
                  </a:lnTo>
                  <a:lnTo>
                    <a:pt x="273" y="4140"/>
                  </a:lnTo>
                  <a:lnTo>
                    <a:pt x="2305" y="2132"/>
                  </a:lnTo>
                  <a:lnTo>
                    <a:pt x="273" y="99"/>
                  </a:lnTo>
                  <a:close/>
                  <a:moveTo>
                    <a:pt x="0" y="0"/>
                  </a:moveTo>
                  <a:lnTo>
                    <a:pt x="2132" y="2132"/>
                  </a:lnTo>
                  <a:lnTo>
                    <a:pt x="0" y="4264"/>
                  </a:lnTo>
                  <a:lnTo>
                    <a:pt x="1711" y="4264"/>
                  </a:lnTo>
                  <a:lnTo>
                    <a:pt x="3842" y="2132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0"/>
          <p:cNvGrpSpPr/>
          <p:nvPr/>
        </p:nvGrpSpPr>
        <p:grpSpPr>
          <a:xfrm>
            <a:off x="8661542" y="385589"/>
            <a:ext cx="105519" cy="95695"/>
            <a:chOff x="3257356" y="5935179"/>
            <a:chExt cx="79139" cy="71771"/>
          </a:xfrm>
        </p:grpSpPr>
        <p:sp>
          <p:nvSpPr>
            <p:cNvPr id="548" name="Google Shape;548;p20"/>
            <p:cNvSpPr/>
            <p:nvPr/>
          </p:nvSpPr>
          <p:spPr>
            <a:xfrm>
              <a:off x="3267980" y="5936001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257356" y="5935179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0" name="Google Shape;550;p20"/>
          <p:cNvGrpSpPr/>
          <p:nvPr/>
        </p:nvGrpSpPr>
        <p:grpSpPr>
          <a:xfrm>
            <a:off x="9763436" y="6401736"/>
            <a:ext cx="347952" cy="188101"/>
            <a:chOff x="1796227" y="5428852"/>
            <a:chExt cx="260964" cy="141076"/>
          </a:xfrm>
        </p:grpSpPr>
        <p:sp>
          <p:nvSpPr>
            <p:cNvPr id="551" name="Google Shape;551;p20"/>
            <p:cNvSpPr/>
            <p:nvPr/>
          </p:nvSpPr>
          <p:spPr>
            <a:xfrm>
              <a:off x="1796227" y="5430464"/>
              <a:ext cx="119104" cy="137030"/>
            </a:xfrm>
            <a:custGeom>
              <a:avLst/>
              <a:gdLst/>
              <a:ahLst/>
              <a:cxnLst/>
              <a:rect l="l" t="t" r="r" b="b"/>
              <a:pathLst>
                <a:path w="3621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620" y="4165"/>
                  </a:lnTo>
                  <a:lnTo>
                    <a:pt x="1538" y="2083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1920162" y="5430464"/>
              <a:ext cx="118281" cy="137030"/>
            </a:xfrm>
            <a:custGeom>
              <a:avLst/>
              <a:gdLst/>
              <a:ahLst/>
              <a:cxnLst/>
              <a:rect l="l" t="t" r="r" b="b"/>
              <a:pathLst>
                <a:path w="3596" h="4166" extrusionOk="0">
                  <a:moveTo>
                    <a:pt x="2083" y="1"/>
                  </a:moveTo>
                  <a:lnTo>
                    <a:pt x="1" y="2083"/>
                  </a:lnTo>
                  <a:lnTo>
                    <a:pt x="2083" y="4165"/>
                  </a:lnTo>
                  <a:lnTo>
                    <a:pt x="3595" y="4165"/>
                  </a:lnTo>
                  <a:lnTo>
                    <a:pt x="1538" y="2083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1807641" y="5428852"/>
              <a:ext cx="126439" cy="141076"/>
            </a:xfrm>
            <a:custGeom>
              <a:avLst/>
              <a:gdLst/>
              <a:ahLst/>
              <a:cxnLst/>
              <a:rect l="l" t="t" r="r" b="b"/>
              <a:pathLst>
                <a:path w="3844" h="4289" extrusionOk="0">
                  <a:moveTo>
                    <a:pt x="3571" y="124"/>
                  </a:moveTo>
                  <a:lnTo>
                    <a:pt x="1538" y="2132"/>
                  </a:lnTo>
                  <a:lnTo>
                    <a:pt x="3571" y="4165"/>
                  </a:lnTo>
                  <a:lnTo>
                    <a:pt x="2182" y="4165"/>
                  </a:lnTo>
                  <a:lnTo>
                    <a:pt x="174" y="2132"/>
                  </a:lnTo>
                  <a:lnTo>
                    <a:pt x="2182" y="124"/>
                  </a:lnTo>
                  <a:close/>
                  <a:moveTo>
                    <a:pt x="2133" y="0"/>
                  </a:moveTo>
                  <a:lnTo>
                    <a:pt x="1" y="2132"/>
                  </a:lnTo>
                  <a:lnTo>
                    <a:pt x="2133" y="4289"/>
                  </a:lnTo>
                  <a:lnTo>
                    <a:pt x="3843" y="4289"/>
                  </a:lnTo>
                  <a:lnTo>
                    <a:pt x="1687" y="2132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1930785" y="5428852"/>
              <a:ext cx="126406" cy="141076"/>
            </a:xfrm>
            <a:custGeom>
              <a:avLst/>
              <a:gdLst/>
              <a:ahLst/>
              <a:cxnLst/>
              <a:rect l="l" t="t" r="r" b="b"/>
              <a:pathLst>
                <a:path w="3843" h="4289" extrusionOk="0">
                  <a:moveTo>
                    <a:pt x="3570" y="124"/>
                  </a:moveTo>
                  <a:lnTo>
                    <a:pt x="1537" y="2132"/>
                  </a:lnTo>
                  <a:lnTo>
                    <a:pt x="3570" y="4165"/>
                  </a:lnTo>
                  <a:lnTo>
                    <a:pt x="2206" y="4165"/>
                  </a:lnTo>
                  <a:lnTo>
                    <a:pt x="174" y="2132"/>
                  </a:lnTo>
                  <a:lnTo>
                    <a:pt x="2206" y="124"/>
                  </a:lnTo>
                  <a:close/>
                  <a:moveTo>
                    <a:pt x="2157" y="0"/>
                  </a:moveTo>
                  <a:lnTo>
                    <a:pt x="0" y="2132"/>
                  </a:lnTo>
                  <a:lnTo>
                    <a:pt x="2157" y="4289"/>
                  </a:lnTo>
                  <a:lnTo>
                    <a:pt x="3842" y="4289"/>
                  </a:lnTo>
                  <a:lnTo>
                    <a:pt x="1711" y="2132"/>
                  </a:lnTo>
                  <a:lnTo>
                    <a:pt x="3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5" name="Google Shape;555;p20"/>
          <p:cNvGrpSpPr/>
          <p:nvPr/>
        </p:nvGrpSpPr>
        <p:grpSpPr>
          <a:xfrm rot="-5400000">
            <a:off x="245842" y="4692934"/>
            <a:ext cx="486007" cy="178365"/>
            <a:chOff x="2009856" y="6665725"/>
            <a:chExt cx="364505" cy="133774"/>
          </a:xfrm>
        </p:grpSpPr>
        <p:sp>
          <p:nvSpPr>
            <p:cNvPr id="556" name="Google Shape;556;p20"/>
            <p:cNvSpPr/>
            <p:nvPr/>
          </p:nvSpPr>
          <p:spPr>
            <a:xfrm>
              <a:off x="2261803" y="66681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59" y="1959"/>
                  </a:lnTo>
                  <a:lnTo>
                    <a:pt x="1" y="3942"/>
                  </a:lnTo>
                  <a:lnTo>
                    <a:pt x="1438" y="3942"/>
                  </a:lnTo>
                  <a:lnTo>
                    <a:pt x="3422" y="1959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144381" y="6668192"/>
              <a:ext cx="112558" cy="129662"/>
            </a:xfrm>
            <a:custGeom>
              <a:avLst/>
              <a:gdLst/>
              <a:ahLst/>
              <a:cxnLst/>
              <a:rect l="l" t="t" r="r" b="b"/>
              <a:pathLst>
                <a:path w="3422" h="3942" extrusionOk="0">
                  <a:moveTo>
                    <a:pt x="1" y="0"/>
                  </a:moveTo>
                  <a:lnTo>
                    <a:pt x="1984" y="1959"/>
                  </a:lnTo>
                  <a:lnTo>
                    <a:pt x="1" y="3942"/>
                  </a:lnTo>
                  <a:lnTo>
                    <a:pt x="1464" y="3942"/>
                  </a:lnTo>
                  <a:lnTo>
                    <a:pt x="3422" y="1959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026992" y="6668192"/>
              <a:ext cx="113380" cy="129662"/>
            </a:xfrm>
            <a:custGeom>
              <a:avLst/>
              <a:gdLst/>
              <a:ahLst/>
              <a:cxnLst/>
              <a:rect l="l" t="t" r="r" b="b"/>
              <a:pathLst>
                <a:path w="3447" h="3942" extrusionOk="0">
                  <a:moveTo>
                    <a:pt x="0" y="0"/>
                  </a:moveTo>
                  <a:lnTo>
                    <a:pt x="1983" y="1959"/>
                  </a:lnTo>
                  <a:lnTo>
                    <a:pt x="0" y="3942"/>
                  </a:lnTo>
                  <a:lnTo>
                    <a:pt x="1463" y="3942"/>
                  </a:lnTo>
                  <a:lnTo>
                    <a:pt x="3446" y="19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243877" y="66657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96" y="2034"/>
                  </a:lnTo>
                  <a:lnTo>
                    <a:pt x="1562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0" y="1"/>
                  </a:moveTo>
                  <a:lnTo>
                    <a:pt x="2033" y="2034"/>
                  </a:lnTo>
                  <a:lnTo>
                    <a:pt x="0" y="4066"/>
                  </a:lnTo>
                  <a:lnTo>
                    <a:pt x="1612" y="4066"/>
                  </a:lnTo>
                  <a:lnTo>
                    <a:pt x="3644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2126456" y="66657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87" y="125"/>
                  </a:moveTo>
                  <a:lnTo>
                    <a:pt x="3496" y="2034"/>
                  </a:lnTo>
                  <a:lnTo>
                    <a:pt x="1587" y="3967"/>
                  </a:lnTo>
                  <a:lnTo>
                    <a:pt x="273" y="3967"/>
                  </a:lnTo>
                  <a:lnTo>
                    <a:pt x="2182" y="2034"/>
                  </a:lnTo>
                  <a:lnTo>
                    <a:pt x="273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2009856" y="6665725"/>
              <a:ext cx="119893" cy="133774"/>
            </a:xfrm>
            <a:custGeom>
              <a:avLst/>
              <a:gdLst/>
              <a:ahLst/>
              <a:cxnLst/>
              <a:rect l="l" t="t" r="r" b="b"/>
              <a:pathLst>
                <a:path w="3645" h="4067" extrusionOk="0">
                  <a:moveTo>
                    <a:pt x="1562" y="125"/>
                  </a:moveTo>
                  <a:lnTo>
                    <a:pt x="3471" y="2034"/>
                  </a:lnTo>
                  <a:lnTo>
                    <a:pt x="1562" y="3967"/>
                  </a:lnTo>
                  <a:lnTo>
                    <a:pt x="249" y="3967"/>
                  </a:lnTo>
                  <a:lnTo>
                    <a:pt x="2182" y="2034"/>
                  </a:lnTo>
                  <a:lnTo>
                    <a:pt x="249" y="125"/>
                  </a:lnTo>
                  <a:close/>
                  <a:moveTo>
                    <a:pt x="1" y="1"/>
                  </a:moveTo>
                  <a:lnTo>
                    <a:pt x="2033" y="2034"/>
                  </a:lnTo>
                  <a:lnTo>
                    <a:pt x="1" y="4066"/>
                  </a:lnTo>
                  <a:lnTo>
                    <a:pt x="1612" y="4066"/>
                  </a:lnTo>
                  <a:lnTo>
                    <a:pt x="3645" y="2034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20"/>
          <p:cNvGrpSpPr/>
          <p:nvPr/>
        </p:nvGrpSpPr>
        <p:grpSpPr>
          <a:xfrm rot="-5400000">
            <a:off x="11567700" y="3336031"/>
            <a:ext cx="343609" cy="185952"/>
            <a:chOff x="7248399" y="7269373"/>
            <a:chExt cx="257707" cy="139464"/>
          </a:xfrm>
        </p:grpSpPr>
        <p:sp>
          <p:nvSpPr>
            <p:cNvPr id="563" name="Google Shape;563;p20"/>
            <p:cNvSpPr/>
            <p:nvPr/>
          </p:nvSpPr>
          <p:spPr>
            <a:xfrm>
              <a:off x="7388647" y="7270985"/>
              <a:ext cx="117459" cy="135386"/>
            </a:xfrm>
            <a:custGeom>
              <a:avLst/>
              <a:gdLst/>
              <a:ahLst/>
              <a:cxnLst/>
              <a:rect l="l" t="t" r="r" b="b"/>
              <a:pathLst>
                <a:path w="3571" h="4116" extrusionOk="0">
                  <a:moveTo>
                    <a:pt x="1" y="1"/>
                  </a:moveTo>
                  <a:lnTo>
                    <a:pt x="2058" y="2058"/>
                  </a:lnTo>
                  <a:lnTo>
                    <a:pt x="1" y="4116"/>
                  </a:lnTo>
                  <a:lnTo>
                    <a:pt x="1513" y="4116"/>
                  </a:lnTo>
                  <a:lnTo>
                    <a:pt x="3570" y="205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7266358" y="7270985"/>
              <a:ext cx="117426" cy="135386"/>
            </a:xfrm>
            <a:custGeom>
              <a:avLst/>
              <a:gdLst/>
              <a:ahLst/>
              <a:cxnLst/>
              <a:rect l="l" t="t" r="r" b="b"/>
              <a:pathLst>
                <a:path w="3570" h="4116" extrusionOk="0">
                  <a:moveTo>
                    <a:pt x="0" y="1"/>
                  </a:moveTo>
                  <a:lnTo>
                    <a:pt x="2058" y="2058"/>
                  </a:lnTo>
                  <a:lnTo>
                    <a:pt x="0" y="4116"/>
                  </a:lnTo>
                  <a:lnTo>
                    <a:pt x="1512" y="4116"/>
                  </a:lnTo>
                  <a:lnTo>
                    <a:pt x="3570" y="2058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7369899" y="726937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45" y="2107"/>
                  </a:lnTo>
                  <a:lnTo>
                    <a:pt x="1637" y="4115"/>
                  </a:lnTo>
                  <a:lnTo>
                    <a:pt x="273" y="4115"/>
                  </a:lnTo>
                  <a:lnTo>
                    <a:pt x="2281" y="2107"/>
                  </a:lnTo>
                  <a:lnTo>
                    <a:pt x="273" y="124"/>
                  </a:lnTo>
                  <a:close/>
                  <a:moveTo>
                    <a:pt x="0" y="0"/>
                  </a:moveTo>
                  <a:lnTo>
                    <a:pt x="2132" y="2107"/>
                  </a:lnTo>
                  <a:lnTo>
                    <a:pt x="0" y="4239"/>
                  </a:lnTo>
                  <a:lnTo>
                    <a:pt x="1686" y="4239"/>
                  </a:lnTo>
                  <a:lnTo>
                    <a:pt x="3793" y="210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7248399" y="7269373"/>
              <a:ext cx="124794" cy="139464"/>
            </a:xfrm>
            <a:custGeom>
              <a:avLst/>
              <a:gdLst/>
              <a:ahLst/>
              <a:cxnLst/>
              <a:rect l="l" t="t" r="r" b="b"/>
              <a:pathLst>
                <a:path w="3794" h="4240" extrusionOk="0">
                  <a:moveTo>
                    <a:pt x="1637" y="124"/>
                  </a:moveTo>
                  <a:lnTo>
                    <a:pt x="3620" y="2107"/>
                  </a:lnTo>
                  <a:lnTo>
                    <a:pt x="1637" y="4115"/>
                  </a:lnTo>
                  <a:lnTo>
                    <a:pt x="274" y="4115"/>
                  </a:lnTo>
                  <a:lnTo>
                    <a:pt x="2257" y="2107"/>
                  </a:lnTo>
                  <a:lnTo>
                    <a:pt x="274" y="124"/>
                  </a:lnTo>
                  <a:close/>
                  <a:moveTo>
                    <a:pt x="1" y="0"/>
                  </a:moveTo>
                  <a:lnTo>
                    <a:pt x="2108" y="2107"/>
                  </a:lnTo>
                  <a:lnTo>
                    <a:pt x="1" y="4239"/>
                  </a:lnTo>
                  <a:lnTo>
                    <a:pt x="1662" y="4239"/>
                  </a:lnTo>
                  <a:lnTo>
                    <a:pt x="3794" y="2107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20"/>
          <p:cNvGrpSpPr/>
          <p:nvPr/>
        </p:nvGrpSpPr>
        <p:grpSpPr>
          <a:xfrm>
            <a:off x="4063146" y="6401748"/>
            <a:ext cx="102229" cy="92493"/>
            <a:chOff x="5629096" y="6735286"/>
            <a:chExt cx="76672" cy="69370"/>
          </a:xfrm>
        </p:grpSpPr>
        <p:sp>
          <p:nvSpPr>
            <p:cNvPr id="568" name="Google Shape;568;p20"/>
            <p:cNvSpPr/>
            <p:nvPr/>
          </p:nvSpPr>
          <p:spPr>
            <a:xfrm>
              <a:off x="5638898" y="6736931"/>
              <a:ext cx="66870" cy="66081"/>
            </a:xfrm>
            <a:custGeom>
              <a:avLst/>
              <a:gdLst/>
              <a:ahLst/>
              <a:cxnLst/>
              <a:rect l="l" t="t" r="r" b="b"/>
              <a:pathLst>
                <a:path w="2033" h="2009" extrusionOk="0">
                  <a:moveTo>
                    <a:pt x="1562" y="1"/>
                  </a:moveTo>
                  <a:lnTo>
                    <a:pt x="1190" y="397"/>
                  </a:lnTo>
                  <a:lnTo>
                    <a:pt x="992" y="595"/>
                  </a:lnTo>
                  <a:lnTo>
                    <a:pt x="793" y="422"/>
                  </a:lnTo>
                  <a:lnTo>
                    <a:pt x="397" y="25"/>
                  </a:lnTo>
                  <a:lnTo>
                    <a:pt x="0" y="447"/>
                  </a:lnTo>
                  <a:lnTo>
                    <a:pt x="422" y="819"/>
                  </a:lnTo>
                  <a:lnTo>
                    <a:pt x="620" y="1017"/>
                  </a:lnTo>
                  <a:lnTo>
                    <a:pt x="422" y="1215"/>
                  </a:lnTo>
                  <a:lnTo>
                    <a:pt x="50" y="1637"/>
                  </a:lnTo>
                  <a:lnTo>
                    <a:pt x="471" y="2008"/>
                  </a:lnTo>
                  <a:lnTo>
                    <a:pt x="843" y="1587"/>
                  </a:lnTo>
                  <a:lnTo>
                    <a:pt x="1041" y="1389"/>
                  </a:lnTo>
                  <a:lnTo>
                    <a:pt x="1240" y="1587"/>
                  </a:lnTo>
                  <a:lnTo>
                    <a:pt x="1636" y="1959"/>
                  </a:lnTo>
                  <a:lnTo>
                    <a:pt x="2033" y="1562"/>
                  </a:lnTo>
                  <a:lnTo>
                    <a:pt x="1611" y="1166"/>
                  </a:lnTo>
                  <a:lnTo>
                    <a:pt x="1413" y="992"/>
                  </a:lnTo>
                  <a:lnTo>
                    <a:pt x="1611" y="769"/>
                  </a:lnTo>
                  <a:lnTo>
                    <a:pt x="1983" y="372"/>
                  </a:lnTo>
                  <a:lnTo>
                    <a:pt x="15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629096" y="6735286"/>
              <a:ext cx="69337" cy="69370"/>
            </a:xfrm>
            <a:custGeom>
              <a:avLst/>
              <a:gdLst/>
              <a:ahLst/>
              <a:cxnLst/>
              <a:rect l="l" t="t" r="r" b="b"/>
              <a:pathLst>
                <a:path w="2108" h="2109" extrusionOk="0">
                  <a:moveTo>
                    <a:pt x="1612" y="75"/>
                  </a:moveTo>
                  <a:lnTo>
                    <a:pt x="1984" y="422"/>
                  </a:lnTo>
                  <a:lnTo>
                    <a:pt x="1414" y="1042"/>
                  </a:lnTo>
                  <a:lnTo>
                    <a:pt x="2033" y="1612"/>
                  </a:lnTo>
                  <a:lnTo>
                    <a:pt x="1686" y="1984"/>
                  </a:lnTo>
                  <a:lnTo>
                    <a:pt x="1067" y="1414"/>
                  </a:lnTo>
                  <a:lnTo>
                    <a:pt x="496" y="2034"/>
                  </a:lnTo>
                  <a:lnTo>
                    <a:pt x="125" y="1687"/>
                  </a:lnTo>
                  <a:lnTo>
                    <a:pt x="695" y="1067"/>
                  </a:lnTo>
                  <a:lnTo>
                    <a:pt x="75" y="497"/>
                  </a:lnTo>
                  <a:lnTo>
                    <a:pt x="422" y="125"/>
                  </a:lnTo>
                  <a:lnTo>
                    <a:pt x="1042" y="695"/>
                  </a:lnTo>
                  <a:lnTo>
                    <a:pt x="1612" y="75"/>
                  </a:lnTo>
                  <a:close/>
                  <a:moveTo>
                    <a:pt x="1612" y="1"/>
                  </a:moveTo>
                  <a:lnTo>
                    <a:pt x="1042" y="621"/>
                  </a:lnTo>
                  <a:lnTo>
                    <a:pt x="422" y="51"/>
                  </a:lnTo>
                  <a:lnTo>
                    <a:pt x="1" y="497"/>
                  </a:lnTo>
                  <a:lnTo>
                    <a:pt x="620" y="1067"/>
                  </a:lnTo>
                  <a:lnTo>
                    <a:pt x="50" y="1687"/>
                  </a:lnTo>
                  <a:lnTo>
                    <a:pt x="496" y="2108"/>
                  </a:lnTo>
                  <a:lnTo>
                    <a:pt x="1067" y="1488"/>
                  </a:lnTo>
                  <a:lnTo>
                    <a:pt x="1686" y="2058"/>
                  </a:lnTo>
                  <a:lnTo>
                    <a:pt x="2108" y="1612"/>
                  </a:lnTo>
                  <a:lnTo>
                    <a:pt x="1488" y="1042"/>
                  </a:lnTo>
                  <a:lnTo>
                    <a:pt x="2058" y="42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0" name="Google Shape;570;p20"/>
          <p:cNvSpPr/>
          <p:nvPr/>
        </p:nvSpPr>
        <p:spPr>
          <a:xfrm>
            <a:off x="500271" y="2706989"/>
            <a:ext cx="58768" cy="58768"/>
          </a:xfrm>
          <a:custGeom>
            <a:avLst/>
            <a:gdLst/>
            <a:ahLst/>
            <a:cxnLst/>
            <a:rect l="l" t="t" r="r" b="b"/>
            <a:pathLst>
              <a:path w="1340" h="1340" extrusionOk="0">
                <a:moveTo>
                  <a:pt x="670" y="75"/>
                </a:moveTo>
                <a:cubicBezTo>
                  <a:pt x="992" y="75"/>
                  <a:pt x="1265" y="348"/>
                  <a:pt x="1265" y="670"/>
                </a:cubicBezTo>
                <a:cubicBezTo>
                  <a:pt x="1265" y="993"/>
                  <a:pt x="992" y="1265"/>
                  <a:pt x="670" y="1265"/>
                </a:cubicBezTo>
                <a:cubicBezTo>
                  <a:pt x="348" y="1265"/>
                  <a:pt x="75" y="993"/>
                  <a:pt x="75" y="670"/>
                </a:cubicBezTo>
                <a:cubicBezTo>
                  <a:pt x="75" y="348"/>
                  <a:pt x="348" y="75"/>
                  <a:pt x="670" y="75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40"/>
                  <a:pt x="670" y="1340"/>
                </a:cubicBezTo>
                <a:cubicBezTo>
                  <a:pt x="1042" y="1340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1" name="Google Shape;571;p20"/>
          <p:cNvGrpSpPr/>
          <p:nvPr/>
        </p:nvGrpSpPr>
        <p:grpSpPr>
          <a:xfrm>
            <a:off x="11941519" y="2038600"/>
            <a:ext cx="105519" cy="95739"/>
            <a:chOff x="1365714" y="5326100"/>
            <a:chExt cx="79139" cy="71804"/>
          </a:xfrm>
        </p:grpSpPr>
        <p:sp>
          <p:nvSpPr>
            <p:cNvPr id="572" name="Google Shape;572;p20"/>
            <p:cNvSpPr/>
            <p:nvPr/>
          </p:nvSpPr>
          <p:spPr>
            <a:xfrm>
              <a:off x="1365714" y="5327744"/>
              <a:ext cx="68548" cy="68515"/>
            </a:xfrm>
            <a:custGeom>
              <a:avLst/>
              <a:gdLst/>
              <a:ahLst/>
              <a:cxnLst/>
              <a:rect l="l" t="t" r="r" b="b"/>
              <a:pathLst>
                <a:path w="2084" h="2083" extrusionOk="0">
                  <a:moveTo>
                    <a:pt x="422" y="0"/>
                  </a:moveTo>
                  <a:lnTo>
                    <a:pt x="1" y="422"/>
                  </a:lnTo>
                  <a:lnTo>
                    <a:pt x="422" y="818"/>
                  </a:lnTo>
                  <a:lnTo>
                    <a:pt x="621" y="1041"/>
                  </a:lnTo>
                  <a:lnTo>
                    <a:pt x="422" y="1240"/>
                  </a:lnTo>
                  <a:lnTo>
                    <a:pt x="1" y="1661"/>
                  </a:lnTo>
                  <a:lnTo>
                    <a:pt x="422" y="2083"/>
                  </a:lnTo>
                  <a:lnTo>
                    <a:pt x="844" y="1661"/>
                  </a:lnTo>
                  <a:lnTo>
                    <a:pt x="1042" y="1463"/>
                  </a:lnTo>
                  <a:lnTo>
                    <a:pt x="1240" y="1661"/>
                  </a:lnTo>
                  <a:lnTo>
                    <a:pt x="1662" y="2083"/>
                  </a:lnTo>
                  <a:lnTo>
                    <a:pt x="2083" y="1661"/>
                  </a:lnTo>
                  <a:lnTo>
                    <a:pt x="1662" y="1240"/>
                  </a:lnTo>
                  <a:lnTo>
                    <a:pt x="1463" y="1041"/>
                  </a:lnTo>
                  <a:lnTo>
                    <a:pt x="1662" y="818"/>
                  </a:lnTo>
                  <a:lnTo>
                    <a:pt x="2083" y="422"/>
                  </a:lnTo>
                  <a:lnTo>
                    <a:pt x="1662" y="0"/>
                  </a:lnTo>
                  <a:lnTo>
                    <a:pt x="1240" y="422"/>
                  </a:lnTo>
                  <a:lnTo>
                    <a:pt x="1042" y="620"/>
                  </a:lnTo>
                  <a:lnTo>
                    <a:pt x="844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1373048" y="5326100"/>
              <a:ext cx="71804" cy="71804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736" y="75"/>
                  </a:moveTo>
                  <a:lnTo>
                    <a:pt x="2108" y="472"/>
                  </a:lnTo>
                  <a:lnTo>
                    <a:pt x="1488" y="1091"/>
                  </a:lnTo>
                  <a:lnTo>
                    <a:pt x="2108" y="1711"/>
                  </a:lnTo>
                  <a:lnTo>
                    <a:pt x="1736" y="2108"/>
                  </a:lnTo>
                  <a:lnTo>
                    <a:pt x="1092" y="1463"/>
                  </a:lnTo>
                  <a:lnTo>
                    <a:pt x="472" y="2108"/>
                  </a:lnTo>
                  <a:lnTo>
                    <a:pt x="100" y="1711"/>
                  </a:lnTo>
                  <a:lnTo>
                    <a:pt x="720" y="1091"/>
                  </a:lnTo>
                  <a:lnTo>
                    <a:pt x="100" y="472"/>
                  </a:lnTo>
                  <a:lnTo>
                    <a:pt x="472" y="75"/>
                  </a:lnTo>
                  <a:lnTo>
                    <a:pt x="1092" y="720"/>
                  </a:lnTo>
                  <a:lnTo>
                    <a:pt x="1736" y="75"/>
                  </a:lnTo>
                  <a:close/>
                  <a:moveTo>
                    <a:pt x="472" y="1"/>
                  </a:moveTo>
                  <a:lnTo>
                    <a:pt x="1" y="472"/>
                  </a:lnTo>
                  <a:lnTo>
                    <a:pt x="646" y="1091"/>
                  </a:lnTo>
                  <a:lnTo>
                    <a:pt x="1" y="1711"/>
                  </a:lnTo>
                  <a:lnTo>
                    <a:pt x="472" y="2182"/>
                  </a:lnTo>
                  <a:lnTo>
                    <a:pt x="1092" y="1538"/>
                  </a:lnTo>
                  <a:lnTo>
                    <a:pt x="1736" y="2182"/>
                  </a:lnTo>
                  <a:lnTo>
                    <a:pt x="2182" y="1711"/>
                  </a:lnTo>
                  <a:lnTo>
                    <a:pt x="1563" y="1091"/>
                  </a:lnTo>
                  <a:lnTo>
                    <a:pt x="2182" y="472"/>
                  </a:lnTo>
                  <a:lnTo>
                    <a:pt x="1736" y="1"/>
                  </a:lnTo>
                  <a:lnTo>
                    <a:pt x="1092" y="620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68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1"/>
          <p:cNvSpPr txBox="1">
            <a:spLocks noGrp="1"/>
          </p:cNvSpPr>
          <p:nvPr>
            <p:ph type="title"/>
          </p:nvPr>
        </p:nvSpPr>
        <p:spPr>
          <a:xfrm>
            <a:off x="960000" y="1972800"/>
            <a:ext cx="5853600" cy="1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13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960000" y="4050800"/>
            <a:ext cx="5853600" cy="83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77" name="Google Shape;577;p21"/>
          <p:cNvSpPr/>
          <p:nvPr/>
        </p:nvSpPr>
        <p:spPr>
          <a:xfrm rot="2700000">
            <a:off x="-37369" y="-270593"/>
            <a:ext cx="1751740" cy="2216909"/>
          </a:xfrm>
          <a:custGeom>
            <a:avLst/>
            <a:gdLst/>
            <a:ahLst/>
            <a:cxnLst/>
            <a:rect l="l" t="t" r="r" b="b"/>
            <a:pathLst>
              <a:path w="34781" h="44017" extrusionOk="0">
                <a:moveTo>
                  <a:pt x="16167" y="0"/>
                </a:moveTo>
                <a:cubicBezTo>
                  <a:pt x="15171" y="0"/>
                  <a:pt x="14155" y="208"/>
                  <a:pt x="13164" y="586"/>
                </a:cubicBezTo>
                <a:cubicBezTo>
                  <a:pt x="10041" y="1776"/>
                  <a:pt x="7339" y="4652"/>
                  <a:pt x="6942" y="7800"/>
                </a:cubicBezTo>
                <a:cubicBezTo>
                  <a:pt x="6496" y="11246"/>
                  <a:pt x="7066" y="14047"/>
                  <a:pt x="5232" y="17319"/>
                </a:cubicBezTo>
                <a:cubicBezTo>
                  <a:pt x="3818" y="19848"/>
                  <a:pt x="1612" y="21980"/>
                  <a:pt x="918" y="24781"/>
                </a:cubicBezTo>
                <a:cubicBezTo>
                  <a:pt x="1" y="28549"/>
                  <a:pt x="2034" y="32342"/>
                  <a:pt x="3992" y="35688"/>
                </a:cubicBezTo>
                <a:cubicBezTo>
                  <a:pt x="5876" y="38911"/>
                  <a:pt x="8058" y="42406"/>
                  <a:pt x="11602" y="43621"/>
                </a:cubicBezTo>
                <a:cubicBezTo>
                  <a:pt x="12399" y="43886"/>
                  <a:pt x="13239" y="44016"/>
                  <a:pt x="14081" y="44016"/>
                </a:cubicBezTo>
                <a:cubicBezTo>
                  <a:pt x="15834" y="44016"/>
                  <a:pt x="17592" y="43453"/>
                  <a:pt x="18965" y="42382"/>
                </a:cubicBezTo>
                <a:cubicBezTo>
                  <a:pt x="21345" y="40547"/>
                  <a:pt x="22559" y="37473"/>
                  <a:pt x="25063" y="35862"/>
                </a:cubicBezTo>
                <a:cubicBezTo>
                  <a:pt x="26402" y="34994"/>
                  <a:pt x="27988" y="34622"/>
                  <a:pt x="29401" y="33903"/>
                </a:cubicBezTo>
                <a:cubicBezTo>
                  <a:pt x="32252" y="32441"/>
                  <a:pt x="34310" y="29218"/>
                  <a:pt x="34582" y="26020"/>
                </a:cubicBezTo>
                <a:cubicBezTo>
                  <a:pt x="34781" y="23368"/>
                  <a:pt x="33442" y="20492"/>
                  <a:pt x="30963" y="19526"/>
                </a:cubicBezTo>
                <a:cubicBezTo>
                  <a:pt x="29943" y="19126"/>
                  <a:pt x="28825" y="19064"/>
                  <a:pt x="27697" y="19064"/>
                </a:cubicBezTo>
                <a:cubicBezTo>
                  <a:pt x="27179" y="19064"/>
                  <a:pt x="26660" y="19077"/>
                  <a:pt x="26147" y="19077"/>
                </a:cubicBezTo>
                <a:cubicBezTo>
                  <a:pt x="24652" y="19077"/>
                  <a:pt x="23212" y="18965"/>
                  <a:pt x="22039" y="18088"/>
                </a:cubicBezTo>
                <a:cubicBezTo>
                  <a:pt x="20130" y="16675"/>
                  <a:pt x="19907" y="13874"/>
                  <a:pt x="20378" y="11543"/>
                </a:cubicBezTo>
                <a:cubicBezTo>
                  <a:pt x="20948" y="8817"/>
                  <a:pt x="22708" y="5569"/>
                  <a:pt x="21320" y="2817"/>
                </a:cubicBezTo>
                <a:cubicBezTo>
                  <a:pt x="20576" y="1305"/>
                  <a:pt x="18940" y="388"/>
                  <a:pt x="17279" y="91"/>
                </a:cubicBezTo>
                <a:cubicBezTo>
                  <a:pt x="16913" y="30"/>
                  <a:pt x="16541" y="0"/>
                  <a:pt x="16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21"/>
          <p:cNvSpPr/>
          <p:nvPr/>
        </p:nvSpPr>
        <p:spPr>
          <a:xfrm rot="2700000">
            <a:off x="209690" y="-232908"/>
            <a:ext cx="1283548" cy="1580701"/>
          </a:xfrm>
          <a:custGeom>
            <a:avLst/>
            <a:gdLst/>
            <a:ahLst/>
            <a:cxnLst/>
            <a:rect l="l" t="t" r="r" b="b"/>
            <a:pathLst>
              <a:path w="25485" h="31385" fill="none" extrusionOk="0">
                <a:moveTo>
                  <a:pt x="10437" y="1"/>
                </a:moveTo>
                <a:cubicBezTo>
                  <a:pt x="10957" y="1885"/>
                  <a:pt x="12222" y="3546"/>
                  <a:pt x="13907" y="4562"/>
                </a:cubicBezTo>
                <a:cubicBezTo>
                  <a:pt x="15271" y="5405"/>
                  <a:pt x="16882" y="5777"/>
                  <a:pt x="18345" y="6471"/>
                </a:cubicBezTo>
                <a:cubicBezTo>
                  <a:pt x="19807" y="7165"/>
                  <a:pt x="21220" y="8330"/>
                  <a:pt x="21493" y="9917"/>
                </a:cubicBezTo>
                <a:cubicBezTo>
                  <a:pt x="21815" y="11577"/>
                  <a:pt x="20824" y="13189"/>
                  <a:pt x="19832" y="14602"/>
                </a:cubicBezTo>
                <a:cubicBezTo>
                  <a:pt x="18865" y="15990"/>
                  <a:pt x="17824" y="17552"/>
                  <a:pt x="18047" y="19237"/>
                </a:cubicBezTo>
                <a:cubicBezTo>
                  <a:pt x="18122" y="20006"/>
                  <a:pt x="18493" y="20750"/>
                  <a:pt x="19039" y="21270"/>
                </a:cubicBezTo>
                <a:cubicBezTo>
                  <a:pt x="19882" y="22113"/>
                  <a:pt x="21096" y="22435"/>
                  <a:pt x="22212" y="22857"/>
                </a:cubicBezTo>
                <a:cubicBezTo>
                  <a:pt x="23327" y="23278"/>
                  <a:pt x="24492" y="23873"/>
                  <a:pt x="24939" y="24964"/>
                </a:cubicBezTo>
                <a:cubicBezTo>
                  <a:pt x="25484" y="26253"/>
                  <a:pt x="24914" y="27691"/>
                  <a:pt x="24319" y="28955"/>
                </a:cubicBezTo>
                <a:cubicBezTo>
                  <a:pt x="24046" y="29550"/>
                  <a:pt x="23749" y="30170"/>
                  <a:pt x="23228" y="30566"/>
                </a:cubicBezTo>
                <a:cubicBezTo>
                  <a:pt x="22732" y="30938"/>
                  <a:pt x="22088" y="31087"/>
                  <a:pt x="21468" y="31136"/>
                </a:cubicBezTo>
                <a:cubicBezTo>
                  <a:pt x="18518" y="31384"/>
                  <a:pt x="15469" y="30021"/>
                  <a:pt x="13684" y="27641"/>
                </a:cubicBezTo>
                <a:cubicBezTo>
                  <a:pt x="12792" y="26426"/>
                  <a:pt x="11354" y="25707"/>
                  <a:pt x="9867" y="25410"/>
                </a:cubicBezTo>
                <a:cubicBezTo>
                  <a:pt x="9098" y="25286"/>
                  <a:pt x="8330" y="25261"/>
                  <a:pt x="7561" y="25187"/>
                </a:cubicBezTo>
                <a:cubicBezTo>
                  <a:pt x="4586" y="24914"/>
                  <a:pt x="1488" y="23253"/>
                  <a:pt x="570" y="20402"/>
                </a:cubicBezTo>
                <a:cubicBezTo>
                  <a:pt x="0" y="18618"/>
                  <a:pt x="347" y="16684"/>
                  <a:pt x="818" y="14850"/>
                </a:cubicBezTo>
                <a:cubicBezTo>
                  <a:pt x="967" y="14279"/>
                  <a:pt x="1116" y="13685"/>
                  <a:pt x="1463" y="13189"/>
                </a:cubicBezTo>
                <a:cubicBezTo>
                  <a:pt x="1983" y="12420"/>
                  <a:pt x="2851" y="11999"/>
                  <a:pt x="3644" y="11478"/>
                </a:cubicBezTo>
                <a:cubicBezTo>
                  <a:pt x="6247" y="9793"/>
                  <a:pt x="8107" y="6942"/>
                  <a:pt x="8578" y="3843"/>
                </a:cubicBezTo>
                <a:cubicBezTo>
                  <a:pt x="8776" y="2430"/>
                  <a:pt x="9346" y="943"/>
                  <a:pt x="10437" y="1"/>
                </a:cubicBezTo>
                <a:close/>
              </a:path>
            </a:pathLst>
          </a:custGeom>
          <a:noFill/>
          <a:ln w="3725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21"/>
          <p:cNvSpPr/>
          <p:nvPr/>
        </p:nvSpPr>
        <p:spPr>
          <a:xfrm rot="5400000">
            <a:off x="10891240" y="5921727"/>
            <a:ext cx="1016909" cy="1868515"/>
          </a:xfrm>
          <a:custGeom>
            <a:avLst/>
            <a:gdLst/>
            <a:ahLst/>
            <a:cxnLst/>
            <a:rect l="l" t="t" r="r" b="b"/>
            <a:pathLst>
              <a:path w="16536" h="30384" extrusionOk="0">
                <a:moveTo>
                  <a:pt x="8048" y="0"/>
                </a:moveTo>
                <a:cubicBezTo>
                  <a:pt x="5587" y="0"/>
                  <a:pt x="3120" y="1118"/>
                  <a:pt x="1785" y="3190"/>
                </a:cubicBezTo>
                <a:cubicBezTo>
                  <a:pt x="967" y="4429"/>
                  <a:pt x="571" y="5867"/>
                  <a:pt x="323" y="7305"/>
                </a:cubicBezTo>
                <a:cubicBezTo>
                  <a:pt x="100" y="8644"/>
                  <a:pt x="0" y="10007"/>
                  <a:pt x="224" y="11321"/>
                </a:cubicBezTo>
                <a:cubicBezTo>
                  <a:pt x="695" y="13998"/>
                  <a:pt x="2455" y="16155"/>
                  <a:pt x="3744" y="18485"/>
                </a:cubicBezTo>
                <a:cubicBezTo>
                  <a:pt x="5008" y="20815"/>
                  <a:pt x="5504" y="23145"/>
                  <a:pt x="5553" y="25773"/>
                </a:cubicBezTo>
                <a:cubicBezTo>
                  <a:pt x="5578" y="27384"/>
                  <a:pt x="5405" y="28971"/>
                  <a:pt x="6966" y="29888"/>
                </a:cubicBezTo>
                <a:cubicBezTo>
                  <a:pt x="7535" y="30228"/>
                  <a:pt x="8168" y="30383"/>
                  <a:pt x="8801" y="30383"/>
                </a:cubicBezTo>
                <a:cubicBezTo>
                  <a:pt x="10433" y="30383"/>
                  <a:pt x="12072" y="29352"/>
                  <a:pt x="12643" y="27781"/>
                </a:cubicBezTo>
                <a:cubicBezTo>
                  <a:pt x="13783" y="24757"/>
                  <a:pt x="11007" y="21534"/>
                  <a:pt x="11354" y="18336"/>
                </a:cubicBezTo>
                <a:cubicBezTo>
                  <a:pt x="11627" y="15758"/>
                  <a:pt x="13783" y="13849"/>
                  <a:pt x="14874" y="11519"/>
                </a:cubicBezTo>
                <a:cubicBezTo>
                  <a:pt x="16535" y="7974"/>
                  <a:pt x="15345" y="3314"/>
                  <a:pt x="12098" y="1157"/>
                </a:cubicBezTo>
                <a:cubicBezTo>
                  <a:pt x="10898" y="375"/>
                  <a:pt x="9474" y="0"/>
                  <a:pt x="80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21"/>
          <p:cNvSpPr/>
          <p:nvPr/>
        </p:nvSpPr>
        <p:spPr>
          <a:xfrm rot="5400000">
            <a:off x="10674995" y="5849806"/>
            <a:ext cx="984931" cy="2074836"/>
          </a:xfrm>
          <a:custGeom>
            <a:avLst/>
            <a:gdLst/>
            <a:ahLst/>
            <a:cxnLst/>
            <a:rect l="l" t="t" r="r" b="b"/>
            <a:pathLst>
              <a:path w="16016" h="33739" fill="none" extrusionOk="0">
                <a:moveTo>
                  <a:pt x="2158" y="0"/>
                </a:moveTo>
                <a:cubicBezTo>
                  <a:pt x="2034" y="2380"/>
                  <a:pt x="3967" y="4413"/>
                  <a:pt x="6050" y="5578"/>
                </a:cubicBezTo>
                <a:cubicBezTo>
                  <a:pt x="8132" y="6718"/>
                  <a:pt x="10512" y="7338"/>
                  <a:pt x="12495" y="8676"/>
                </a:cubicBezTo>
                <a:cubicBezTo>
                  <a:pt x="14478" y="10040"/>
                  <a:pt x="16015" y="12519"/>
                  <a:pt x="15222" y="14775"/>
                </a:cubicBezTo>
                <a:cubicBezTo>
                  <a:pt x="14181" y="17725"/>
                  <a:pt x="9942" y="18518"/>
                  <a:pt x="8876" y="21468"/>
                </a:cubicBezTo>
                <a:cubicBezTo>
                  <a:pt x="8578" y="22335"/>
                  <a:pt x="8603" y="23277"/>
                  <a:pt x="8628" y="24219"/>
                </a:cubicBezTo>
                <a:cubicBezTo>
                  <a:pt x="8653" y="25608"/>
                  <a:pt x="8702" y="27021"/>
                  <a:pt x="8752" y="28409"/>
                </a:cubicBezTo>
                <a:cubicBezTo>
                  <a:pt x="8801" y="30293"/>
                  <a:pt x="8553" y="32673"/>
                  <a:pt x="6768" y="33342"/>
                </a:cubicBezTo>
                <a:cubicBezTo>
                  <a:pt x="5727" y="33739"/>
                  <a:pt x="4488" y="33268"/>
                  <a:pt x="3695" y="32474"/>
                </a:cubicBezTo>
                <a:cubicBezTo>
                  <a:pt x="2901" y="31656"/>
                  <a:pt x="2455" y="30566"/>
                  <a:pt x="2133" y="29475"/>
                </a:cubicBezTo>
                <a:cubicBezTo>
                  <a:pt x="1563" y="27665"/>
                  <a:pt x="1240" y="25707"/>
                  <a:pt x="1711" y="23872"/>
                </a:cubicBezTo>
                <a:cubicBezTo>
                  <a:pt x="2282" y="21567"/>
                  <a:pt x="4066" y="19386"/>
                  <a:pt x="3397" y="17130"/>
                </a:cubicBezTo>
                <a:cubicBezTo>
                  <a:pt x="2827" y="15270"/>
                  <a:pt x="1935" y="13436"/>
                  <a:pt x="1265" y="11602"/>
                </a:cubicBezTo>
                <a:cubicBezTo>
                  <a:pt x="571" y="9792"/>
                  <a:pt x="1" y="7883"/>
                  <a:pt x="26" y="5925"/>
                </a:cubicBezTo>
                <a:cubicBezTo>
                  <a:pt x="75" y="3991"/>
                  <a:pt x="645" y="1190"/>
                  <a:pt x="2158" y="0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1" name="Google Shape;581;p21"/>
          <p:cNvSpPr/>
          <p:nvPr/>
        </p:nvSpPr>
        <p:spPr>
          <a:xfrm rot="5400000">
            <a:off x="10804745" y="196659"/>
            <a:ext cx="1712055" cy="1546735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2" name="Google Shape;582;p21"/>
          <p:cNvSpPr/>
          <p:nvPr/>
        </p:nvSpPr>
        <p:spPr>
          <a:xfrm rot="5400000">
            <a:off x="10805717" y="174823"/>
            <a:ext cx="1849089" cy="1198815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3" name="Google Shape;583;p21"/>
          <p:cNvSpPr/>
          <p:nvPr/>
        </p:nvSpPr>
        <p:spPr>
          <a:xfrm flipH="1">
            <a:off x="-564635" y="5463001"/>
            <a:ext cx="1797317" cy="1623855"/>
          </a:xfrm>
          <a:custGeom>
            <a:avLst/>
            <a:gdLst/>
            <a:ahLst/>
            <a:cxnLst/>
            <a:rect l="l" t="t" r="r" b="b"/>
            <a:pathLst>
              <a:path w="30022" h="27123" extrusionOk="0">
                <a:moveTo>
                  <a:pt x="21046" y="0"/>
                </a:moveTo>
                <a:cubicBezTo>
                  <a:pt x="20114" y="0"/>
                  <a:pt x="19149" y="318"/>
                  <a:pt x="18618" y="989"/>
                </a:cubicBezTo>
                <a:cubicBezTo>
                  <a:pt x="17626" y="2204"/>
                  <a:pt x="18246" y="4088"/>
                  <a:pt x="17502" y="5476"/>
                </a:cubicBezTo>
                <a:cubicBezTo>
                  <a:pt x="16759" y="6815"/>
                  <a:pt x="14999" y="7187"/>
                  <a:pt x="13486" y="7410"/>
                </a:cubicBezTo>
                <a:cubicBezTo>
                  <a:pt x="11949" y="7658"/>
                  <a:pt x="10214" y="8079"/>
                  <a:pt x="9545" y="9467"/>
                </a:cubicBezTo>
                <a:cubicBezTo>
                  <a:pt x="9123" y="10335"/>
                  <a:pt x="9272" y="11401"/>
                  <a:pt x="8826" y="12269"/>
                </a:cubicBezTo>
                <a:cubicBezTo>
                  <a:pt x="8132" y="13657"/>
                  <a:pt x="6322" y="14004"/>
                  <a:pt x="4760" y="14103"/>
                </a:cubicBezTo>
                <a:cubicBezTo>
                  <a:pt x="3199" y="14202"/>
                  <a:pt x="1389" y="14376"/>
                  <a:pt x="521" y="15690"/>
                </a:cubicBezTo>
                <a:cubicBezTo>
                  <a:pt x="100" y="16309"/>
                  <a:pt x="1" y="17078"/>
                  <a:pt x="1" y="17822"/>
                </a:cubicBezTo>
                <a:cubicBezTo>
                  <a:pt x="50" y="20995"/>
                  <a:pt x="2306" y="23845"/>
                  <a:pt x="5107" y="25333"/>
                </a:cubicBezTo>
                <a:cubicBezTo>
                  <a:pt x="7766" y="26732"/>
                  <a:pt x="10820" y="27122"/>
                  <a:pt x="13814" y="27122"/>
                </a:cubicBezTo>
                <a:cubicBezTo>
                  <a:pt x="14003" y="27122"/>
                  <a:pt x="14191" y="27121"/>
                  <a:pt x="14379" y="27118"/>
                </a:cubicBezTo>
                <a:cubicBezTo>
                  <a:pt x="16164" y="27093"/>
                  <a:pt x="17949" y="26969"/>
                  <a:pt x="19659" y="26473"/>
                </a:cubicBezTo>
                <a:cubicBezTo>
                  <a:pt x="21047" y="26076"/>
                  <a:pt x="22386" y="25407"/>
                  <a:pt x="23650" y="24663"/>
                </a:cubicBezTo>
                <a:cubicBezTo>
                  <a:pt x="25385" y="23622"/>
                  <a:pt x="27071" y="22358"/>
                  <a:pt x="28137" y="20623"/>
                </a:cubicBezTo>
                <a:cubicBezTo>
                  <a:pt x="29104" y="19111"/>
                  <a:pt x="29550" y="17326"/>
                  <a:pt x="29798" y="15541"/>
                </a:cubicBezTo>
                <a:cubicBezTo>
                  <a:pt x="29947" y="14277"/>
                  <a:pt x="30021" y="13012"/>
                  <a:pt x="29848" y="11748"/>
                </a:cubicBezTo>
                <a:cubicBezTo>
                  <a:pt x="29377" y="8327"/>
                  <a:pt x="27294" y="5427"/>
                  <a:pt x="25063" y="2898"/>
                </a:cubicBezTo>
                <a:cubicBezTo>
                  <a:pt x="24344" y="2080"/>
                  <a:pt x="23576" y="791"/>
                  <a:pt x="22559" y="320"/>
                </a:cubicBezTo>
                <a:cubicBezTo>
                  <a:pt x="22129" y="109"/>
                  <a:pt x="21593" y="0"/>
                  <a:pt x="210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4" name="Google Shape;584;p21"/>
          <p:cNvSpPr/>
          <p:nvPr/>
        </p:nvSpPr>
        <p:spPr>
          <a:xfrm flipH="1">
            <a:off x="-431015" y="5572675"/>
            <a:ext cx="1941177" cy="1258587"/>
          </a:xfrm>
          <a:custGeom>
            <a:avLst/>
            <a:gdLst/>
            <a:ahLst/>
            <a:cxnLst/>
            <a:rect l="l" t="t" r="r" b="b"/>
            <a:pathLst>
              <a:path w="32425" h="21022" fill="none" extrusionOk="0">
                <a:moveTo>
                  <a:pt x="18121" y="3545"/>
                </a:moveTo>
                <a:cubicBezTo>
                  <a:pt x="17155" y="5380"/>
                  <a:pt x="17750" y="7784"/>
                  <a:pt x="16584" y="9470"/>
                </a:cubicBezTo>
                <a:cubicBezTo>
                  <a:pt x="15345" y="11280"/>
                  <a:pt x="12717" y="11379"/>
                  <a:pt x="10561" y="10932"/>
                </a:cubicBezTo>
                <a:cubicBezTo>
                  <a:pt x="8429" y="10486"/>
                  <a:pt x="6222" y="9643"/>
                  <a:pt x="4115" y="10189"/>
                </a:cubicBezTo>
                <a:cubicBezTo>
                  <a:pt x="2479" y="10610"/>
                  <a:pt x="1091" y="11874"/>
                  <a:pt x="546" y="13461"/>
                </a:cubicBezTo>
                <a:cubicBezTo>
                  <a:pt x="0" y="15048"/>
                  <a:pt x="273" y="16907"/>
                  <a:pt x="1289" y="18245"/>
                </a:cubicBezTo>
                <a:cubicBezTo>
                  <a:pt x="2727" y="20179"/>
                  <a:pt x="5330" y="20848"/>
                  <a:pt x="7735" y="20947"/>
                </a:cubicBezTo>
                <a:cubicBezTo>
                  <a:pt x="9371" y="21022"/>
                  <a:pt x="11032" y="20873"/>
                  <a:pt x="12569" y="20352"/>
                </a:cubicBezTo>
                <a:cubicBezTo>
                  <a:pt x="14527" y="19708"/>
                  <a:pt x="16287" y="18444"/>
                  <a:pt x="18320" y="18221"/>
                </a:cubicBezTo>
                <a:cubicBezTo>
                  <a:pt x="20352" y="18022"/>
                  <a:pt x="22311" y="18840"/>
                  <a:pt x="24269" y="19386"/>
                </a:cubicBezTo>
                <a:cubicBezTo>
                  <a:pt x="26228" y="19931"/>
                  <a:pt x="28508" y="20154"/>
                  <a:pt x="30144" y="18964"/>
                </a:cubicBezTo>
                <a:cubicBezTo>
                  <a:pt x="31657" y="17824"/>
                  <a:pt x="32177" y="15791"/>
                  <a:pt x="32276" y="13907"/>
                </a:cubicBezTo>
                <a:cubicBezTo>
                  <a:pt x="32425" y="11156"/>
                  <a:pt x="31161" y="9990"/>
                  <a:pt x="29723" y="7883"/>
                </a:cubicBezTo>
                <a:cubicBezTo>
                  <a:pt x="28880" y="6619"/>
                  <a:pt x="28806" y="5057"/>
                  <a:pt x="27963" y="3843"/>
                </a:cubicBezTo>
                <a:cubicBezTo>
                  <a:pt x="25980" y="893"/>
                  <a:pt x="19981" y="0"/>
                  <a:pt x="18121" y="3545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5" name="Google Shape;585;p21"/>
          <p:cNvSpPr/>
          <p:nvPr/>
        </p:nvSpPr>
        <p:spPr>
          <a:xfrm rot="-6299908">
            <a:off x="5915035" y="-727513"/>
            <a:ext cx="1346028" cy="1846311"/>
          </a:xfrm>
          <a:custGeom>
            <a:avLst/>
            <a:gdLst/>
            <a:ahLst/>
            <a:cxnLst/>
            <a:rect l="l" t="t" r="r" b="b"/>
            <a:pathLst>
              <a:path w="30691" h="42098" extrusionOk="0">
                <a:moveTo>
                  <a:pt x="21822" y="0"/>
                </a:moveTo>
                <a:cubicBezTo>
                  <a:pt x="21059" y="0"/>
                  <a:pt x="20354" y="73"/>
                  <a:pt x="19857" y="175"/>
                </a:cubicBezTo>
                <a:cubicBezTo>
                  <a:pt x="17577" y="621"/>
                  <a:pt x="15494" y="2183"/>
                  <a:pt x="14651" y="4340"/>
                </a:cubicBezTo>
                <a:cubicBezTo>
                  <a:pt x="14279" y="5331"/>
                  <a:pt x="14156" y="6397"/>
                  <a:pt x="14156" y="7438"/>
                </a:cubicBezTo>
                <a:cubicBezTo>
                  <a:pt x="14131" y="9645"/>
                  <a:pt x="14577" y="11851"/>
                  <a:pt x="15445" y="13859"/>
                </a:cubicBezTo>
                <a:cubicBezTo>
                  <a:pt x="16312" y="15941"/>
                  <a:pt x="17676" y="18073"/>
                  <a:pt x="17229" y="20304"/>
                </a:cubicBezTo>
                <a:cubicBezTo>
                  <a:pt x="16833" y="22287"/>
                  <a:pt x="15023" y="23750"/>
                  <a:pt x="13114" y="24444"/>
                </a:cubicBezTo>
                <a:cubicBezTo>
                  <a:pt x="11206" y="25138"/>
                  <a:pt x="9148" y="25237"/>
                  <a:pt x="7140" y="25609"/>
                </a:cubicBezTo>
                <a:cubicBezTo>
                  <a:pt x="5132" y="25956"/>
                  <a:pt x="3075" y="26625"/>
                  <a:pt x="1736" y="28138"/>
                </a:cubicBezTo>
                <a:cubicBezTo>
                  <a:pt x="447" y="29575"/>
                  <a:pt x="1" y="31608"/>
                  <a:pt x="50" y="33517"/>
                </a:cubicBezTo>
                <a:cubicBezTo>
                  <a:pt x="75" y="34409"/>
                  <a:pt x="199" y="35327"/>
                  <a:pt x="571" y="36145"/>
                </a:cubicBezTo>
                <a:cubicBezTo>
                  <a:pt x="1240" y="37533"/>
                  <a:pt x="2604" y="38475"/>
                  <a:pt x="3967" y="39219"/>
                </a:cubicBezTo>
                <a:cubicBezTo>
                  <a:pt x="7239" y="40991"/>
                  <a:pt x="10929" y="42097"/>
                  <a:pt x="14652" y="42097"/>
                </a:cubicBezTo>
                <a:cubicBezTo>
                  <a:pt x="14991" y="42097"/>
                  <a:pt x="15329" y="42088"/>
                  <a:pt x="15668" y="42069"/>
                </a:cubicBezTo>
                <a:cubicBezTo>
                  <a:pt x="19708" y="41846"/>
                  <a:pt x="23749" y="40210"/>
                  <a:pt x="26526" y="37235"/>
                </a:cubicBezTo>
                <a:cubicBezTo>
                  <a:pt x="29302" y="34261"/>
                  <a:pt x="30690" y="29947"/>
                  <a:pt x="29773" y="25981"/>
                </a:cubicBezTo>
                <a:cubicBezTo>
                  <a:pt x="29327" y="23998"/>
                  <a:pt x="28360" y="22188"/>
                  <a:pt x="27567" y="20329"/>
                </a:cubicBezTo>
                <a:cubicBezTo>
                  <a:pt x="25757" y="16115"/>
                  <a:pt x="24815" y="11430"/>
                  <a:pt x="25360" y="6843"/>
                </a:cubicBezTo>
                <a:cubicBezTo>
                  <a:pt x="25509" y="5455"/>
                  <a:pt x="26848" y="2728"/>
                  <a:pt x="26030" y="1415"/>
                </a:cubicBezTo>
                <a:cubicBezTo>
                  <a:pt x="25354" y="333"/>
                  <a:pt x="23456" y="0"/>
                  <a:pt x="218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21"/>
          <p:cNvSpPr/>
          <p:nvPr/>
        </p:nvSpPr>
        <p:spPr>
          <a:xfrm rot="-6299908">
            <a:off x="5962883" y="-819725"/>
            <a:ext cx="818687" cy="1915693"/>
          </a:xfrm>
          <a:custGeom>
            <a:avLst/>
            <a:gdLst/>
            <a:ahLst/>
            <a:cxnLst/>
            <a:rect l="l" t="t" r="r" b="b"/>
            <a:pathLst>
              <a:path w="18667" h="43680" fill="none" extrusionOk="0">
                <a:moveTo>
                  <a:pt x="8354" y="2232"/>
                </a:moveTo>
                <a:cubicBezTo>
                  <a:pt x="6470" y="3744"/>
                  <a:pt x="5503" y="6322"/>
                  <a:pt x="5925" y="8702"/>
                </a:cubicBezTo>
                <a:cubicBezTo>
                  <a:pt x="6520" y="12073"/>
                  <a:pt x="9668" y="15023"/>
                  <a:pt x="8924" y="18395"/>
                </a:cubicBezTo>
                <a:cubicBezTo>
                  <a:pt x="8255" y="21345"/>
                  <a:pt x="4983" y="22807"/>
                  <a:pt x="3024" y="25137"/>
                </a:cubicBezTo>
                <a:cubicBezTo>
                  <a:pt x="1958" y="26426"/>
                  <a:pt x="1264" y="28013"/>
                  <a:pt x="893" y="29649"/>
                </a:cubicBezTo>
                <a:cubicBezTo>
                  <a:pt x="0" y="33690"/>
                  <a:pt x="1215" y="38276"/>
                  <a:pt x="4388" y="40903"/>
                </a:cubicBezTo>
                <a:cubicBezTo>
                  <a:pt x="7586" y="43531"/>
                  <a:pt x="12767" y="43680"/>
                  <a:pt x="15717" y="40779"/>
                </a:cubicBezTo>
                <a:cubicBezTo>
                  <a:pt x="18072" y="38474"/>
                  <a:pt x="18667" y="34880"/>
                  <a:pt x="18270" y="31632"/>
                </a:cubicBezTo>
                <a:cubicBezTo>
                  <a:pt x="17873" y="28360"/>
                  <a:pt x="16609" y="25286"/>
                  <a:pt x="15791" y="22113"/>
                </a:cubicBezTo>
                <a:cubicBezTo>
                  <a:pt x="14428" y="16932"/>
                  <a:pt x="14155" y="11503"/>
                  <a:pt x="14973" y="6223"/>
                </a:cubicBezTo>
                <a:cubicBezTo>
                  <a:pt x="15221" y="4636"/>
                  <a:pt x="15890" y="2430"/>
                  <a:pt x="14328" y="1265"/>
                </a:cubicBezTo>
                <a:cubicBezTo>
                  <a:pt x="12643" y="1"/>
                  <a:pt x="9767" y="1092"/>
                  <a:pt x="8354" y="2232"/>
                </a:cubicBezTo>
                <a:close/>
              </a:path>
            </a:pathLst>
          </a:custGeom>
          <a:noFill/>
          <a:ln w="4950" cap="flat" cmpd="sng">
            <a:solidFill>
              <a:schemeClr val="dk1"/>
            </a:solidFill>
            <a:prstDash val="solid"/>
            <a:miter lim="2478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77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9" name="Google Shape;589;p22"/>
          <p:cNvSpPr txBox="1">
            <a:spLocks noGrp="1"/>
          </p:cNvSpPr>
          <p:nvPr>
            <p:ph type="body" idx="1"/>
          </p:nvPr>
        </p:nvSpPr>
        <p:spPr>
          <a:xfrm>
            <a:off x="1687200" y="5290300"/>
            <a:ext cx="8817600" cy="58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33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7662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3" r:id="rId32"/>
    <p:sldLayoutId id="2147483694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51"/>
          <p:cNvSpPr txBox="1">
            <a:spLocks noGrp="1"/>
          </p:cNvSpPr>
          <p:nvPr>
            <p:ph type="ctrTitle"/>
          </p:nvPr>
        </p:nvSpPr>
        <p:spPr>
          <a:xfrm>
            <a:off x="413115" y="1227683"/>
            <a:ext cx="11365746" cy="9426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1800" b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IMPLEMENTASI ALGORITMA </a:t>
            </a:r>
            <a:r>
              <a:rPr lang="en-ID" sz="1800" b="1" i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TF-IDF</a:t>
            </a:r>
            <a:r>
              <a:rPr lang="en-ID" sz="1800" b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DAN </a:t>
            </a:r>
            <a:r>
              <a:rPr lang="en-ID" sz="1800" b="1" i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FUZZY MATCHING</a:t>
            </a:r>
            <a:r>
              <a:rPr lang="en-ID" sz="1800" b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UNTUK DETEKSI KEMIRIPAN JUDUL SKRIPSI BERBASIS APLIKASI ANDROID.</a:t>
            </a:r>
            <a:b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</a:br>
            <a:r>
              <a:rPr lang="en-ID" sz="1800" b="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STUDI KASUS: JUDUL SKRIPSI PRODI TEKNIK INFORMATIKA IIB DARMAJAYA</a:t>
            </a:r>
            <a:endParaRPr sz="1800" b="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  <p:sp>
        <p:nvSpPr>
          <p:cNvPr id="2333" name="Google Shape;2333;p51"/>
          <p:cNvSpPr txBox="1">
            <a:spLocks noGrp="1"/>
          </p:cNvSpPr>
          <p:nvPr>
            <p:ph type="subTitle" idx="1"/>
          </p:nvPr>
        </p:nvSpPr>
        <p:spPr>
          <a:xfrm>
            <a:off x="2159043" y="4734493"/>
            <a:ext cx="7953314" cy="1189232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Nama : Arif Nur </a:t>
            </a:r>
            <a:r>
              <a:rPr lang="en-US" sz="20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Listanto</a:t>
            </a:r>
            <a:endParaRPr lang="en-US" sz="20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algn="ctr"/>
            <a:r>
              <a:rPr lang="en-US" sz="20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NPM : 2011010035</a:t>
            </a:r>
          </a:p>
          <a:p>
            <a:pPr algn="ctr"/>
            <a:r>
              <a:rPr lang="en-US" sz="20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Dosen</a:t>
            </a:r>
            <a:r>
              <a:rPr lang="en-US" sz="20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US" sz="20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Pembimbing</a:t>
            </a:r>
            <a:r>
              <a:rPr lang="en-US" sz="20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: Muhammad </a:t>
            </a:r>
            <a:r>
              <a:rPr lang="en-US" sz="20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Fauzan</a:t>
            </a:r>
            <a:r>
              <a:rPr lang="en-US" sz="20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US" sz="20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Azima</a:t>
            </a:r>
            <a:r>
              <a:rPr lang="en-US" sz="20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US" sz="20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S.Kom</a:t>
            </a:r>
            <a:r>
              <a:rPr lang="en-US" sz="20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., M.T.I.</a:t>
            </a:r>
            <a:endParaRPr lang="en-ID" sz="20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  <p:sp>
        <p:nvSpPr>
          <p:cNvPr id="2549" name="Google Shape;2549;p51"/>
          <p:cNvSpPr/>
          <p:nvPr/>
        </p:nvSpPr>
        <p:spPr>
          <a:xfrm>
            <a:off x="11428564" y="1361244"/>
            <a:ext cx="92449" cy="92449"/>
          </a:xfrm>
          <a:custGeom>
            <a:avLst/>
            <a:gdLst/>
            <a:ahLst/>
            <a:cxnLst/>
            <a:rect l="l" t="t" r="r" b="b"/>
            <a:pathLst>
              <a:path w="2108" h="2108" extrusionOk="0">
                <a:moveTo>
                  <a:pt x="422" y="0"/>
                </a:moveTo>
                <a:lnTo>
                  <a:pt x="0" y="422"/>
                </a:lnTo>
                <a:lnTo>
                  <a:pt x="422" y="843"/>
                </a:lnTo>
                <a:lnTo>
                  <a:pt x="645" y="1066"/>
                </a:lnTo>
                <a:lnTo>
                  <a:pt x="422" y="1264"/>
                </a:lnTo>
                <a:lnTo>
                  <a:pt x="0" y="1686"/>
                </a:lnTo>
                <a:lnTo>
                  <a:pt x="422" y="2107"/>
                </a:lnTo>
                <a:lnTo>
                  <a:pt x="843" y="1686"/>
                </a:lnTo>
                <a:lnTo>
                  <a:pt x="1042" y="1487"/>
                </a:lnTo>
                <a:lnTo>
                  <a:pt x="1265" y="1686"/>
                </a:lnTo>
                <a:lnTo>
                  <a:pt x="1686" y="2107"/>
                </a:lnTo>
                <a:lnTo>
                  <a:pt x="2107" y="1686"/>
                </a:lnTo>
                <a:lnTo>
                  <a:pt x="1686" y="1264"/>
                </a:lnTo>
                <a:lnTo>
                  <a:pt x="1463" y="1066"/>
                </a:lnTo>
                <a:lnTo>
                  <a:pt x="1686" y="843"/>
                </a:lnTo>
                <a:lnTo>
                  <a:pt x="2107" y="422"/>
                </a:lnTo>
                <a:lnTo>
                  <a:pt x="1686" y="0"/>
                </a:lnTo>
                <a:lnTo>
                  <a:pt x="1265" y="422"/>
                </a:lnTo>
                <a:lnTo>
                  <a:pt x="1042" y="645"/>
                </a:lnTo>
                <a:lnTo>
                  <a:pt x="843" y="422"/>
                </a:lnTo>
                <a:lnTo>
                  <a:pt x="4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50" name="Google Shape;2550;p51"/>
          <p:cNvSpPr/>
          <p:nvPr/>
        </p:nvSpPr>
        <p:spPr>
          <a:xfrm>
            <a:off x="11439439" y="1360146"/>
            <a:ext cx="95695" cy="95695"/>
          </a:xfrm>
          <a:custGeom>
            <a:avLst/>
            <a:gdLst/>
            <a:ahLst/>
            <a:cxnLst/>
            <a:rect l="l" t="t" r="r" b="b"/>
            <a:pathLst>
              <a:path w="2182" h="2182" extrusionOk="0">
                <a:moveTo>
                  <a:pt x="1711" y="75"/>
                </a:moveTo>
                <a:lnTo>
                  <a:pt x="2083" y="447"/>
                </a:lnTo>
                <a:lnTo>
                  <a:pt x="1463" y="1091"/>
                </a:lnTo>
                <a:lnTo>
                  <a:pt x="2083" y="1711"/>
                </a:lnTo>
                <a:lnTo>
                  <a:pt x="1711" y="2083"/>
                </a:lnTo>
                <a:lnTo>
                  <a:pt x="1091" y="1463"/>
                </a:lnTo>
                <a:lnTo>
                  <a:pt x="446" y="2083"/>
                </a:lnTo>
                <a:lnTo>
                  <a:pt x="75" y="1711"/>
                </a:lnTo>
                <a:lnTo>
                  <a:pt x="719" y="1091"/>
                </a:lnTo>
                <a:lnTo>
                  <a:pt x="75" y="447"/>
                </a:lnTo>
                <a:lnTo>
                  <a:pt x="446" y="75"/>
                </a:lnTo>
                <a:lnTo>
                  <a:pt x="1091" y="694"/>
                </a:lnTo>
                <a:lnTo>
                  <a:pt x="1711" y="75"/>
                </a:lnTo>
                <a:close/>
                <a:moveTo>
                  <a:pt x="446" y="0"/>
                </a:moveTo>
                <a:lnTo>
                  <a:pt x="0" y="447"/>
                </a:lnTo>
                <a:lnTo>
                  <a:pt x="620" y="1091"/>
                </a:lnTo>
                <a:lnTo>
                  <a:pt x="0" y="1711"/>
                </a:lnTo>
                <a:lnTo>
                  <a:pt x="446" y="2182"/>
                </a:lnTo>
                <a:lnTo>
                  <a:pt x="1091" y="1537"/>
                </a:lnTo>
                <a:lnTo>
                  <a:pt x="1711" y="2182"/>
                </a:lnTo>
                <a:lnTo>
                  <a:pt x="2182" y="1711"/>
                </a:lnTo>
                <a:lnTo>
                  <a:pt x="1537" y="1091"/>
                </a:lnTo>
                <a:lnTo>
                  <a:pt x="2182" y="447"/>
                </a:lnTo>
                <a:lnTo>
                  <a:pt x="1711" y="0"/>
                </a:lnTo>
                <a:lnTo>
                  <a:pt x="1091" y="620"/>
                </a:lnTo>
                <a:lnTo>
                  <a:pt x="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51" name="Google Shape;2551;p51"/>
          <p:cNvSpPr/>
          <p:nvPr/>
        </p:nvSpPr>
        <p:spPr>
          <a:xfrm>
            <a:off x="6591874" y="4590665"/>
            <a:ext cx="58724" cy="58724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69" y="74"/>
                </a:moveTo>
                <a:cubicBezTo>
                  <a:pt x="992" y="74"/>
                  <a:pt x="1264" y="347"/>
                  <a:pt x="1264" y="669"/>
                </a:cubicBezTo>
                <a:cubicBezTo>
                  <a:pt x="1264" y="992"/>
                  <a:pt x="992" y="1264"/>
                  <a:pt x="669" y="1264"/>
                </a:cubicBezTo>
                <a:cubicBezTo>
                  <a:pt x="347" y="1264"/>
                  <a:pt x="75" y="992"/>
                  <a:pt x="75" y="669"/>
                </a:cubicBezTo>
                <a:cubicBezTo>
                  <a:pt x="75" y="347"/>
                  <a:pt x="347" y="74"/>
                  <a:pt x="669" y="74"/>
                </a:cubicBezTo>
                <a:close/>
                <a:moveTo>
                  <a:pt x="669" y="0"/>
                </a:moveTo>
                <a:cubicBezTo>
                  <a:pt x="298" y="0"/>
                  <a:pt x="0" y="298"/>
                  <a:pt x="0" y="669"/>
                </a:cubicBezTo>
                <a:cubicBezTo>
                  <a:pt x="0" y="1041"/>
                  <a:pt x="298" y="1339"/>
                  <a:pt x="669" y="1339"/>
                </a:cubicBezTo>
                <a:cubicBezTo>
                  <a:pt x="1041" y="1339"/>
                  <a:pt x="1339" y="1041"/>
                  <a:pt x="1339" y="669"/>
                </a:cubicBezTo>
                <a:cubicBezTo>
                  <a:pt x="1339" y="298"/>
                  <a:pt x="1041" y="0"/>
                  <a:pt x="6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52" name="Google Shape;2552;p51"/>
          <p:cNvSpPr/>
          <p:nvPr/>
        </p:nvSpPr>
        <p:spPr>
          <a:xfrm>
            <a:off x="6056276" y="21466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53" name="Google Shape;2553;p51"/>
          <p:cNvSpPr/>
          <p:nvPr/>
        </p:nvSpPr>
        <p:spPr>
          <a:xfrm>
            <a:off x="2911937" y="5913656"/>
            <a:ext cx="58768" cy="58768"/>
          </a:xfrm>
          <a:custGeom>
            <a:avLst/>
            <a:gdLst/>
            <a:ahLst/>
            <a:cxnLst/>
            <a:rect l="l" t="t" r="r" b="b"/>
            <a:pathLst>
              <a:path w="1340" h="1340" extrusionOk="0">
                <a:moveTo>
                  <a:pt x="670" y="75"/>
                </a:moveTo>
                <a:cubicBezTo>
                  <a:pt x="992" y="75"/>
                  <a:pt x="1265" y="348"/>
                  <a:pt x="1265" y="670"/>
                </a:cubicBezTo>
                <a:cubicBezTo>
                  <a:pt x="1265" y="993"/>
                  <a:pt x="992" y="1265"/>
                  <a:pt x="670" y="1265"/>
                </a:cubicBezTo>
                <a:cubicBezTo>
                  <a:pt x="348" y="1265"/>
                  <a:pt x="75" y="993"/>
                  <a:pt x="75" y="670"/>
                </a:cubicBezTo>
                <a:cubicBezTo>
                  <a:pt x="75" y="348"/>
                  <a:pt x="348" y="75"/>
                  <a:pt x="670" y="75"/>
                </a:cubicBezTo>
                <a:close/>
                <a:moveTo>
                  <a:pt x="670" y="1"/>
                </a:moveTo>
                <a:cubicBezTo>
                  <a:pt x="298" y="1"/>
                  <a:pt x="1" y="298"/>
                  <a:pt x="1" y="670"/>
                </a:cubicBezTo>
                <a:cubicBezTo>
                  <a:pt x="1" y="1042"/>
                  <a:pt x="298" y="1340"/>
                  <a:pt x="670" y="1340"/>
                </a:cubicBezTo>
                <a:cubicBezTo>
                  <a:pt x="1042" y="1340"/>
                  <a:pt x="1339" y="1042"/>
                  <a:pt x="1339" y="670"/>
                </a:cubicBezTo>
                <a:cubicBezTo>
                  <a:pt x="1339" y="298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54" name="Google Shape;2554;p51"/>
          <p:cNvSpPr/>
          <p:nvPr/>
        </p:nvSpPr>
        <p:spPr>
          <a:xfrm>
            <a:off x="2674532" y="15822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55" name="Google Shape;2555;p51"/>
          <p:cNvSpPr/>
          <p:nvPr/>
        </p:nvSpPr>
        <p:spPr>
          <a:xfrm>
            <a:off x="10029129" y="12028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EA8C64B6-B144-C812-05AD-13AF5916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50" y="2332768"/>
            <a:ext cx="2095500" cy="20955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5" y="805330"/>
            <a:ext cx="10286845" cy="712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 KERJA ALGORITMA </a:t>
            </a:r>
            <a:r>
              <a:rPr lang="en-US" sz="37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TF-IDF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7" y="2144372"/>
            <a:ext cx="10791065" cy="21798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i="1" dirty="0">
                <a:ea typeface="MS Mincho" panose="02020609040205080304" pitchFamily="49" charset="-128"/>
                <a:cs typeface="Cordia New" panose="020B0304020202020204" pitchFamily="34" charset="-34"/>
              </a:rPr>
              <a:t>Term Frequency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merupakan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metode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yang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bekerja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dengan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cara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mengukur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seberapa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sering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kata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kunci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muncul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dalam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dokumen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.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Semakin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sering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kata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kunci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muncul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,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semakin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tinggi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nilai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TF-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nya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.</a:t>
            </a: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Sedangkan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i="1" dirty="0">
                <a:ea typeface="MS Mincho" panose="02020609040205080304" pitchFamily="49" charset="-128"/>
                <a:cs typeface="Cordia New" panose="020B0304020202020204" pitchFamily="34" charset="-34"/>
              </a:rPr>
              <a:t>Inverse Document Frequency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,</a:t>
            </a:r>
            <a:r>
              <a:rPr lang="en-ID" sz="1800" i="1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Mengukur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seberapa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jarang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kata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kunci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muncul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dalam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dokumen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.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Semakin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jarang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kata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kunci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muncul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,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semakin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tinggi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nilai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IDF-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nya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.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D" sz="1800" dirty="0">
              <a:effectLst/>
              <a:latin typeface="Calibri "/>
              <a:ea typeface="MS Mincho" panose="02020609040205080304" pitchFamily="49" charset="-128"/>
              <a:cs typeface="Cordia New" panose="020B0304020202020204" pitchFamily="34" charset="-34"/>
            </a:endParaRP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9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5" y="1032398"/>
            <a:ext cx="10286845" cy="712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ALGORITMA FUZZY MATCHING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5" y="2179175"/>
            <a:ext cx="10791065" cy="16063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 algn="just">
              <a:lnSpc>
                <a:spcPct val="150000"/>
              </a:lnSpc>
            </a:pP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Algoritma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Fuzzy Matching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adalah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teknik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pencocokan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string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mempertimbangkan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antara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dua string,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hanya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persamaan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kedua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string. Hal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memungkinkan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algoritma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menemukan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kecocokan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bahkan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ketika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terdapat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perbedaan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kecil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ejaan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tata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bahasa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atau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struktur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kalimat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D" sz="1800" dirty="0">
              <a:effectLst/>
              <a:latin typeface="Calibri "/>
              <a:ea typeface="MS Mincho" panose="02020609040205080304" pitchFamily="49" charset="-128"/>
              <a:cs typeface="Cordia New" panose="020B0304020202020204" pitchFamily="34" charset="-34"/>
            </a:endParaRP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0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5" y="805330"/>
            <a:ext cx="10286845" cy="712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 KERJA ALGORITMA </a:t>
            </a:r>
            <a:r>
              <a:rPr lang="en-ID" sz="3700" b="1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FUZZY MATCHING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567730" y="1561880"/>
            <a:ext cx="10791065" cy="43094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D" sz="1800" dirty="0"/>
              <a:t>	</a:t>
            </a:r>
            <a:r>
              <a:rPr lang="en-ID" sz="1800" dirty="0" err="1"/>
              <a:t>Algoritma</a:t>
            </a:r>
            <a:r>
              <a:rPr lang="en-ID" sz="1800" dirty="0"/>
              <a:t> Fuzzy Matching </a:t>
            </a:r>
            <a:r>
              <a:rPr lang="en-ID" sz="1800" dirty="0" err="1"/>
              <a:t>bekerja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menghitung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dua string. Jarak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mewakili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mengubah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string </a:t>
            </a:r>
            <a:r>
              <a:rPr lang="en-ID" sz="1800" dirty="0" err="1"/>
              <a:t>menjadi</a:t>
            </a:r>
            <a:r>
              <a:rPr lang="en-ID" sz="1800" dirty="0"/>
              <a:t> string </a:t>
            </a:r>
            <a:r>
              <a:rPr lang="en-ID" sz="1800" dirty="0" err="1"/>
              <a:t>lainnya</a:t>
            </a:r>
            <a:r>
              <a:rPr lang="en-ID" sz="1800" dirty="0"/>
              <a:t>.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latin typeface="Open Sans Medium" panose="020B0604020202020204"/>
              </a:rPr>
              <a:t>Penyisipan</a:t>
            </a:r>
            <a:r>
              <a:rPr lang="en-ID" sz="1800" dirty="0">
                <a:latin typeface="Open Sans Medium" panose="020B0604020202020204"/>
              </a:rPr>
              <a:t>: </a:t>
            </a:r>
            <a:r>
              <a:rPr lang="en-ID" sz="1800" dirty="0" err="1">
                <a:latin typeface="Open Sans Medium" panose="020B0604020202020204"/>
              </a:rPr>
              <a:t>Menambahkan</a:t>
            </a:r>
            <a:r>
              <a:rPr lang="en-ID" sz="1800" dirty="0">
                <a:latin typeface="Open Sans Medium" panose="020B0604020202020204"/>
              </a:rPr>
              <a:t> </a:t>
            </a:r>
            <a:r>
              <a:rPr lang="en-ID" sz="1800" dirty="0" err="1">
                <a:latin typeface="Open Sans Medium" panose="020B0604020202020204"/>
              </a:rPr>
              <a:t>karakter</a:t>
            </a:r>
            <a:r>
              <a:rPr lang="en-ID" sz="1800" dirty="0">
                <a:latin typeface="Open Sans Medium" panose="020B0604020202020204"/>
              </a:rPr>
              <a:t> </a:t>
            </a:r>
            <a:r>
              <a:rPr lang="en-ID" sz="1800" dirty="0" err="1">
                <a:latin typeface="Open Sans Medium" panose="020B0604020202020204"/>
              </a:rPr>
              <a:t>ke</a:t>
            </a:r>
            <a:r>
              <a:rPr lang="en-ID" sz="1800" dirty="0">
                <a:latin typeface="Open Sans Medium" panose="020B0604020202020204"/>
              </a:rPr>
              <a:t> string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latin typeface="Open Sans Medium" panose="020B0604020202020204"/>
              </a:rPr>
              <a:t>Penghapusan</a:t>
            </a:r>
            <a:r>
              <a:rPr lang="en-ID" sz="1800" dirty="0">
                <a:latin typeface="Open Sans Medium" panose="020B0604020202020204"/>
              </a:rPr>
              <a:t>: </a:t>
            </a:r>
            <a:r>
              <a:rPr lang="en-ID" sz="1800" dirty="0" err="1">
                <a:latin typeface="Open Sans Medium" panose="020B0604020202020204"/>
              </a:rPr>
              <a:t>Menghapus</a:t>
            </a:r>
            <a:r>
              <a:rPr lang="en-ID" sz="1800" dirty="0">
                <a:latin typeface="Open Sans Medium" panose="020B0604020202020204"/>
              </a:rPr>
              <a:t> </a:t>
            </a:r>
            <a:r>
              <a:rPr lang="en-ID" sz="1800" dirty="0" err="1">
                <a:latin typeface="Open Sans Medium" panose="020B0604020202020204"/>
              </a:rPr>
              <a:t>karakter</a:t>
            </a:r>
            <a:r>
              <a:rPr lang="en-ID" sz="1800" dirty="0">
                <a:latin typeface="Open Sans Medium" panose="020B0604020202020204"/>
              </a:rPr>
              <a:t> </a:t>
            </a:r>
            <a:r>
              <a:rPr lang="en-ID" sz="1800" dirty="0" err="1">
                <a:latin typeface="Open Sans Medium" panose="020B0604020202020204"/>
              </a:rPr>
              <a:t>dari</a:t>
            </a:r>
            <a:r>
              <a:rPr lang="en-ID" sz="1800" dirty="0">
                <a:latin typeface="Open Sans Medium" panose="020B0604020202020204"/>
              </a:rPr>
              <a:t> string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latin typeface="Open Sans Medium" panose="020B0604020202020204"/>
              </a:rPr>
              <a:t>Penggantian</a:t>
            </a:r>
            <a:r>
              <a:rPr lang="en-ID" sz="1800" dirty="0">
                <a:latin typeface="Open Sans Medium" panose="020B0604020202020204"/>
              </a:rPr>
              <a:t>: </a:t>
            </a:r>
            <a:r>
              <a:rPr lang="en-ID" sz="1800" dirty="0" err="1">
                <a:latin typeface="Open Sans Medium" panose="020B0604020202020204"/>
              </a:rPr>
              <a:t>Mengubah</a:t>
            </a:r>
            <a:r>
              <a:rPr lang="en-ID" sz="1800" dirty="0">
                <a:latin typeface="Open Sans Medium" panose="020B0604020202020204"/>
              </a:rPr>
              <a:t> </a:t>
            </a:r>
            <a:r>
              <a:rPr lang="en-ID" sz="1800" dirty="0" err="1">
                <a:latin typeface="Open Sans Medium" panose="020B0604020202020204"/>
              </a:rPr>
              <a:t>karakter</a:t>
            </a:r>
            <a:r>
              <a:rPr lang="en-ID" sz="1800" dirty="0">
                <a:latin typeface="Open Sans Medium" panose="020B0604020202020204"/>
              </a:rPr>
              <a:t> </a:t>
            </a:r>
            <a:r>
              <a:rPr lang="en-ID" sz="1800" dirty="0" err="1">
                <a:latin typeface="Open Sans Medium" panose="020B0604020202020204"/>
              </a:rPr>
              <a:t>dalam</a:t>
            </a:r>
            <a:r>
              <a:rPr lang="en-ID" sz="1800" dirty="0">
                <a:latin typeface="Open Sans Medium" panose="020B0604020202020204"/>
              </a:rPr>
              <a:t> string</a:t>
            </a:r>
          </a:p>
          <a:p>
            <a:pPr marL="596900" lvl="1" indent="0" algn="just">
              <a:lnSpc>
                <a:spcPct val="150000"/>
              </a:lnSpc>
            </a:pPr>
            <a:endParaRPr lang="en-ID" sz="1800" dirty="0">
              <a:latin typeface="Open Sans Medium" panose="020B0604020202020204"/>
            </a:endParaRPr>
          </a:p>
          <a:p>
            <a:pPr algn="just">
              <a:lnSpc>
                <a:spcPct val="150000"/>
              </a:lnSpc>
            </a:pPr>
            <a:r>
              <a:rPr lang="en-ID" sz="1800" dirty="0"/>
              <a:t>	</a:t>
            </a:r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menghitung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string, </a:t>
            </a:r>
            <a:r>
              <a:rPr lang="en-ID" sz="1800" dirty="0" err="1"/>
              <a:t>algoritma</a:t>
            </a:r>
            <a:r>
              <a:rPr lang="en-ID" sz="1800" dirty="0"/>
              <a:t> Fuzzy Matching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apakah</a:t>
            </a:r>
            <a:r>
              <a:rPr lang="en-ID" sz="1800" dirty="0"/>
              <a:t> dua string </a:t>
            </a:r>
            <a:r>
              <a:rPr lang="en-ID" sz="1800" dirty="0" err="1"/>
              <a:t>cukup</a:t>
            </a:r>
            <a:r>
              <a:rPr lang="en-ID" sz="1800" dirty="0"/>
              <a:t> </a:t>
            </a:r>
            <a:r>
              <a:rPr lang="en-ID" sz="1800" dirty="0" err="1"/>
              <a:t>mirip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dianggap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kecocokan</a:t>
            </a:r>
            <a:r>
              <a:rPr lang="en-ID" sz="1800" dirty="0"/>
              <a:t>. Nilai </a:t>
            </a:r>
            <a:r>
              <a:rPr lang="en-ID" sz="1800" dirty="0" err="1"/>
              <a:t>ambang</a:t>
            </a:r>
            <a:r>
              <a:rPr lang="en-ID" sz="1800" dirty="0"/>
              <a:t> batas </a:t>
            </a:r>
            <a:r>
              <a:rPr lang="en-ID" sz="1800" dirty="0" err="1"/>
              <a:t>kesamaan</a:t>
            </a:r>
            <a:r>
              <a:rPr lang="en-ID" sz="1800" dirty="0"/>
              <a:t> </a:t>
            </a:r>
            <a:r>
              <a:rPr lang="en-ID" sz="1800" dirty="0" err="1"/>
              <a:t>biasanya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hal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pPr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ea typeface="Open Sans Medium" panose="020B0604020202020204" charset="0"/>
              <a:cs typeface="Open Sans Medium" panose="020B060402020202020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effectLst/>
              <a:ea typeface="Open Sans Medium" panose="020B0604020202020204" charset="0"/>
              <a:cs typeface="Open Sans Medium" panose="020B06040202020202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D" sz="1800" dirty="0">
              <a:effectLst/>
              <a:ea typeface="MS Mincho" panose="02020609040205080304" pitchFamily="49" charset="-128"/>
              <a:cs typeface="Cordia New" panose="020B0304020202020204" pitchFamily="34" charset="-34"/>
            </a:endParaRP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3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5" y="571308"/>
            <a:ext cx="10286845" cy="12820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3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KOMBINASI </a:t>
            </a:r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ALGORITMA </a:t>
            </a:r>
            <a:r>
              <a:rPr lang="en-ID" sz="3700" b="1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TF-IDF </a:t>
            </a:r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 </a:t>
            </a:r>
            <a:r>
              <a:rPr lang="en-ID" sz="3700" b="1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FUZZY MATCING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5" y="1869085"/>
            <a:ext cx="10791065" cy="3841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melakukan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deteksi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mengkombinasikan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algoritma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i="1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TF-IDF 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dan </a:t>
            </a:r>
            <a:r>
              <a:rPr lang="en-ID" sz="1800" i="1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Fuzzy Matching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merupakan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salah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satu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solusi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tepat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Preprocessing Teks: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Melakukan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preprocessing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terhadap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seperti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tokenisasi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menghilangkan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spasi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mengubah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huruh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menjadi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kecil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dan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menghapus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tanda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baca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mendapatkan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representasi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teks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lebih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bersih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dan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konsisten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Representasi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TF-IDF: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Mengubah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menjadi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vektor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TF-IDF. TF-IDF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memberikan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bobot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lebih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tinggi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pada kata-kata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penting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dokumen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tetapi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jarang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muncul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di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dokumen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lain.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Fuzzy Matching: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Menggunakan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teknik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fuzzy matching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mengukur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antara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judul-judul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sudah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direpresentasikan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bentuk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vektor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TF-IDF.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D" sz="1800" dirty="0">
              <a:effectLst/>
              <a:latin typeface="Calibri "/>
              <a:ea typeface="MS Mincho" panose="02020609040205080304" pitchFamily="49" charset="-128"/>
              <a:cs typeface="Cordia New" panose="020B0304020202020204" pitchFamily="34" charset="-34"/>
            </a:endParaRP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5" y="805330"/>
            <a:ext cx="10286845" cy="7959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3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KESIMPULAN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661136" y="1594509"/>
            <a:ext cx="10791065" cy="43628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 algn="just">
              <a:lnSpc>
                <a:spcPct val="150000"/>
              </a:lnSpc>
            </a:pP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Seringkali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menemukan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kesulitan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mencari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dan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mendeteksi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ide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skripsinya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tidak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jarang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mereka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menemukan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ide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mereka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memilki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tingkat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tinggi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terhadap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sudah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pernah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sehingga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terjadinya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penolakan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terhadap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KBK. KBK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sendiri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merupakan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orang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mempertimbangkan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apakah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diterima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atau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ditolak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prosesnya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tidak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jarang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KBK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kesulitan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mendeteksi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dari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judul-judul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hal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penulis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melakukan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penelitian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pada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kasus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tersebut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sehingga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didapatkan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bahwa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memecahkan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masalah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tersebut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penulis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membuat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sebuah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sistem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algoritma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i="1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TF-IDF 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dan </a:t>
            </a:r>
            <a:r>
              <a:rPr lang="en-ID" sz="1800" i="1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Fuzzy Matching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melakukan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deteksi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dan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memberikan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beberapa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rekomendasi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hal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sistem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digunakan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adalah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berbasis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i="1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Android.</a:t>
            </a:r>
            <a:endParaRPr lang="en-ID" sz="18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D" sz="1800" dirty="0">
              <a:effectLst/>
              <a:latin typeface="Calibri "/>
              <a:ea typeface="MS Mincho" panose="02020609040205080304" pitchFamily="49" charset="-128"/>
              <a:cs typeface="Cordia New" panose="020B0304020202020204" pitchFamily="34" charset="-34"/>
            </a:endParaRP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2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5215;p85">
            <a:extLst>
              <a:ext uri="{FF2B5EF4-FFF2-40B4-BE49-F238E27FC236}">
                <a16:creationId xmlns:a16="http://schemas.microsoft.com/office/drawing/2014/main" id="{6433EA29-979C-F117-5A08-9C0B20150EF7}"/>
              </a:ext>
            </a:extLst>
          </p:cNvPr>
          <p:cNvSpPr txBox="1">
            <a:spLocks/>
          </p:cNvSpPr>
          <p:nvPr/>
        </p:nvSpPr>
        <p:spPr>
          <a:xfrm>
            <a:off x="669075" y="2595057"/>
            <a:ext cx="5820157" cy="1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7333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ID" kern="0" dirty="0" err="1"/>
              <a:t>Terima</a:t>
            </a:r>
            <a:r>
              <a:rPr lang="en-ID" kern="0" dirty="0"/>
              <a:t> Kasih</a:t>
            </a:r>
          </a:p>
        </p:txBody>
      </p:sp>
      <p:grpSp>
        <p:nvGrpSpPr>
          <p:cNvPr id="8" name="Google Shape;5231;p85">
            <a:extLst>
              <a:ext uri="{FF2B5EF4-FFF2-40B4-BE49-F238E27FC236}">
                <a16:creationId xmlns:a16="http://schemas.microsoft.com/office/drawing/2014/main" id="{FABE80BF-F815-6BE9-92CC-1DC08E44FCDE}"/>
              </a:ext>
            </a:extLst>
          </p:cNvPr>
          <p:cNvGrpSpPr/>
          <p:nvPr/>
        </p:nvGrpSpPr>
        <p:grpSpPr>
          <a:xfrm>
            <a:off x="6715799" y="1847133"/>
            <a:ext cx="4303717" cy="4022188"/>
            <a:chOff x="5680851" y="1227475"/>
            <a:chExt cx="2885560" cy="2696801"/>
          </a:xfrm>
        </p:grpSpPr>
        <p:sp>
          <p:nvSpPr>
            <p:cNvPr id="9" name="Google Shape;5232;p85">
              <a:extLst>
                <a:ext uri="{FF2B5EF4-FFF2-40B4-BE49-F238E27FC236}">
                  <a16:creationId xmlns:a16="http://schemas.microsoft.com/office/drawing/2014/main" id="{515BA033-0119-E708-445C-6E2501FAE86E}"/>
                </a:ext>
              </a:extLst>
            </p:cNvPr>
            <p:cNvSpPr/>
            <p:nvPr/>
          </p:nvSpPr>
          <p:spPr>
            <a:xfrm>
              <a:off x="6011588" y="3854900"/>
              <a:ext cx="2554823" cy="69376"/>
            </a:xfrm>
            <a:custGeom>
              <a:avLst/>
              <a:gdLst/>
              <a:ahLst/>
              <a:cxnLst/>
              <a:rect l="l" t="t" r="r" b="b"/>
              <a:pathLst>
                <a:path w="70546" h="5229" extrusionOk="0">
                  <a:moveTo>
                    <a:pt x="35268" y="1"/>
                  </a:moveTo>
                  <a:cubicBezTo>
                    <a:pt x="15791" y="1"/>
                    <a:pt x="0" y="1168"/>
                    <a:pt x="0" y="2615"/>
                  </a:cubicBezTo>
                  <a:cubicBezTo>
                    <a:pt x="0" y="4062"/>
                    <a:pt x="15791" y="5229"/>
                    <a:pt x="35268" y="5229"/>
                  </a:cubicBezTo>
                  <a:cubicBezTo>
                    <a:pt x="54754" y="5229"/>
                    <a:pt x="70545" y="4062"/>
                    <a:pt x="70545" y="2615"/>
                  </a:cubicBezTo>
                  <a:cubicBezTo>
                    <a:pt x="70545" y="1168"/>
                    <a:pt x="54754" y="1"/>
                    <a:pt x="35268" y="1"/>
                  </a:cubicBezTo>
                  <a:close/>
                </a:path>
              </a:pathLst>
            </a:custGeom>
            <a:solidFill>
              <a:srgbClr val="000000">
                <a:alpha val="176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5233;p85">
              <a:extLst>
                <a:ext uri="{FF2B5EF4-FFF2-40B4-BE49-F238E27FC236}">
                  <a16:creationId xmlns:a16="http://schemas.microsoft.com/office/drawing/2014/main" id="{EBB87E75-CE0F-A313-C8F3-844884527796}"/>
                </a:ext>
              </a:extLst>
            </p:cNvPr>
            <p:cNvSpPr/>
            <p:nvPr/>
          </p:nvSpPr>
          <p:spPr>
            <a:xfrm>
              <a:off x="7074326" y="3088500"/>
              <a:ext cx="33611" cy="814313"/>
            </a:xfrm>
            <a:custGeom>
              <a:avLst/>
              <a:gdLst/>
              <a:ahLst/>
              <a:cxnLst/>
              <a:rect l="l" t="t" r="r" b="b"/>
              <a:pathLst>
                <a:path w="483" h="11702" extrusionOk="0">
                  <a:moveTo>
                    <a:pt x="0" y="1"/>
                  </a:moveTo>
                  <a:lnTo>
                    <a:pt x="0" y="11702"/>
                  </a:lnTo>
                  <a:lnTo>
                    <a:pt x="483" y="11702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5234;p85">
              <a:extLst>
                <a:ext uri="{FF2B5EF4-FFF2-40B4-BE49-F238E27FC236}">
                  <a16:creationId xmlns:a16="http://schemas.microsoft.com/office/drawing/2014/main" id="{30425479-EDCF-B897-0200-9FEE84B47D20}"/>
                </a:ext>
              </a:extLst>
            </p:cNvPr>
            <p:cNvSpPr/>
            <p:nvPr/>
          </p:nvSpPr>
          <p:spPr>
            <a:xfrm>
              <a:off x="6475949" y="3088500"/>
              <a:ext cx="394561" cy="814313"/>
            </a:xfrm>
            <a:custGeom>
              <a:avLst/>
              <a:gdLst/>
              <a:ahLst/>
              <a:cxnLst/>
              <a:rect l="l" t="t" r="r" b="b"/>
              <a:pathLst>
                <a:path w="5670" h="11702" extrusionOk="0">
                  <a:moveTo>
                    <a:pt x="5170" y="1"/>
                  </a:moveTo>
                  <a:lnTo>
                    <a:pt x="0" y="11702"/>
                  </a:lnTo>
                  <a:lnTo>
                    <a:pt x="483" y="11702"/>
                  </a:lnTo>
                  <a:lnTo>
                    <a:pt x="5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5235;p85">
              <a:extLst>
                <a:ext uri="{FF2B5EF4-FFF2-40B4-BE49-F238E27FC236}">
                  <a16:creationId xmlns:a16="http://schemas.microsoft.com/office/drawing/2014/main" id="{DDACCFC7-3151-B972-1FB1-27C39E83F7D1}"/>
                </a:ext>
              </a:extLst>
            </p:cNvPr>
            <p:cNvSpPr/>
            <p:nvPr/>
          </p:nvSpPr>
          <p:spPr>
            <a:xfrm>
              <a:off x="7306955" y="3088500"/>
              <a:ext cx="394561" cy="814313"/>
            </a:xfrm>
            <a:custGeom>
              <a:avLst/>
              <a:gdLst/>
              <a:ahLst/>
              <a:cxnLst/>
              <a:rect l="l" t="t" r="r" b="b"/>
              <a:pathLst>
                <a:path w="5670" h="11702" extrusionOk="0">
                  <a:moveTo>
                    <a:pt x="0" y="1"/>
                  </a:moveTo>
                  <a:lnTo>
                    <a:pt x="5187" y="11702"/>
                  </a:lnTo>
                  <a:lnTo>
                    <a:pt x="5670" y="11702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5236;p85">
              <a:extLst>
                <a:ext uri="{FF2B5EF4-FFF2-40B4-BE49-F238E27FC236}">
                  <a16:creationId xmlns:a16="http://schemas.microsoft.com/office/drawing/2014/main" id="{1B10FA47-4F5E-67FD-AD32-8AF776DC56F4}"/>
                </a:ext>
              </a:extLst>
            </p:cNvPr>
            <p:cNvSpPr/>
            <p:nvPr/>
          </p:nvSpPr>
          <p:spPr>
            <a:xfrm>
              <a:off x="5680851" y="1227475"/>
              <a:ext cx="2819338" cy="1900713"/>
            </a:xfrm>
            <a:custGeom>
              <a:avLst/>
              <a:gdLst/>
              <a:ahLst/>
              <a:cxnLst/>
              <a:rect l="l" t="t" r="r" b="b"/>
              <a:pathLst>
                <a:path w="40515" h="27314" extrusionOk="0">
                  <a:moveTo>
                    <a:pt x="1328" y="0"/>
                  </a:moveTo>
                  <a:cubicBezTo>
                    <a:pt x="604" y="0"/>
                    <a:pt x="1" y="586"/>
                    <a:pt x="1" y="1310"/>
                  </a:cubicBezTo>
                  <a:lnTo>
                    <a:pt x="1" y="25987"/>
                  </a:lnTo>
                  <a:cubicBezTo>
                    <a:pt x="1" y="26728"/>
                    <a:pt x="604" y="27313"/>
                    <a:pt x="1328" y="27313"/>
                  </a:cubicBezTo>
                  <a:lnTo>
                    <a:pt x="39205" y="27313"/>
                  </a:lnTo>
                  <a:cubicBezTo>
                    <a:pt x="39929" y="27313"/>
                    <a:pt x="40515" y="26728"/>
                    <a:pt x="40515" y="25987"/>
                  </a:cubicBezTo>
                  <a:lnTo>
                    <a:pt x="40515" y="1310"/>
                  </a:lnTo>
                  <a:cubicBezTo>
                    <a:pt x="40515" y="586"/>
                    <a:pt x="39929" y="0"/>
                    <a:pt x="39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5237;p85">
              <a:extLst>
                <a:ext uri="{FF2B5EF4-FFF2-40B4-BE49-F238E27FC236}">
                  <a16:creationId xmlns:a16="http://schemas.microsoft.com/office/drawing/2014/main" id="{A2516AF0-B035-43CE-EF89-690A4F67FD72}"/>
                </a:ext>
              </a:extLst>
            </p:cNvPr>
            <p:cNvSpPr/>
            <p:nvPr/>
          </p:nvSpPr>
          <p:spPr>
            <a:xfrm>
              <a:off x="6439973" y="2346219"/>
              <a:ext cx="244670" cy="212381"/>
            </a:xfrm>
            <a:custGeom>
              <a:avLst/>
              <a:gdLst/>
              <a:ahLst/>
              <a:cxnLst/>
              <a:rect l="l" t="t" r="r" b="b"/>
              <a:pathLst>
                <a:path w="3516" h="3052" extrusionOk="0">
                  <a:moveTo>
                    <a:pt x="0" y="1"/>
                  </a:moveTo>
                  <a:lnTo>
                    <a:pt x="0" y="3051"/>
                  </a:lnTo>
                  <a:lnTo>
                    <a:pt x="3516" y="305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5238;p85">
              <a:extLst>
                <a:ext uri="{FF2B5EF4-FFF2-40B4-BE49-F238E27FC236}">
                  <a16:creationId xmlns:a16="http://schemas.microsoft.com/office/drawing/2014/main" id="{9A7374A9-B871-C8D3-55AC-6FA104BF9A41}"/>
                </a:ext>
              </a:extLst>
            </p:cNvPr>
            <p:cNvSpPr/>
            <p:nvPr/>
          </p:nvSpPr>
          <p:spPr>
            <a:xfrm>
              <a:off x="6682205" y="2180742"/>
              <a:ext cx="244670" cy="377860"/>
            </a:xfrm>
            <a:custGeom>
              <a:avLst/>
              <a:gdLst/>
              <a:ahLst/>
              <a:cxnLst/>
              <a:rect l="l" t="t" r="r" b="b"/>
              <a:pathLst>
                <a:path w="3516" h="5430" extrusionOk="0">
                  <a:moveTo>
                    <a:pt x="0" y="1"/>
                  </a:moveTo>
                  <a:lnTo>
                    <a:pt x="0" y="5429"/>
                  </a:lnTo>
                  <a:lnTo>
                    <a:pt x="3516" y="5429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5239;p85">
              <a:extLst>
                <a:ext uri="{FF2B5EF4-FFF2-40B4-BE49-F238E27FC236}">
                  <a16:creationId xmlns:a16="http://schemas.microsoft.com/office/drawing/2014/main" id="{AA0A1E06-CD01-BB90-3B04-9C4917C98684}"/>
                </a:ext>
              </a:extLst>
            </p:cNvPr>
            <p:cNvSpPr/>
            <p:nvPr/>
          </p:nvSpPr>
          <p:spPr>
            <a:xfrm>
              <a:off x="6924436" y="2006915"/>
              <a:ext cx="244670" cy="551690"/>
            </a:xfrm>
            <a:custGeom>
              <a:avLst/>
              <a:gdLst/>
              <a:ahLst/>
              <a:cxnLst/>
              <a:rect l="l" t="t" r="r" b="b"/>
              <a:pathLst>
                <a:path w="3516" h="7928" extrusionOk="0">
                  <a:moveTo>
                    <a:pt x="0" y="0"/>
                  </a:moveTo>
                  <a:lnTo>
                    <a:pt x="0" y="7927"/>
                  </a:lnTo>
                  <a:lnTo>
                    <a:pt x="3516" y="7927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5240;p85">
              <a:extLst>
                <a:ext uri="{FF2B5EF4-FFF2-40B4-BE49-F238E27FC236}">
                  <a16:creationId xmlns:a16="http://schemas.microsoft.com/office/drawing/2014/main" id="{44A1D193-91BF-79DC-CFD8-D9FD668CACF2}"/>
                </a:ext>
              </a:extLst>
            </p:cNvPr>
            <p:cNvSpPr/>
            <p:nvPr/>
          </p:nvSpPr>
          <p:spPr>
            <a:xfrm>
              <a:off x="7166668" y="1836636"/>
              <a:ext cx="244670" cy="721970"/>
            </a:xfrm>
            <a:custGeom>
              <a:avLst/>
              <a:gdLst/>
              <a:ahLst/>
              <a:cxnLst/>
              <a:rect l="l" t="t" r="r" b="b"/>
              <a:pathLst>
                <a:path w="3516" h="10375" extrusionOk="0">
                  <a:moveTo>
                    <a:pt x="0" y="0"/>
                  </a:moveTo>
                  <a:lnTo>
                    <a:pt x="0" y="10374"/>
                  </a:lnTo>
                  <a:lnTo>
                    <a:pt x="3516" y="10374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5241;p85">
              <a:extLst>
                <a:ext uri="{FF2B5EF4-FFF2-40B4-BE49-F238E27FC236}">
                  <a16:creationId xmlns:a16="http://schemas.microsoft.com/office/drawing/2014/main" id="{7BC84C3E-FB1E-7788-08B1-C49B2640E2FC}"/>
                </a:ext>
              </a:extLst>
            </p:cNvPr>
            <p:cNvSpPr/>
            <p:nvPr/>
          </p:nvSpPr>
          <p:spPr>
            <a:xfrm>
              <a:off x="7408899" y="1665105"/>
              <a:ext cx="243487" cy="893504"/>
            </a:xfrm>
            <a:custGeom>
              <a:avLst/>
              <a:gdLst/>
              <a:ahLst/>
              <a:cxnLst/>
              <a:rect l="l" t="t" r="r" b="b"/>
              <a:pathLst>
                <a:path w="3499" h="12840" extrusionOk="0">
                  <a:moveTo>
                    <a:pt x="0" y="1"/>
                  </a:moveTo>
                  <a:lnTo>
                    <a:pt x="0" y="12839"/>
                  </a:lnTo>
                  <a:lnTo>
                    <a:pt x="3498" y="12839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5242;p85">
              <a:extLst>
                <a:ext uri="{FF2B5EF4-FFF2-40B4-BE49-F238E27FC236}">
                  <a16:creationId xmlns:a16="http://schemas.microsoft.com/office/drawing/2014/main" id="{CAA9398E-D848-E0F1-54E9-F9002CD614B2}"/>
                </a:ext>
              </a:extLst>
            </p:cNvPr>
            <p:cNvSpPr/>
            <p:nvPr/>
          </p:nvSpPr>
          <p:spPr>
            <a:xfrm>
              <a:off x="7318924" y="2303076"/>
              <a:ext cx="167984" cy="317876"/>
            </a:xfrm>
            <a:custGeom>
              <a:avLst/>
              <a:gdLst/>
              <a:ahLst/>
              <a:cxnLst/>
              <a:rect l="l" t="t" r="r" b="b"/>
              <a:pathLst>
                <a:path w="2414" h="4568" extrusionOk="0">
                  <a:moveTo>
                    <a:pt x="294" y="1"/>
                  </a:moveTo>
                  <a:lnTo>
                    <a:pt x="1" y="138"/>
                  </a:lnTo>
                  <a:lnTo>
                    <a:pt x="2120" y="4567"/>
                  </a:lnTo>
                  <a:lnTo>
                    <a:pt x="2413" y="4429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5243;p85">
              <a:extLst>
                <a:ext uri="{FF2B5EF4-FFF2-40B4-BE49-F238E27FC236}">
                  <a16:creationId xmlns:a16="http://schemas.microsoft.com/office/drawing/2014/main" id="{8EA8FE4F-F958-D3FC-F37F-098B9FE77DF2}"/>
                </a:ext>
              </a:extLst>
            </p:cNvPr>
            <p:cNvSpPr/>
            <p:nvPr/>
          </p:nvSpPr>
          <p:spPr>
            <a:xfrm>
              <a:off x="7440074" y="2570080"/>
              <a:ext cx="130755" cy="116768"/>
            </a:xfrm>
            <a:custGeom>
              <a:avLst/>
              <a:gdLst/>
              <a:ahLst/>
              <a:cxnLst/>
              <a:rect l="l" t="t" r="r" b="b"/>
              <a:pathLst>
                <a:path w="1879" h="1678" extrusionOk="0">
                  <a:moveTo>
                    <a:pt x="865" y="0"/>
                  </a:moveTo>
                  <a:cubicBezTo>
                    <a:pt x="808" y="0"/>
                    <a:pt x="750" y="13"/>
                    <a:pt x="689" y="41"/>
                  </a:cubicBezTo>
                  <a:cubicBezTo>
                    <a:pt x="0" y="368"/>
                    <a:pt x="810" y="1471"/>
                    <a:pt x="1017" y="1678"/>
                  </a:cubicBezTo>
                  <a:lnTo>
                    <a:pt x="1878" y="1471"/>
                  </a:lnTo>
                  <a:cubicBezTo>
                    <a:pt x="1878" y="1471"/>
                    <a:pt x="1475" y="0"/>
                    <a:pt x="865" y="0"/>
                  </a:cubicBezTo>
                  <a:close/>
                </a:path>
              </a:pathLst>
            </a:custGeom>
            <a:solidFill>
              <a:srgbClr val="F78E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5244;p85">
              <a:extLst>
                <a:ext uri="{FF2B5EF4-FFF2-40B4-BE49-F238E27FC236}">
                  <a16:creationId xmlns:a16="http://schemas.microsoft.com/office/drawing/2014/main" id="{D3B9D15B-87BD-D842-1CAF-3B38A8606688}"/>
                </a:ext>
              </a:extLst>
            </p:cNvPr>
            <p:cNvSpPr/>
            <p:nvPr/>
          </p:nvSpPr>
          <p:spPr>
            <a:xfrm>
              <a:off x="7838180" y="3120927"/>
              <a:ext cx="482102" cy="743542"/>
            </a:xfrm>
            <a:custGeom>
              <a:avLst/>
              <a:gdLst/>
              <a:ahLst/>
              <a:cxnLst/>
              <a:rect l="l" t="t" r="r" b="b"/>
              <a:pathLst>
                <a:path w="6928" h="10685" extrusionOk="0">
                  <a:moveTo>
                    <a:pt x="0" y="0"/>
                  </a:moveTo>
                  <a:lnTo>
                    <a:pt x="138" y="10684"/>
                  </a:lnTo>
                  <a:lnTo>
                    <a:pt x="1086" y="10684"/>
                  </a:lnTo>
                  <a:cubicBezTo>
                    <a:pt x="1086" y="10684"/>
                    <a:pt x="1810" y="5308"/>
                    <a:pt x="2085" y="2344"/>
                  </a:cubicBezTo>
                  <a:lnTo>
                    <a:pt x="2740" y="2344"/>
                  </a:lnTo>
                  <a:lnTo>
                    <a:pt x="3412" y="6238"/>
                  </a:lnTo>
                  <a:lnTo>
                    <a:pt x="6204" y="9237"/>
                  </a:lnTo>
                  <a:lnTo>
                    <a:pt x="6928" y="8582"/>
                  </a:lnTo>
                  <a:lnTo>
                    <a:pt x="4825" y="5359"/>
                  </a:lnTo>
                  <a:cubicBezTo>
                    <a:pt x="4825" y="5359"/>
                    <a:pt x="5015" y="1379"/>
                    <a:pt x="4998" y="689"/>
                  </a:cubicBezTo>
                  <a:cubicBezTo>
                    <a:pt x="5032" y="569"/>
                    <a:pt x="4998" y="0"/>
                    <a:pt x="4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5245;p85">
              <a:extLst>
                <a:ext uri="{FF2B5EF4-FFF2-40B4-BE49-F238E27FC236}">
                  <a16:creationId xmlns:a16="http://schemas.microsoft.com/office/drawing/2014/main" id="{70A5DA69-9F85-180F-3908-0E87313CD479}"/>
                </a:ext>
              </a:extLst>
            </p:cNvPr>
            <p:cNvSpPr/>
            <p:nvPr/>
          </p:nvSpPr>
          <p:spPr>
            <a:xfrm>
              <a:off x="7791418" y="2588450"/>
              <a:ext cx="442576" cy="532553"/>
            </a:xfrm>
            <a:custGeom>
              <a:avLst/>
              <a:gdLst/>
              <a:ahLst/>
              <a:cxnLst/>
              <a:rect l="l" t="t" r="r" b="b"/>
              <a:pathLst>
                <a:path w="6360" h="7653" extrusionOk="0">
                  <a:moveTo>
                    <a:pt x="1189" y="1"/>
                  </a:moveTo>
                  <a:cubicBezTo>
                    <a:pt x="517" y="1"/>
                    <a:pt x="0" y="466"/>
                    <a:pt x="52" y="1000"/>
                  </a:cubicBezTo>
                  <a:lnTo>
                    <a:pt x="672" y="7652"/>
                  </a:lnTo>
                  <a:lnTo>
                    <a:pt x="5670" y="7652"/>
                  </a:lnTo>
                  <a:lnTo>
                    <a:pt x="6307" y="1000"/>
                  </a:lnTo>
                  <a:cubicBezTo>
                    <a:pt x="6359" y="466"/>
                    <a:pt x="5825" y="1"/>
                    <a:pt x="5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5246;p85">
              <a:extLst>
                <a:ext uri="{FF2B5EF4-FFF2-40B4-BE49-F238E27FC236}">
                  <a16:creationId xmlns:a16="http://schemas.microsoft.com/office/drawing/2014/main" id="{AC4DA21C-4BC3-7B66-D471-580AF3D367FC}"/>
                </a:ext>
              </a:extLst>
            </p:cNvPr>
            <p:cNvSpPr/>
            <p:nvPr/>
          </p:nvSpPr>
          <p:spPr>
            <a:xfrm>
              <a:off x="7954460" y="2503346"/>
              <a:ext cx="117603" cy="134373"/>
            </a:xfrm>
            <a:custGeom>
              <a:avLst/>
              <a:gdLst/>
              <a:ahLst/>
              <a:cxnLst/>
              <a:rect l="l" t="t" r="r" b="b"/>
              <a:pathLst>
                <a:path w="1690" h="1931" extrusionOk="0">
                  <a:moveTo>
                    <a:pt x="1244" y="0"/>
                  </a:moveTo>
                  <a:cubicBezTo>
                    <a:pt x="1213" y="0"/>
                    <a:pt x="1183" y="0"/>
                    <a:pt x="1155" y="0"/>
                  </a:cubicBezTo>
                  <a:lnTo>
                    <a:pt x="518" y="0"/>
                  </a:lnTo>
                  <a:cubicBezTo>
                    <a:pt x="328" y="0"/>
                    <a:pt x="1" y="173"/>
                    <a:pt x="1" y="397"/>
                  </a:cubicBezTo>
                  <a:lnTo>
                    <a:pt x="1" y="1172"/>
                  </a:lnTo>
                  <a:cubicBezTo>
                    <a:pt x="1" y="1327"/>
                    <a:pt x="87" y="1930"/>
                    <a:pt x="811" y="1930"/>
                  </a:cubicBezTo>
                  <a:cubicBezTo>
                    <a:pt x="1690" y="1930"/>
                    <a:pt x="1690" y="1327"/>
                    <a:pt x="1690" y="1172"/>
                  </a:cubicBezTo>
                  <a:lnTo>
                    <a:pt x="1690" y="207"/>
                  </a:lnTo>
                  <a:cubicBezTo>
                    <a:pt x="1690" y="13"/>
                    <a:pt x="1444" y="0"/>
                    <a:pt x="1244" y="0"/>
                  </a:cubicBezTo>
                  <a:close/>
                </a:path>
              </a:pathLst>
            </a:custGeom>
            <a:solidFill>
              <a:srgbClr val="F78E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5247;p85">
              <a:extLst>
                <a:ext uri="{FF2B5EF4-FFF2-40B4-BE49-F238E27FC236}">
                  <a16:creationId xmlns:a16="http://schemas.microsoft.com/office/drawing/2014/main" id="{F45CDD8E-96AF-A300-5BB0-F366DF7289F4}"/>
                </a:ext>
              </a:extLst>
            </p:cNvPr>
            <p:cNvSpPr/>
            <p:nvPr/>
          </p:nvSpPr>
          <p:spPr>
            <a:xfrm>
              <a:off x="7504372" y="2605221"/>
              <a:ext cx="362620" cy="365682"/>
            </a:xfrm>
            <a:custGeom>
              <a:avLst/>
              <a:gdLst/>
              <a:ahLst/>
              <a:cxnLst/>
              <a:rect l="l" t="t" r="r" b="b"/>
              <a:pathLst>
                <a:path w="5211" h="5255" extrusionOk="0">
                  <a:moveTo>
                    <a:pt x="4580" y="1"/>
                  </a:moveTo>
                  <a:cubicBezTo>
                    <a:pt x="4410" y="1"/>
                    <a:pt x="4210" y="401"/>
                    <a:pt x="4142" y="553"/>
                  </a:cubicBezTo>
                  <a:lnTo>
                    <a:pt x="2867" y="3000"/>
                  </a:lnTo>
                  <a:lnTo>
                    <a:pt x="903" y="725"/>
                  </a:lnTo>
                  <a:cubicBezTo>
                    <a:pt x="903" y="716"/>
                    <a:pt x="892" y="711"/>
                    <a:pt x="873" y="711"/>
                  </a:cubicBezTo>
                  <a:cubicBezTo>
                    <a:pt x="717" y="711"/>
                    <a:pt x="1" y="1004"/>
                    <a:pt x="93" y="1173"/>
                  </a:cubicBezTo>
                  <a:cubicBezTo>
                    <a:pt x="282" y="1500"/>
                    <a:pt x="1558" y="4102"/>
                    <a:pt x="2557" y="5154"/>
                  </a:cubicBezTo>
                  <a:cubicBezTo>
                    <a:pt x="2623" y="5223"/>
                    <a:pt x="2704" y="5254"/>
                    <a:pt x="2797" y="5254"/>
                  </a:cubicBezTo>
                  <a:cubicBezTo>
                    <a:pt x="3481" y="5254"/>
                    <a:pt x="4773" y="3567"/>
                    <a:pt x="4849" y="3430"/>
                  </a:cubicBezTo>
                  <a:cubicBezTo>
                    <a:pt x="4987" y="3206"/>
                    <a:pt x="5176" y="1724"/>
                    <a:pt x="5211" y="914"/>
                  </a:cubicBezTo>
                  <a:cubicBezTo>
                    <a:pt x="5211" y="725"/>
                    <a:pt x="5073" y="553"/>
                    <a:pt x="4883" y="535"/>
                  </a:cubicBezTo>
                  <a:lnTo>
                    <a:pt x="4590" y="1"/>
                  </a:lnTo>
                  <a:cubicBezTo>
                    <a:pt x="4587" y="1"/>
                    <a:pt x="4583" y="1"/>
                    <a:pt x="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5248;p85">
              <a:extLst>
                <a:ext uri="{FF2B5EF4-FFF2-40B4-BE49-F238E27FC236}">
                  <a16:creationId xmlns:a16="http://schemas.microsoft.com/office/drawing/2014/main" id="{0EA48D02-55FA-1D13-AAA0-D9C61ABC89CD}"/>
                </a:ext>
              </a:extLst>
            </p:cNvPr>
            <p:cNvSpPr/>
            <p:nvPr/>
          </p:nvSpPr>
          <p:spPr>
            <a:xfrm>
              <a:off x="8142761" y="2604038"/>
              <a:ext cx="307020" cy="472569"/>
            </a:xfrm>
            <a:custGeom>
              <a:avLst/>
              <a:gdLst/>
              <a:ahLst/>
              <a:cxnLst/>
              <a:rect l="l" t="t" r="r" b="b"/>
              <a:pathLst>
                <a:path w="4412" h="6791" extrusionOk="0">
                  <a:moveTo>
                    <a:pt x="845" y="1"/>
                  </a:moveTo>
                  <a:lnTo>
                    <a:pt x="155" y="587"/>
                  </a:lnTo>
                  <a:cubicBezTo>
                    <a:pt x="155" y="587"/>
                    <a:pt x="0" y="1896"/>
                    <a:pt x="190" y="2189"/>
                  </a:cubicBezTo>
                  <a:cubicBezTo>
                    <a:pt x="242" y="2310"/>
                    <a:pt x="2206" y="3827"/>
                    <a:pt x="2206" y="3827"/>
                  </a:cubicBezTo>
                  <a:lnTo>
                    <a:pt x="810" y="5446"/>
                  </a:lnTo>
                  <a:lnTo>
                    <a:pt x="690" y="6790"/>
                  </a:lnTo>
                  <a:cubicBezTo>
                    <a:pt x="690" y="6790"/>
                    <a:pt x="2999" y="5205"/>
                    <a:pt x="3705" y="4309"/>
                  </a:cubicBezTo>
                  <a:cubicBezTo>
                    <a:pt x="3964" y="3982"/>
                    <a:pt x="4412" y="3671"/>
                    <a:pt x="3964" y="3241"/>
                  </a:cubicBezTo>
                  <a:cubicBezTo>
                    <a:pt x="3154" y="2465"/>
                    <a:pt x="845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5249;p85">
              <a:extLst>
                <a:ext uri="{FF2B5EF4-FFF2-40B4-BE49-F238E27FC236}">
                  <a16:creationId xmlns:a16="http://schemas.microsoft.com/office/drawing/2014/main" id="{AC9774EC-DC4F-557B-5B07-B125795A8F0B}"/>
                </a:ext>
              </a:extLst>
            </p:cNvPr>
            <p:cNvSpPr/>
            <p:nvPr/>
          </p:nvSpPr>
          <p:spPr>
            <a:xfrm>
              <a:off x="7765044" y="3863138"/>
              <a:ext cx="148708" cy="52886"/>
            </a:xfrm>
            <a:custGeom>
              <a:avLst/>
              <a:gdLst/>
              <a:ahLst/>
              <a:cxnLst/>
              <a:rect l="l" t="t" r="r" b="b"/>
              <a:pathLst>
                <a:path w="2137" h="760" extrusionOk="0">
                  <a:moveTo>
                    <a:pt x="1172" y="1"/>
                  </a:moveTo>
                  <a:lnTo>
                    <a:pt x="103" y="397"/>
                  </a:lnTo>
                  <a:cubicBezTo>
                    <a:pt x="0" y="466"/>
                    <a:pt x="35" y="759"/>
                    <a:pt x="172" y="759"/>
                  </a:cubicBezTo>
                  <a:lnTo>
                    <a:pt x="2137" y="759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5250;p85">
              <a:extLst>
                <a:ext uri="{FF2B5EF4-FFF2-40B4-BE49-F238E27FC236}">
                  <a16:creationId xmlns:a16="http://schemas.microsoft.com/office/drawing/2014/main" id="{ACBB3DDA-FE81-52C5-1FFC-0864ADA89AA1}"/>
                </a:ext>
              </a:extLst>
            </p:cNvPr>
            <p:cNvSpPr/>
            <p:nvPr/>
          </p:nvSpPr>
          <p:spPr>
            <a:xfrm>
              <a:off x="7889744" y="2346846"/>
              <a:ext cx="227899" cy="216556"/>
            </a:xfrm>
            <a:custGeom>
              <a:avLst/>
              <a:gdLst/>
              <a:ahLst/>
              <a:cxnLst/>
              <a:rect l="l" t="t" r="r" b="b"/>
              <a:pathLst>
                <a:path w="3275" h="3112" extrusionOk="0">
                  <a:moveTo>
                    <a:pt x="1049" y="1"/>
                  </a:moveTo>
                  <a:cubicBezTo>
                    <a:pt x="405" y="1"/>
                    <a:pt x="217" y="581"/>
                    <a:pt x="104" y="1629"/>
                  </a:cubicBezTo>
                  <a:cubicBezTo>
                    <a:pt x="0" y="2611"/>
                    <a:pt x="121" y="3094"/>
                    <a:pt x="1017" y="3111"/>
                  </a:cubicBezTo>
                  <a:cubicBezTo>
                    <a:pt x="1930" y="3111"/>
                    <a:pt x="3274" y="2611"/>
                    <a:pt x="3154" y="1405"/>
                  </a:cubicBezTo>
                  <a:cubicBezTo>
                    <a:pt x="3016" y="199"/>
                    <a:pt x="1189" y="9"/>
                    <a:pt x="1189" y="9"/>
                  </a:cubicBezTo>
                  <a:cubicBezTo>
                    <a:pt x="1140" y="4"/>
                    <a:pt x="1094" y="1"/>
                    <a:pt x="1049" y="1"/>
                  </a:cubicBezTo>
                  <a:close/>
                </a:path>
              </a:pathLst>
            </a:custGeom>
            <a:solidFill>
              <a:srgbClr val="F8A3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5251;p85">
              <a:extLst>
                <a:ext uri="{FF2B5EF4-FFF2-40B4-BE49-F238E27FC236}">
                  <a16:creationId xmlns:a16="http://schemas.microsoft.com/office/drawing/2014/main" id="{9FAB02B4-4D05-558E-847B-C741C6AC5634}"/>
                </a:ext>
              </a:extLst>
            </p:cNvPr>
            <p:cNvSpPr/>
            <p:nvPr/>
          </p:nvSpPr>
          <p:spPr>
            <a:xfrm>
              <a:off x="8229536" y="3718050"/>
              <a:ext cx="124353" cy="131103"/>
            </a:xfrm>
            <a:custGeom>
              <a:avLst/>
              <a:gdLst/>
              <a:ahLst/>
              <a:cxnLst/>
              <a:rect l="l" t="t" r="r" b="b"/>
              <a:pathLst>
                <a:path w="1787" h="1884" extrusionOk="0">
                  <a:moveTo>
                    <a:pt x="1304" y="1"/>
                  </a:moveTo>
                  <a:lnTo>
                    <a:pt x="580" y="656"/>
                  </a:lnTo>
                  <a:lnTo>
                    <a:pt x="29" y="1638"/>
                  </a:lnTo>
                  <a:cubicBezTo>
                    <a:pt x="0" y="1737"/>
                    <a:pt x="147" y="1884"/>
                    <a:pt x="258" y="1884"/>
                  </a:cubicBezTo>
                  <a:cubicBezTo>
                    <a:pt x="282" y="1884"/>
                    <a:pt x="303" y="1877"/>
                    <a:pt x="322" y="1862"/>
                  </a:cubicBezTo>
                  <a:lnTo>
                    <a:pt x="1786" y="570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5252;p85">
              <a:extLst>
                <a:ext uri="{FF2B5EF4-FFF2-40B4-BE49-F238E27FC236}">
                  <a16:creationId xmlns:a16="http://schemas.microsoft.com/office/drawing/2014/main" id="{F0F48D72-36E1-7F77-ED6B-ED41BDDB3BC5}"/>
                </a:ext>
              </a:extLst>
            </p:cNvPr>
            <p:cNvSpPr/>
            <p:nvPr/>
          </p:nvSpPr>
          <p:spPr>
            <a:xfrm>
              <a:off x="7817791" y="2721570"/>
              <a:ext cx="6054" cy="253090"/>
            </a:xfrm>
            <a:custGeom>
              <a:avLst/>
              <a:gdLst/>
              <a:ahLst/>
              <a:cxnLst/>
              <a:rect l="l" t="t" r="r" b="b"/>
              <a:pathLst>
                <a:path w="87" h="3637" extrusionOk="0">
                  <a:moveTo>
                    <a:pt x="0" y="1"/>
                  </a:moveTo>
                  <a:lnTo>
                    <a:pt x="0" y="3637"/>
                  </a:lnTo>
                  <a:lnTo>
                    <a:pt x="86" y="3637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14C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5253;p85">
              <a:extLst>
                <a:ext uri="{FF2B5EF4-FFF2-40B4-BE49-F238E27FC236}">
                  <a16:creationId xmlns:a16="http://schemas.microsoft.com/office/drawing/2014/main" id="{1CA94097-CB01-2468-7C9D-23BB007D6993}"/>
                </a:ext>
              </a:extLst>
            </p:cNvPr>
            <p:cNvSpPr/>
            <p:nvPr/>
          </p:nvSpPr>
          <p:spPr>
            <a:xfrm>
              <a:off x="8196691" y="2733608"/>
              <a:ext cx="21642" cy="249471"/>
            </a:xfrm>
            <a:custGeom>
              <a:avLst/>
              <a:gdLst/>
              <a:ahLst/>
              <a:cxnLst/>
              <a:rect l="l" t="t" r="r" b="b"/>
              <a:pathLst>
                <a:path w="311" h="3585" extrusionOk="0">
                  <a:moveTo>
                    <a:pt x="225" y="0"/>
                  </a:moveTo>
                  <a:lnTo>
                    <a:pt x="1" y="3584"/>
                  </a:lnTo>
                  <a:lnTo>
                    <a:pt x="87" y="3584"/>
                  </a:lnTo>
                  <a:lnTo>
                    <a:pt x="311" y="1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14C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5254;p85">
              <a:extLst>
                <a:ext uri="{FF2B5EF4-FFF2-40B4-BE49-F238E27FC236}">
                  <a16:creationId xmlns:a16="http://schemas.microsoft.com/office/drawing/2014/main" id="{75045278-9444-7E2A-665F-3645BD7D74EA}"/>
                </a:ext>
              </a:extLst>
            </p:cNvPr>
            <p:cNvSpPr/>
            <p:nvPr/>
          </p:nvSpPr>
          <p:spPr>
            <a:xfrm>
              <a:off x="7893293" y="2275798"/>
              <a:ext cx="278280" cy="276193"/>
            </a:xfrm>
            <a:custGeom>
              <a:avLst/>
              <a:gdLst/>
              <a:ahLst/>
              <a:cxnLst/>
              <a:rect l="l" t="t" r="r" b="b"/>
              <a:pathLst>
                <a:path w="3999" h="3969" extrusionOk="0">
                  <a:moveTo>
                    <a:pt x="1104" y="0"/>
                  </a:moveTo>
                  <a:cubicBezTo>
                    <a:pt x="1018" y="0"/>
                    <a:pt x="932" y="29"/>
                    <a:pt x="845" y="100"/>
                  </a:cubicBezTo>
                  <a:cubicBezTo>
                    <a:pt x="1" y="789"/>
                    <a:pt x="1087" y="1185"/>
                    <a:pt x="1035" y="1909"/>
                  </a:cubicBezTo>
                  <a:cubicBezTo>
                    <a:pt x="1017" y="2209"/>
                    <a:pt x="1117" y="2306"/>
                    <a:pt x="1251" y="2306"/>
                  </a:cubicBezTo>
                  <a:cubicBezTo>
                    <a:pt x="1378" y="2306"/>
                    <a:pt x="1537" y="2217"/>
                    <a:pt x="1655" y="2133"/>
                  </a:cubicBezTo>
                  <a:cubicBezTo>
                    <a:pt x="1790" y="2031"/>
                    <a:pt x="1893" y="1989"/>
                    <a:pt x="1971" y="1989"/>
                  </a:cubicBezTo>
                  <a:cubicBezTo>
                    <a:pt x="2181" y="1989"/>
                    <a:pt x="2201" y="2299"/>
                    <a:pt x="2138" y="2564"/>
                  </a:cubicBezTo>
                  <a:cubicBezTo>
                    <a:pt x="2052" y="2943"/>
                    <a:pt x="1517" y="3615"/>
                    <a:pt x="1948" y="3822"/>
                  </a:cubicBezTo>
                  <a:cubicBezTo>
                    <a:pt x="2163" y="3924"/>
                    <a:pt x="2371" y="3968"/>
                    <a:pt x="2562" y="3968"/>
                  </a:cubicBezTo>
                  <a:cubicBezTo>
                    <a:pt x="2951" y="3968"/>
                    <a:pt x="3268" y="3783"/>
                    <a:pt x="3430" y="3529"/>
                  </a:cubicBezTo>
                  <a:cubicBezTo>
                    <a:pt x="3689" y="3115"/>
                    <a:pt x="3465" y="2426"/>
                    <a:pt x="3499" y="2116"/>
                  </a:cubicBezTo>
                  <a:cubicBezTo>
                    <a:pt x="3516" y="1823"/>
                    <a:pt x="3999" y="1047"/>
                    <a:pt x="3603" y="617"/>
                  </a:cubicBezTo>
                  <a:cubicBezTo>
                    <a:pt x="3446" y="454"/>
                    <a:pt x="3243" y="409"/>
                    <a:pt x="3028" y="409"/>
                  </a:cubicBezTo>
                  <a:cubicBezTo>
                    <a:pt x="2766" y="409"/>
                    <a:pt x="2486" y="475"/>
                    <a:pt x="2250" y="475"/>
                  </a:cubicBezTo>
                  <a:cubicBezTo>
                    <a:pt x="2166" y="475"/>
                    <a:pt x="2087" y="467"/>
                    <a:pt x="2017" y="444"/>
                  </a:cubicBezTo>
                  <a:cubicBezTo>
                    <a:pt x="1685" y="325"/>
                    <a:pt x="1394" y="0"/>
                    <a:pt x="1104" y="0"/>
                  </a:cubicBezTo>
                  <a:close/>
                </a:path>
              </a:pathLst>
            </a:custGeom>
            <a:solidFill>
              <a:srgbClr val="713C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55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321828" y="805330"/>
            <a:ext cx="9548343" cy="7352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7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LATAR BELAKANG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6" y="2146361"/>
            <a:ext cx="10791065" cy="35269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	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merupakan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salah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satu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tahapan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akhir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menyelesaikan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studi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di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perguruan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tinggi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harus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ditulis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orisinil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arti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tidak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plagiat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dan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tidak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memiliki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kermiripan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sangat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tinggi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antara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satu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penelitian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penelitian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lainnya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Masalah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sering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terjadi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yaitu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seringkali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identik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sangat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mirip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sudah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pernah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sebelumnya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ataupun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hanya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mengganti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lokasi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penelitian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berbeda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identik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sangat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mirip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dan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plagiat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pasti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ditolak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KBK.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Saat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terdapat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±2148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pada spreadsheet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prodi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teknik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informatika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Sehingga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meyulitkan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mendeteksi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pada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074057" y="805330"/>
            <a:ext cx="10417474" cy="9111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7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IDENTIFIKASI MASALAH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6" y="2146361"/>
            <a:ext cx="10791065" cy="21140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Sulitnya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bagi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mencari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ide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mereka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sudah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Pengecekan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–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masih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dilakukan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cara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manual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tersimpan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bentuk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i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Microsoft Excel.</a:t>
            </a: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berpotensi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ditolak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KBK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apabila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identik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sangat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mirip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dan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plagiat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9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074057" y="805330"/>
            <a:ext cx="10417474" cy="7914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RUMUSAN MASALAH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6" y="2146361"/>
            <a:ext cx="10791065" cy="23530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Perumusan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masalah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berdasarkan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uraian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latar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belakang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menjadi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“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Bagaimana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ketua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kelompok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bidang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keilmuan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(KBK)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dapat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mendeteksi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teknik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informatika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–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sudah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dan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bagaimana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dapat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menentukan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serta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mendeteksi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ide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sudah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menerapkan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algoritma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i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TF-IDF 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dan </a:t>
            </a:r>
            <a:r>
              <a:rPr lang="en-ID" sz="1800" i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Fuzzy Matching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aplikasi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berbasis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android?”.</a:t>
            </a:r>
          </a:p>
          <a:p>
            <a:endParaRPr lang="en-ID" sz="18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0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5" y="805330"/>
            <a:ext cx="10286845" cy="712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BATASAN MASALAH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6" y="2146361"/>
            <a:ext cx="10791065" cy="28404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Ruang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lingkup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penelitian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hanya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mencangkup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program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studi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eknik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Informatika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IIB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Darmajaya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Pengguna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aplikasi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adalah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kelompok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bidang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keilmuan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(KBK) dan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Program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tudi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eknik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nformatika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Kombinasi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algoritma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i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TF-IDF 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dan </a:t>
            </a:r>
            <a:r>
              <a:rPr lang="en-ID" sz="1800" i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Fuzzy Matching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memiliki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kekurangan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memahami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konteks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–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data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belum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pernah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hubungan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antar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kompleks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serta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sumber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tinggi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melakukan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komputasi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dengan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algoritma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8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57"/>
          <p:cNvSpPr txBox="1">
            <a:spLocks noGrp="1"/>
          </p:cNvSpPr>
          <p:nvPr>
            <p:ph type="title"/>
          </p:nvPr>
        </p:nvSpPr>
        <p:spPr>
          <a:xfrm>
            <a:off x="890368" y="968628"/>
            <a:ext cx="4884284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 PENELITIAN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07" name="Google Shape;2807;p57"/>
          <p:cNvSpPr txBox="1">
            <a:spLocks noGrp="1"/>
          </p:cNvSpPr>
          <p:nvPr>
            <p:ph type="body" idx="1"/>
          </p:nvPr>
        </p:nvSpPr>
        <p:spPr>
          <a:xfrm>
            <a:off x="1056710" y="1871924"/>
            <a:ext cx="4551600" cy="302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D" sz="1800" dirty="0" err="1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Tujuan</a:t>
            </a:r>
            <a:r>
              <a:rPr lang="en-ID" sz="1800" dirty="0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Penelitian</a:t>
            </a:r>
            <a:r>
              <a:rPr lang="en-ID" sz="1800" dirty="0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ini</a:t>
            </a:r>
            <a:r>
              <a:rPr lang="en-ID" sz="1800" dirty="0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adalah</a:t>
            </a:r>
            <a:r>
              <a:rPr lang="en-ID" sz="1800" dirty="0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menerapkan</a:t>
            </a:r>
            <a:r>
              <a:rPr lang="en-ID" sz="1800" dirty="0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algoritma</a:t>
            </a:r>
            <a:r>
              <a:rPr lang="en-ID" sz="1800" dirty="0">
                <a:effectLst/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i="1" dirty="0">
                <a:ea typeface="MS Mincho" panose="02020609040205080304" pitchFamily="49" charset="-128"/>
                <a:cs typeface="Cordia New" panose="020B0304020202020204" pitchFamily="34" charset="-34"/>
              </a:rPr>
              <a:t>TF-IDF 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dan </a:t>
            </a:r>
            <a:r>
              <a:rPr lang="en-ID" sz="1800" i="1" dirty="0">
                <a:ea typeface="MS Mincho" panose="02020609040205080304" pitchFamily="49" charset="-128"/>
                <a:cs typeface="Cordia New" panose="020B0304020202020204" pitchFamily="34" charset="-34"/>
              </a:rPr>
              <a:t>Fuzzy Matching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dalam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pengembangan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aplikasi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android yang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digunakan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untuk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mendeteksi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kemiripan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judul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skripsi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,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sehingga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mempermudah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dan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mempercepat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proses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pengecekan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judul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 </a:t>
            </a:r>
            <a:r>
              <a:rPr lang="en-ID" sz="1800" dirty="0" err="1">
                <a:ea typeface="MS Mincho" panose="02020609040205080304" pitchFamily="49" charset="-128"/>
                <a:cs typeface="Cordia New" panose="020B0304020202020204" pitchFamily="34" charset="-34"/>
              </a:rPr>
              <a:t>skripsi</a:t>
            </a:r>
            <a:r>
              <a:rPr lang="en-ID" sz="1800" dirty="0">
                <a:ea typeface="MS Mincho" panose="02020609040205080304" pitchFamily="49" charset="-128"/>
                <a:cs typeface="Cordia New" panose="020B0304020202020204" pitchFamily="34" charset="-34"/>
              </a:rPr>
              <a:t>.</a:t>
            </a:r>
            <a:endParaRPr lang="en-ID" sz="1800" dirty="0">
              <a:effectLst/>
              <a:ea typeface="MS Mincho" panose="02020609040205080304" pitchFamily="49" charset="-128"/>
              <a:cs typeface="Cordia New" panose="020B0304020202020204" pitchFamily="34" charset="-34"/>
            </a:endParaRPr>
          </a:p>
        </p:txBody>
      </p:sp>
      <p:sp>
        <p:nvSpPr>
          <p:cNvPr id="2808" name="Google Shape;2808;p57"/>
          <p:cNvSpPr txBox="1">
            <a:spLocks noGrp="1"/>
          </p:cNvSpPr>
          <p:nvPr>
            <p:ph type="body" idx="2"/>
          </p:nvPr>
        </p:nvSpPr>
        <p:spPr>
          <a:xfrm>
            <a:off x="6370938" y="1871923"/>
            <a:ext cx="4292400" cy="43371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Manfaat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dari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penelitian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diantaranya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membantu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pengambilan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keputusan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serta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pertimbangan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dari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Ketua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Kelompok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Bidang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Keilmuan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(KBK)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menentukan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–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membantu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memberikan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rekomendasi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serupa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cukup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akurat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membantu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mendeteksi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persentase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kemiripan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dari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–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</p:txBody>
      </p:sp>
      <p:sp>
        <p:nvSpPr>
          <p:cNvPr id="2809" name="Google Shape;2809;p57"/>
          <p:cNvSpPr/>
          <p:nvPr/>
        </p:nvSpPr>
        <p:spPr>
          <a:xfrm>
            <a:off x="1165169" y="1513152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10" name="Google Shape;2810;p57"/>
          <p:cNvSpPr/>
          <p:nvPr/>
        </p:nvSpPr>
        <p:spPr>
          <a:xfrm>
            <a:off x="9913359" y="1202564"/>
            <a:ext cx="95739" cy="95739"/>
          </a:xfrm>
          <a:custGeom>
            <a:avLst/>
            <a:gdLst/>
            <a:ahLst/>
            <a:cxnLst/>
            <a:rect l="l" t="t" r="r" b="b"/>
            <a:pathLst>
              <a:path w="2183" h="2183" extrusionOk="0">
                <a:moveTo>
                  <a:pt x="1736" y="100"/>
                </a:moveTo>
                <a:lnTo>
                  <a:pt x="2108" y="472"/>
                </a:lnTo>
                <a:lnTo>
                  <a:pt x="1463" y="1091"/>
                </a:lnTo>
                <a:lnTo>
                  <a:pt x="2108" y="1736"/>
                </a:lnTo>
                <a:lnTo>
                  <a:pt x="1736" y="2108"/>
                </a:lnTo>
                <a:lnTo>
                  <a:pt x="1091" y="1463"/>
                </a:lnTo>
                <a:lnTo>
                  <a:pt x="472" y="2108"/>
                </a:lnTo>
                <a:lnTo>
                  <a:pt x="100" y="1736"/>
                </a:lnTo>
                <a:lnTo>
                  <a:pt x="720" y="1091"/>
                </a:lnTo>
                <a:lnTo>
                  <a:pt x="100" y="472"/>
                </a:lnTo>
                <a:lnTo>
                  <a:pt x="472" y="100"/>
                </a:lnTo>
                <a:lnTo>
                  <a:pt x="1091" y="719"/>
                </a:lnTo>
                <a:lnTo>
                  <a:pt x="1736" y="100"/>
                </a:lnTo>
                <a:close/>
                <a:moveTo>
                  <a:pt x="472" y="1"/>
                </a:moveTo>
                <a:lnTo>
                  <a:pt x="1" y="472"/>
                </a:lnTo>
                <a:lnTo>
                  <a:pt x="645" y="1091"/>
                </a:lnTo>
                <a:lnTo>
                  <a:pt x="1" y="1736"/>
                </a:lnTo>
                <a:lnTo>
                  <a:pt x="472" y="2182"/>
                </a:lnTo>
                <a:lnTo>
                  <a:pt x="1091" y="1562"/>
                </a:lnTo>
                <a:lnTo>
                  <a:pt x="1736" y="2182"/>
                </a:lnTo>
                <a:lnTo>
                  <a:pt x="2182" y="1736"/>
                </a:lnTo>
                <a:lnTo>
                  <a:pt x="1562" y="1091"/>
                </a:lnTo>
                <a:lnTo>
                  <a:pt x="2182" y="472"/>
                </a:lnTo>
                <a:lnTo>
                  <a:pt x="1736" y="1"/>
                </a:lnTo>
                <a:lnTo>
                  <a:pt x="1091" y="645"/>
                </a:lnTo>
                <a:lnTo>
                  <a:pt x="4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11" name="Google Shape;2811;p57"/>
          <p:cNvSpPr/>
          <p:nvPr/>
        </p:nvSpPr>
        <p:spPr>
          <a:xfrm>
            <a:off x="6792639" y="5281352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806;p57">
            <a:extLst>
              <a:ext uri="{FF2B5EF4-FFF2-40B4-BE49-F238E27FC236}">
                <a16:creationId xmlns:a16="http://schemas.microsoft.com/office/drawing/2014/main" id="{FBF44D36-B8A4-69FA-32FD-CCCE61CDD296}"/>
              </a:ext>
            </a:extLst>
          </p:cNvPr>
          <p:cNvSpPr txBox="1">
            <a:spLocks/>
          </p:cNvSpPr>
          <p:nvPr/>
        </p:nvSpPr>
        <p:spPr>
          <a:xfrm>
            <a:off x="6049453" y="968628"/>
            <a:ext cx="5292868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4933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D" sz="3700" kern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MANFAAT PENELITIAN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" grpId="0"/>
      <p:bldP spid="2807" grpId="0" build="p"/>
      <p:bldP spid="2808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5" y="805330"/>
            <a:ext cx="10286845" cy="712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7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 TERKAIT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7" y="1869085"/>
            <a:ext cx="10791065" cy="39331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/>
              <a:t>Penerapan</a:t>
            </a:r>
            <a:r>
              <a:rPr lang="en-ID" sz="1800" dirty="0"/>
              <a:t> </a:t>
            </a:r>
            <a:r>
              <a:rPr lang="en-ID" sz="1800" dirty="0" err="1"/>
              <a:t>Algoritma</a:t>
            </a:r>
            <a:r>
              <a:rPr lang="en-ID" sz="1800" dirty="0"/>
              <a:t> Text Mining Dan TF-IDF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Pengelompokan</a:t>
            </a:r>
            <a:r>
              <a:rPr lang="en-ID" sz="1800" dirty="0"/>
              <a:t> </a:t>
            </a:r>
            <a:r>
              <a:rPr lang="en-ID" sz="1800" dirty="0" err="1"/>
              <a:t>Topik</a:t>
            </a:r>
            <a:r>
              <a:rPr lang="en-ID" sz="1800" dirty="0"/>
              <a:t> </a:t>
            </a:r>
            <a:r>
              <a:rPr lang="en-ID" sz="1800" dirty="0" err="1"/>
              <a:t>Skripsi</a:t>
            </a:r>
            <a:r>
              <a:rPr lang="en-ID" sz="1800" dirty="0"/>
              <a:t> Pada </a:t>
            </a:r>
            <a:r>
              <a:rPr lang="en-ID" sz="1800" dirty="0" err="1"/>
              <a:t>Aplikasi</a:t>
            </a:r>
            <a:r>
              <a:rPr lang="en-ID" sz="1800" dirty="0"/>
              <a:t> Repository STMIK Budi Darma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Temu</a:t>
            </a:r>
            <a:r>
              <a:rPr lang="en-ID" sz="1800" dirty="0"/>
              <a:t> </a:t>
            </a:r>
            <a:r>
              <a:rPr lang="en-ID" sz="1800" dirty="0" err="1"/>
              <a:t>Balik</a:t>
            </a:r>
            <a:r>
              <a:rPr lang="en-ID" sz="1800" dirty="0"/>
              <a:t> </a:t>
            </a:r>
            <a:r>
              <a:rPr lang="en-ID" sz="1800" dirty="0" err="1"/>
              <a:t>Dokumen</a:t>
            </a:r>
            <a:r>
              <a:rPr lang="en-ID" sz="1800" dirty="0"/>
              <a:t> Teks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boolean</a:t>
            </a:r>
            <a:r>
              <a:rPr lang="en-ID" sz="1800" dirty="0"/>
              <a:t> dan Term Wight </a:t>
            </a:r>
            <a:r>
              <a:rPr lang="en-ID" sz="1800" dirty="0" err="1"/>
              <a:t>Tf-Idf</a:t>
            </a:r>
            <a:endParaRPr lang="en-ID" sz="1800" dirty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/>
              <a:t>Penggunaan</a:t>
            </a:r>
            <a:r>
              <a:rPr lang="en-ID" sz="1800" dirty="0"/>
              <a:t>  </a:t>
            </a:r>
            <a:r>
              <a:rPr lang="en-ID" sz="1800" dirty="0" err="1"/>
              <a:t>Metode</a:t>
            </a:r>
            <a:r>
              <a:rPr lang="en-ID" sz="1800" dirty="0"/>
              <a:t>  Cosine  Similarity  Dan  </a:t>
            </a:r>
            <a:r>
              <a:rPr lang="en-ID" sz="1800" dirty="0" err="1"/>
              <a:t>Tf-Idf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 </a:t>
            </a:r>
            <a:r>
              <a:rPr lang="en-ID" sz="1800" dirty="0" err="1"/>
              <a:t>Klasifikasi</a:t>
            </a:r>
            <a:r>
              <a:rPr lang="en-ID" sz="1800" dirty="0"/>
              <a:t>  </a:t>
            </a:r>
            <a:r>
              <a:rPr lang="en-ID" sz="1800" dirty="0" err="1"/>
              <a:t>Judul</a:t>
            </a:r>
            <a:r>
              <a:rPr lang="en-ID" sz="1800" dirty="0"/>
              <a:t>  Seminar  Proposal  Pada </a:t>
            </a:r>
            <a:r>
              <a:rPr lang="en-ID" sz="1800" dirty="0" err="1"/>
              <a:t>Fakultas</a:t>
            </a:r>
            <a:r>
              <a:rPr lang="en-ID" sz="1800" dirty="0"/>
              <a:t> Teknik Universitas Jabal </a:t>
            </a:r>
            <a:r>
              <a:rPr lang="en-ID" sz="1800" dirty="0" err="1"/>
              <a:t>Ghafur</a:t>
            </a:r>
            <a:endParaRPr lang="en-ID" sz="1800" dirty="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/>
              <a:t>Penerapan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Tf-Idf</a:t>
            </a:r>
            <a:r>
              <a:rPr lang="en-ID" sz="1800" dirty="0"/>
              <a:t> Dan N-Gram Pada </a:t>
            </a:r>
            <a:r>
              <a:rPr lang="en-ID" sz="1800" dirty="0" err="1"/>
              <a:t>Pengembangan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Chatbot </a:t>
            </a:r>
            <a:r>
              <a:rPr lang="en-ID" sz="1800" dirty="0" err="1"/>
              <a:t>Berbasis</a:t>
            </a:r>
            <a:r>
              <a:rPr lang="en-ID" sz="1800" dirty="0"/>
              <a:t> Line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Publik Kesehatan Di Kota Malang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/>
              <a:t>Penerapan</a:t>
            </a:r>
            <a:r>
              <a:rPr lang="en-ID" sz="1800" dirty="0"/>
              <a:t> Fuzzy String Matching Pada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Pencarian</a:t>
            </a:r>
            <a:r>
              <a:rPr lang="en-ID" sz="1800" dirty="0"/>
              <a:t> </a:t>
            </a:r>
            <a:r>
              <a:rPr lang="en-ID" sz="1800" dirty="0" err="1"/>
              <a:t>Judul</a:t>
            </a:r>
            <a:r>
              <a:rPr lang="en-ID" sz="1800" dirty="0"/>
              <a:t> </a:t>
            </a:r>
            <a:r>
              <a:rPr lang="en-ID" sz="1800" dirty="0" err="1"/>
              <a:t>Skripsi</a:t>
            </a:r>
            <a:r>
              <a:rPr lang="en-ID" sz="1800" dirty="0"/>
              <a:t> Teknik </a:t>
            </a:r>
            <a:r>
              <a:rPr lang="en-ID" sz="1800" dirty="0" err="1"/>
              <a:t>Informatika</a:t>
            </a:r>
            <a:r>
              <a:rPr lang="en-ID" sz="1800" dirty="0"/>
              <a:t> </a:t>
            </a:r>
            <a:r>
              <a:rPr lang="en-ID" sz="1800" dirty="0" err="1"/>
              <a:t>Berbasis</a:t>
            </a:r>
            <a:r>
              <a:rPr lang="en-ID" sz="1800" dirty="0"/>
              <a:t> Android</a:t>
            </a: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8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2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2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2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2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7" y="586176"/>
            <a:ext cx="10286845" cy="712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 PENELITIAN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7" y="1268064"/>
            <a:ext cx="10791065" cy="49569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550"/>
              </a:spcAft>
              <a:buNone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metode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penelitian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metode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digunakan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mengumpulkan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data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adalah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metode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kualitatif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pengumpulannya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,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beberapa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metode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digunakan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diantaranya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: </a:t>
            </a:r>
          </a:p>
          <a:p>
            <a:pPr marL="514350" indent="-285750" algn="just">
              <a:lnSpc>
                <a:spcPct val="150000"/>
              </a:lnSpc>
              <a:spcAft>
                <a:spcPts val="550"/>
              </a:spcAft>
              <a:buFont typeface="Arial" panose="020B0604020202020204" pitchFamily="34" charset="0"/>
              <a:buChar char="•"/>
            </a:pPr>
            <a:r>
              <a:rPr lang="en-ID" sz="1800" b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WAWANCARA</a:t>
            </a: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indent="0" algn="just">
              <a:lnSpc>
                <a:spcPct val="150000"/>
              </a:lnSpc>
              <a:spcAft>
                <a:spcPts val="550"/>
              </a:spcAft>
              <a:buNone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Berikut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merupakan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beberapa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pertanyaan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wawancara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dilakukan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yaitu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Kendala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apa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saja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dialami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ketua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kelompok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bidang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keilmuan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(KBK)?</a:t>
            </a:r>
          </a:p>
          <a:p>
            <a:pPr marL="1257300" lvl="2" indent="-342900" algn="just">
              <a:lnSpc>
                <a:spcPct val="150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Bagaimana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proses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pengecekan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diajukan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?</a:t>
            </a:r>
          </a:p>
          <a:p>
            <a:pPr marL="1257300" lvl="2" indent="-342900" algn="just">
              <a:lnSpc>
                <a:spcPct val="150000"/>
              </a:lnSpc>
              <a:spcAft>
                <a:spcPts val="550"/>
              </a:spcAft>
              <a:buFont typeface="+mj-lt"/>
              <a:buAutoNum type="arabicPeriod"/>
            </a:pP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Kendala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apa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dialami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oleh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mahasiswa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saat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menentukan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ide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judul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skripsinya</a:t>
            </a:r>
            <a:r>
              <a:rPr lang="en-ID" sz="1800" dirty="0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?</a:t>
            </a: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507365" indent="-285750" algn="just">
              <a:lnSpc>
                <a:spcPct val="150000"/>
              </a:lnSpc>
              <a:spcAft>
                <a:spcPts val="550"/>
              </a:spcAft>
              <a:buFont typeface="Arial" panose="020B0604020202020204" pitchFamily="34" charset="0"/>
              <a:buChar char="•"/>
            </a:pPr>
            <a:r>
              <a:rPr lang="en-ID" sz="1800" b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PENGAMATAN</a:t>
            </a: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indent="0" algn="just">
              <a:lnSpc>
                <a:spcPct val="150000"/>
              </a:lnSpc>
              <a:spcAft>
                <a:spcPts val="550"/>
              </a:spcAft>
              <a:buNone/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Penulis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mengamati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secara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langsung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lingkungan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sistem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dibangun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bertujuan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mendapatkan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gambaran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jelas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terhadap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sistem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dibangun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D" sz="18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</p:txBody>
      </p: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9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56"/>
          <p:cNvSpPr txBox="1">
            <a:spLocks noGrp="1"/>
          </p:cNvSpPr>
          <p:nvPr>
            <p:ph type="title"/>
          </p:nvPr>
        </p:nvSpPr>
        <p:spPr>
          <a:xfrm>
            <a:off x="1204685" y="805330"/>
            <a:ext cx="10286845" cy="712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3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ALGORITMA </a:t>
            </a:r>
            <a:r>
              <a:rPr lang="en-ID" sz="3700" b="1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TF-IDF</a:t>
            </a:r>
            <a:endParaRPr sz="3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30" name="Google Shape;2730;p56"/>
          <p:cNvSpPr txBox="1">
            <a:spLocks noGrp="1"/>
          </p:cNvSpPr>
          <p:nvPr>
            <p:ph type="subTitle" idx="1"/>
          </p:nvPr>
        </p:nvSpPr>
        <p:spPr>
          <a:xfrm>
            <a:off x="700465" y="1991312"/>
            <a:ext cx="10791065" cy="18679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 algn="just">
              <a:lnSpc>
                <a:spcPct val="150000"/>
              </a:lnSpc>
            </a:pP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Algoritma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i="1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Term Frequency – Inverse Document Frequency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merupkan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metode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yang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digunakan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untuk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menghitung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bobot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atau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nilai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setiap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kata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kunci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sebuah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dokumen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Bobot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atau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nilai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ini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mencerminkan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seberapa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penting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kata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kunci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dokumen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dan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seberapa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jarang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kata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kunci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muncul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di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dalam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 </a:t>
            </a:r>
            <a:r>
              <a:rPr lang="en-ID" sz="1800" dirty="0" err="1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dokumen</a:t>
            </a:r>
            <a:r>
              <a:rPr lang="en-ID" sz="1800" dirty="0">
                <a:effectLst/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.</a:t>
            </a:r>
            <a:endParaRPr lang="en-ID" sz="1800" dirty="0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effectLst/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D" sz="1800" dirty="0">
              <a:effectLst/>
              <a:latin typeface="Calibri "/>
              <a:ea typeface="MS Mincho" panose="02020609040205080304" pitchFamily="49" charset="-128"/>
              <a:cs typeface="Cordia New" panose="020B0304020202020204" pitchFamily="34" charset="-34"/>
            </a:endParaRPr>
          </a:p>
        </p:txBody>
      </p:sp>
      <p:grpSp>
        <p:nvGrpSpPr>
          <p:cNvPr id="2793" name="Google Shape;2793;p56"/>
          <p:cNvGrpSpPr/>
          <p:nvPr/>
        </p:nvGrpSpPr>
        <p:grpSpPr>
          <a:xfrm>
            <a:off x="5537463" y="849046"/>
            <a:ext cx="106571" cy="95695"/>
            <a:chOff x="4102547" y="8915209"/>
            <a:chExt cx="79928" cy="71771"/>
          </a:xfrm>
        </p:grpSpPr>
        <p:sp>
          <p:nvSpPr>
            <p:cNvPr id="2794" name="Google Shape;2794;p56"/>
            <p:cNvSpPr/>
            <p:nvPr/>
          </p:nvSpPr>
          <p:spPr>
            <a:xfrm>
              <a:off x="4102547" y="8916032"/>
              <a:ext cx="69337" cy="69337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422" y="0"/>
                  </a:moveTo>
                  <a:lnTo>
                    <a:pt x="0" y="422"/>
                  </a:lnTo>
                  <a:lnTo>
                    <a:pt x="422" y="843"/>
                  </a:lnTo>
                  <a:lnTo>
                    <a:pt x="645" y="1066"/>
                  </a:lnTo>
                  <a:lnTo>
                    <a:pt x="422" y="1264"/>
                  </a:lnTo>
                  <a:lnTo>
                    <a:pt x="0" y="1686"/>
                  </a:lnTo>
                  <a:lnTo>
                    <a:pt x="422" y="2107"/>
                  </a:lnTo>
                  <a:lnTo>
                    <a:pt x="843" y="1686"/>
                  </a:lnTo>
                  <a:lnTo>
                    <a:pt x="1042" y="1487"/>
                  </a:lnTo>
                  <a:lnTo>
                    <a:pt x="1265" y="1686"/>
                  </a:lnTo>
                  <a:lnTo>
                    <a:pt x="1686" y="2107"/>
                  </a:lnTo>
                  <a:lnTo>
                    <a:pt x="2107" y="1686"/>
                  </a:lnTo>
                  <a:lnTo>
                    <a:pt x="1686" y="1264"/>
                  </a:lnTo>
                  <a:lnTo>
                    <a:pt x="1463" y="1066"/>
                  </a:lnTo>
                  <a:lnTo>
                    <a:pt x="1686" y="843"/>
                  </a:lnTo>
                  <a:lnTo>
                    <a:pt x="2107" y="422"/>
                  </a:lnTo>
                  <a:lnTo>
                    <a:pt x="1686" y="0"/>
                  </a:lnTo>
                  <a:lnTo>
                    <a:pt x="1265" y="422"/>
                  </a:lnTo>
                  <a:lnTo>
                    <a:pt x="1042" y="645"/>
                  </a:lnTo>
                  <a:lnTo>
                    <a:pt x="843" y="42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6"/>
            <p:cNvSpPr/>
            <p:nvPr/>
          </p:nvSpPr>
          <p:spPr>
            <a:xfrm>
              <a:off x="4110704" y="8915209"/>
              <a:ext cx="71771" cy="71771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91" y="1463"/>
                  </a:lnTo>
                  <a:lnTo>
                    <a:pt x="446" y="2083"/>
                  </a:lnTo>
                  <a:lnTo>
                    <a:pt x="75" y="1711"/>
                  </a:lnTo>
                  <a:lnTo>
                    <a:pt x="719" y="1091"/>
                  </a:lnTo>
                  <a:lnTo>
                    <a:pt x="75" y="447"/>
                  </a:lnTo>
                  <a:lnTo>
                    <a:pt x="446" y="75"/>
                  </a:lnTo>
                  <a:lnTo>
                    <a:pt x="1091" y="694"/>
                  </a:lnTo>
                  <a:lnTo>
                    <a:pt x="1711" y="75"/>
                  </a:lnTo>
                  <a:close/>
                  <a:moveTo>
                    <a:pt x="446" y="0"/>
                  </a:moveTo>
                  <a:lnTo>
                    <a:pt x="0" y="447"/>
                  </a:lnTo>
                  <a:lnTo>
                    <a:pt x="620" y="1091"/>
                  </a:lnTo>
                  <a:lnTo>
                    <a:pt x="0" y="1711"/>
                  </a:lnTo>
                  <a:lnTo>
                    <a:pt x="446" y="2182"/>
                  </a:lnTo>
                  <a:lnTo>
                    <a:pt x="1091" y="1537"/>
                  </a:lnTo>
                  <a:lnTo>
                    <a:pt x="1711" y="2182"/>
                  </a:lnTo>
                  <a:lnTo>
                    <a:pt x="2182" y="1711"/>
                  </a:lnTo>
                  <a:lnTo>
                    <a:pt x="1537" y="1091"/>
                  </a:lnTo>
                  <a:lnTo>
                    <a:pt x="2182" y="447"/>
                  </a:lnTo>
                  <a:lnTo>
                    <a:pt x="1711" y="0"/>
                  </a:lnTo>
                  <a:lnTo>
                    <a:pt x="1091" y="62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56"/>
          <p:cNvGrpSpPr/>
          <p:nvPr/>
        </p:nvGrpSpPr>
        <p:grpSpPr>
          <a:xfrm>
            <a:off x="10579675" y="1775539"/>
            <a:ext cx="105519" cy="95695"/>
            <a:chOff x="3895431" y="6594704"/>
            <a:chExt cx="79139" cy="71771"/>
          </a:xfrm>
        </p:grpSpPr>
        <p:sp>
          <p:nvSpPr>
            <p:cNvPr id="2797" name="Google Shape;2797;p56"/>
            <p:cNvSpPr/>
            <p:nvPr/>
          </p:nvSpPr>
          <p:spPr>
            <a:xfrm>
              <a:off x="3906055" y="6595526"/>
              <a:ext cx="68515" cy="69337"/>
            </a:xfrm>
            <a:custGeom>
              <a:avLst/>
              <a:gdLst/>
              <a:ahLst/>
              <a:cxnLst/>
              <a:rect l="l" t="t" r="r" b="b"/>
              <a:pathLst>
                <a:path w="2083" h="2108" extrusionOk="0">
                  <a:moveTo>
                    <a:pt x="421" y="0"/>
                  </a:moveTo>
                  <a:lnTo>
                    <a:pt x="0" y="422"/>
                  </a:lnTo>
                  <a:lnTo>
                    <a:pt x="421" y="843"/>
                  </a:lnTo>
                  <a:lnTo>
                    <a:pt x="620" y="1066"/>
                  </a:lnTo>
                  <a:lnTo>
                    <a:pt x="421" y="1264"/>
                  </a:lnTo>
                  <a:lnTo>
                    <a:pt x="0" y="1686"/>
                  </a:lnTo>
                  <a:lnTo>
                    <a:pt x="421" y="2107"/>
                  </a:lnTo>
                  <a:lnTo>
                    <a:pt x="818" y="1686"/>
                  </a:lnTo>
                  <a:lnTo>
                    <a:pt x="1041" y="1488"/>
                  </a:lnTo>
                  <a:lnTo>
                    <a:pt x="1240" y="1686"/>
                  </a:lnTo>
                  <a:lnTo>
                    <a:pt x="1661" y="2107"/>
                  </a:lnTo>
                  <a:lnTo>
                    <a:pt x="2082" y="1686"/>
                  </a:lnTo>
                  <a:lnTo>
                    <a:pt x="1661" y="1264"/>
                  </a:lnTo>
                  <a:lnTo>
                    <a:pt x="1463" y="1066"/>
                  </a:lnTo>
                  <a:lnTo>
                    <a:pt x="1661" y="843"/>
                  </a:lnTo>
                  <a:lnTo>
                    <a:pt x="2082" y="422"/>
                  </a:lnTo>
                  <a:lnTo>
                    <a:pt x="1661" y="0"/>
                  </a:lnTo>
                  <a:lnTo>
                    <a:pt x="1240" y="422"/>
                  </a:lnTo>
                  <a:lnTo>
                    <a:pt x="1041" y="645"/>
                  </a:lnTo>
                  <a:lnTo>
                    <a:pt x="818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6"/>
            <p:cNvSpPr/>
            <p:nvPr/>
          </p:nvSpPr>
          <p:spPr>
            <a:xfrm>
              <a:off x="3895431" y="6594704"/>
              <a:ext cx="70982" cy="71771"/>
            </a:xfrm>
            <a:custGeom>
              <a:avLst/>
              <a:gdLst/>
              <a:ahLst/>
              <a:cxnLst/>
              <a:rect l="l" t="t" r="r" b="b"/>
              <a:pathLst>
                <a:path w="2158" h="2182" extrusionOk="0">
                  <a:moveTo>
                    <a:pt x="1711" y="75"/>
                  </a:moveTo>
                  <a:lnTo>
                    <a:pt x="2083" y="447"/>
                  </a:lnTo>
                  <a:lnTo>
                    <a:pt x="1463" y="1091"/>
                  </a:lnTo>
                  <a:lnTo>
                    <a:pt x="2083" y="1711"/>
                  </a:lnTo>
                  <a:lnTo>
                    <a:pt x="1711" y="2083"/>
                  </a:lnTo>
                  <a:lnTo>
                    <a:pt x="1067" y="1463"/>
                  </a:lnTo>
                  <a:lnTo>
                    <a:pt x="447" y="2083"/>
                  </a:lnTo>
                  <a:lnTo>
                    <a:pt x="75" y="1711"/>
                  </a:lnTo>
                  <a:lnTo>
                    <a:pt x="695" y="1091"/>
                  </a:lnTo>
                  <a:lnTo>
                    <a:pt x="75" y="447"/>
                  </a:lnTo>
                  <a:lnTo>
                    <a:pt x="447" y="75"/>
                  </a:lnTo>
                  <a:lnTo>
                    <a:pt x="1067" y="695"/>
                  </a:lnTo>
                  <a:lnTo>
                    <a:pt x="1711" y="75"/>
                  </a:lnTo>
                  <a:close/>
                  <a:moveTo>
                    <a:pt x="447" y="0"/>
                  </a:moveTo>
                  <a:lnTo>
                    <a:pt x="1" y="447"/>
                  </a:lnTo>
                  <a:lnTo>
                    <a:pt x="621" y="1091"/>
                  </a:lnTo>
                  <a:lnTo>
                    <a:pt x="1" y="1711"/>
                  </a:lnTo>
                  <a:lnTo>
                    <a:pt x="447" y="2182"/>
                  </a:lnTo>
                  <a:lnTo>
                    <a:pt x="1067" y="1537"/>
                  </a:lnTo>
                  <a:lnTo>
                    <a:pt x="1711" y="2182"/>
                  </a:lnTo>
                  <a:lnTo>
                    <a:pt x="2157" y="1711"/>
                  </a:lnTo>
                  <a:lnTo>
                    <a:pt x="1538" y="1091"/>
                  </a:lnTo>
                  <a:lnTo>
                    <a:pt x="2157" y="447"/>
                  </a:lnTo>
                  <a:lnTo>
                    <a:pt x="1711" y="0"/>
                  </a:lnTo>
                  <a:lnTo>
                    <a:pt x="1067" y="62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99" name="Google Shape;2799;p56"/>
          <p:cNvSpPr/>
          <p:nvPr/>
        </p:nvSpPr>
        <p:spPr>
          <a:xfrm>
            <a:off x="6308793" y="5366263"/>
            <a:ext cx="79424" cy="79380"/>
          </a:xfrm>
          <a:custGeom>
            <a:avLst/>
            <a:gdLst/>
            <a:ahLst/>
            <a:cxnLst/>
            <a:rect l="l" t="t" r="r" b="b"/>
            <a:pathLst>
              <a:path w="1811" h="1810" extrusionOk="0">
                <a:moveTo>
                  <a:pt x="918" y="124"/>
                </a:moveTo>
                <a:cubicBezTo>
                  <a:pt x="1339" y="124"/>
                  <a:pt x="1711" y="471"/>
                  <a:pt x="1711" y="918"/>
                </a:cubicBezTo>
                <a:cubicBezTo>
                  <a:pt x="1711" y="1339"/>
                  <a:pt x="1339" y="1711"/>
                  <a:pt x="918" y="1711"/>
                </a:cubicBezTo>
                <a:cubicBezTo>
                  <a:pt x="472" y="1711"/>
                  <a:pt x="125" y="1339"/>
                  <a:pt x="125" y="918"/>
                </a:cubicBezTo>
                <a:cubicBezTo>
                  <a:pt x="125" y="471"/>
                  <a:pt x="472" y="124"/>
                  <a:pt x="918" y="124"/>
                </a:cubicBezTo>
                <a:close/>
                <a:moveTo>
                  <a:pt x="918" y="0"/>
                </a:moveTo>
                <a:cubicBezTo>
                  <a:pt x="397" y="0"/>
                  <a:pt x="1" y="422"/>
                  <a:pt x="1" y="918"/>
                </a:cubicBezTo>
                <a:cubicBezTo>
                  <a:pt x="1" y="1413"/>
                  <a:pt x="397" y="1810"/>
                  <a:pt x="918" y="1810"/>
                </a:cubicBezTo>
                <a:cubicBezTo>
                  <a:pt x="1414" y="1810"/>
                  <a:pt x="1810" y="1413"/>
                  <a:pt x="1810" y="918"/>
                </a:cubicBezTo>
                <a:cubicBezTo>
                  <a:pt x="1810" y="422"/>
                  <a:pt x="1414" y="0"/>
                  <a:pt x="9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0" name="Google Shape;2800;p56"/>
          <p:cNvSpPr/>
          <p:nvPr/>
        </p:nvSpPr>
        <p:spPr>
          <a:xfrm>
            <a:off x="2627799" y="1793451"/>
            <a:ext cx="58768" cy="59864"/>
          </a:xfrm>
          <a:custGeom>
            <a:avLst/>
            <a:gdLst/>
            <a:ahLst/>
            <a:cxnLst/>
            <a:rect l="l" t="t" r="r" b="b"/>
            <a:pathLst>
              <a:path w="1340" h="1365" extrusionOk="0">
                <a:moveTo>
                  <a:pt x="670" y="100"/>
                </a:moveTo>
                <a:cubicBezTo>
                  <a:pt x="992" y="100"/>
                  <a:pt x="1265" y="372"/>
                  <a:pt x="1265" y="695"/>
                </a:cubicBezTo>
                <a:cubicBezTo>
                  <a:pt x="1265" y="1017"/>
                  <a:pt x="992" y="1265"/>
                  <a:pt x="670" y="1265"/>
                </a:cubicBezTo>
                <a:cubicBezTo>
                  <a:pt x="348" y="1265"/>
                  <a:pt x="75" y="1017"/>
                  <a:pt x="75" y="695"/>
                </a:cubicBezTo>
                <a:cubicBezTo>
                  <a:pt x="75" y="372"/>
                  <a:pt x="348" y="100"/>
                  <a:pt x="670" y="100"/>
                </a:cubicBezTo>
                <a:close/>
                <a:moveTo>
                  <a:pt x="670" y="1"/>
                </a:moveTo>
                <a:cubicBezTo>
                  <a:pt x="298" y="1"/>
                  <a:pt x="1" y="323"/>
                  <a:pt x="1" y="695"/>
                </a:cubicBezTo>
                <a:cubicBezTo>
                  <a:pt x="1" y="1067"/>
                  <a:pt x="298" y="1364"/>
                  <a:pt x="670" y="1364"/>
                </a:cubicBezTo>
                <a:cubicBezTo>
                  <a:pt x="1042" y="1364"/>
                  <a:pt x="1339" y="1067"/>
                  <a:pt x="1339" y="695"/>
                </a:cubicBezTo>
                <a:cubicBezTo>
                  <a:pt x="1339" y="323"/>
                  <a:pt x="1042" y="1"/>
                  <a:pt x="6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1" name="Google Shape;2801;p56"/>
          <p:cNvSpPr/>
          <p:nvPr/>
        </p:nvSpPr>
        <p:spPr>
          <a:xfrm>
            <a:off x="7072963" y="2028613"/>
            <a:ext cx="58768" cy="58724"/>
          </a:xfrm>
          <a:custGeom>
            <a:avLst/>
            <a:gdLst/>
            <a:ahLst/>
            <a:cxnLst/>
            <a:rect l="l" t="t" r="r" b="b"/>
            <a:pathLst>
              <a:path w="1340" h="1339" extrusionOk="0">
                <a:moveTo>
                  <a:pt x="670" y="74"/>
                </a:moveTo>
                <a:cubicBezTo>
                  <a:pt x="992" y="74"/>
                  <a:pt x="1265" y="347"/>
                  <a:pt x="1265" y="669"/>
                </a:cubicBezTo>
                <a:cubicBezTo>
                  <a:pt x="1265" y="992"/>
                  <a:pt x="992" y="1264"/>
                  <a:pt x="670" y="1264"/>
                </a:cubicBezTo>
                <a:cubicBezTo>
                  <a:pt x="348" y="1264"/>
                  <a:pt x="75" y="992"/>
                  <a:pt x="75" y="669"/>
                </a:cubicBezTo>
                <a:cubicBezTo>
                  <a:pt x="75" y="347"/>
                  <a:pt x="348" y="74"/>
                  <a:pt x="670" y="74"/>
                </a:cubicBezTo>
                <a:close/>
                <a:moveTo>
                  <a:pt x="670" y="0"/>
                </a:moveTo>
                <a:cubicBezTo>
                  <a:pt x="298" y="0"/>
                  <a:pt x="1" y="298"/>
                  <a:pt x="1" y="669"/>
                </a:cubicBezTo>
                <a:cubicBezTo>
                  <a:pt x="1" y="1041"/>
                  <a:pt x="298" y="1339"/>
                  <a:pt x="670" y="1339"/>
                </a:cubicBezTo>
                <a:cubicBezTo>
                  <a:pt x="1042" y="1339"/>
                  <a:pt x="1340" y="1041"/>
                  <a:pt x="1340" y="669"/>
                </a:cubicBezTo>
                <a:cubicBezTo>
                  <a:pt x="1340" y="298"/>
                  <a:pt x="1042" y="0"/>
                  <a:pt x="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2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9" grpId="0"/>
      <p:bldP spid="2730" grpId="0" build="p"/>
    </p:bldLst>
  </p:timing>
</p:sld>
</file>

<file path=ppt/theme/theme1.xml><?xml version="1.0" encoding="utf-8"?>
<a:theme xmlns:a="http://schemas.openxmlformats.org/drawingml/2006/main" name="E-commerce Metrics in Digital Marketing by Slidesgo">
  <a:themeElements>
    <a:clrScheme name="Simple Light">
      <a:dk1>
        <a:srgbClr val="000000"/>
      </a:dk1>
      <a:lt1>
        <a:srgbClr val="FFDDDE"/>
      </a:lt1>
      <a:dk2>
        <a:srgbClr val="FFFCF2"/>
      </a:dk2>
      <a:lt2>
        <a:srgbClr val="FFE387"/>
      </a:lt2>
      <a:accent1>
        <a:srgbClr val="F4D470"/>
      </a:accent1>
      <a:accent2>
        <a:srgbClr val="DAB648"/>
      </a:accent2>
      <a:accent3>
        <a:srgbClr val="48C3DA"/>
      </a:accent3>
      <a:accent4>
        <a:srgbClr val="F4708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1073</Words>
  <Application>Microsoft Office PowerPoint</Application>
  <PresentationFormat>Widescreen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 </vt:lpstr>
      <vt:lpstr>Kite One</vt:lpstr>
      <vt:lpstr>MS Mincho</vt:lpstr>
      <vt:lpstr>Noto Serif Georgian</vt:lpstr>
      <vt:lpstr>Open Sans Medium</vt:lpstr>
      <vt:lpstr>Arial</vt:lpstr>
      <vt:lpstr>Bebas Neue</vt:lpstr>
      <vt:lpstr>Calibri</vt:lpstr>
      <vt:lpstr>Open Sans</vt:lpstr>
      <vt:lpstr>Roboto</vt:lpstr>
      <vt:lpstr>Roboto Medium</vt:lpstr>
      <vt:lpstr>E-commerce Metrics in Digital Marketing by Slidesgo</vt:lpstr>
      <vt:lpstr>IMPLEMENTASI ALGORITMA TF-IDF DAN FUZZY MATCHING UNTUK DETEKSI KEMIRIPAN JUDUL SKRIPSI BERBASIS APLIKASI ANDROID. STUDI KASUS: JUDUL SKRIPSI PRODI TEKNIK INFORMATIKA IIB DARMAJAYA</vt:lpstr>
      <vt:lpstr>LATAR BELAKANG</vt:lpstr>
      <vt:lpstr>IDENTIFIKASI MASALAH</vt:lpstr>
      <vt:lpstr>RUMUSAN MASALAH</vt:lpstr>
      <vt:lpstr>BATASAN MASALAH</vt:lpstr>
      <vt:lpstr>TUJUAN PENELITIAN</vt:lpstr>
      <vt:lpstr>PENELITIAN TERKAIT</vt:lpstr>
      <vt:lpstr>METODE PENELITIAN</vt:lpstr>
      <vt:lpstr>ALGORITMA TF-IDF</vt:lpstr>
      <vt:lpstr>CARA KERJA ALGORITMA TF-IDF</vt:lpstr>
      <vt:lpstr>ALGORITMA FUZZY MATCHING</vt:lpstr>
      <vt:lpstr>CARA KERJA ALGORITMA FUZZY MATCHING</vt:lpstr>
      <vt:lpstr>KOMBINASI ALGORITMA TF-IDF DAN FUZZY MATCING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</dc:title>
  <dc:creator>Arif Nurlistanto</dc:creator>
  <cp:lastModifiedBy>Arif Nurlistanto</cp:lastModifiedBy>
  <cp:revision>14</cp:revision>
  <dcterms:created xsi:type="dcterms:W3CDTF">2024-05-19T04:26:59Z</dcterms:created>
  <dcterms:modified xsi:type="dcterms:W3CDTF">2024-05-22T00:11:47Z</dcterms:modified>
</cp:coreProperties>
</file>