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3F981-5450-4885-8B10-CA221A48D640}" type="datetimeFigureOut">
              <a:rPr lang="en-IN" smtClean="0"/>
              <a:pPr/>
              <a:t>22-06-2013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/>
          <p:cNvSpPr/>
          <p:nvPr/>
        </p:nvSpPr>
        <p:spPr>
          <a:xfrm>
            <a:off x="3563888" y="2852936"/>
            <a:ext cx="208823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/>
          <p:cNvSpPr/>
          <p:nvPr/>
        </p:nvSpPr>
        <p:spPr>
          <a:xfrm>
            <a:off x="3707904" y="332656"/>
            <a:ext cx="208823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/>
          <p:cNvSpPr/>
          <p:nvPr/>
        </p:nvSpPr>
        <p:spPr>
          <a:xfrm>
            <a:off x="467544" y="4365104"/>
            <a:ext cx="208823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/>
          <p:cNvSpPr/>
          <p:nvPr/>
        </p:nvSpPr>
        <p:spPr>
          <a:xfrm>
            <a:off x="6588224" y="1268760"/>
            <a:ext cx="208823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/>
          <p:cNvSpPr/>
          <p:nvPr/>
        </p:nvSpPr>
        <p:spPr>
          <a:xfrm>
            <a:off x="3707904" y="5517232"/>
            <a:ext cx="208823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6588224" y="4077072"/>
            <a:ext cx="208823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/>
          <p:cNvSpPr/>
          <p:nvPr/>
        </p:nvSpPr>
        <p:spPr>
          <a:xfrm>
            <a:off x="539552" y="1556792"/>
            <a:ext cx="208823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/>
          <p:cNvSpPr txBox="1"/>
          <p:nvPr/>
        </p:nvSpPr>
        <p:spPr>
          <a:xfrm>
            <a:off x="3923928" y="2996952"/>
            <a:ext cx="1443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File </a:t>
            </a:r>
          </a:p>
          <a:p>
            <a:pPr algn="ctr"/>
            <a:r>
              <a:rPr lang="en-US" dirty="0" smtClean="0"/>
              <a:t>Management</a:t>
            </a:r>
          </a:p>
          <a:p>
            <a:pPr algn="ctr"/>
            <a:r>
              <a:rPr lang="en-US" dirty="0" smtClean="0"/>
              <a:t>System</a:t>
            </a:r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4067944" y="620688"/>
            <a:ext cx="144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Client</a:t>
            </a:r>
            <a:endParaRPr lang="en-IN" dirty="0"/>
          </a:p>
        </p:txBody>
      </p:sp>
      <p:sp>
        <p:nvSpPr>
          <p:cNvPr id="76" name="TextBox 75"/>
          <p:cNvSpPr txBox="1"/>
          <p:nvPr/>
        </p:nvSpPr>
        <p:spPr>
          <a:xfrm>
            <a:off x="7020272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Client</a:t>
            </a:r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6948264" y="4365104"/>
            <a:ext cx="154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Desktop Client</a:t>
            </a:r>
            <a:endParaRPr lang="en-IN" dirty="0"/>
          </a:p>
        </p:txBody>
      </p:sp>
      <p:sp>
        <p:nvSpPr>
          <p:cNvPr id="78" name="TextBox 77"/>
          <p:cNvSpPr txBox="1"/>
          <p:nvPr/>
        </p:nvSpPr>
        <p:spPr>
          <a:xfrm>
            <a:off x="4349447" y="579597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  <a:endParaRPr lang="en-IN" dirty="0"/>
          </a:p>
        </p:txBody>
      </p:sp>
      <p:sp>
        <p:nvSpPr>
          <p:cNvPr id="79" name="TextBox 78"/>
          <p:cNvSpPr txBox="1"/>
          <p:nvPr/>
        </p:nvSpPr>
        <p:spPr>
          <a:xfrm>
            <a:off x="1259632" y="46438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IN" dirty="0"/>
          </a:p>
        </p:txBody>
      </p:sp>
      <p:sp>
        <p:nvSpPr>
          <p:cNvPr id="80" name="TextBox 79"/>
          <p:cNvSpPr txBox="1"/>
          <p:nvPr/>
        </p:nvSpPr>
        <p:spPr>
          <a:xfrm>
            <a:off x="755576" y="1844824"/>
            <a:ext cx="168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Device </a:t>
            </a:r>
            <a:endParaRPr lang="en-IN" dirty="0"/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5292080" y="2996952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940152" y="836712"/>
            <a:ext cx="0" cy="2160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68" idx="3"/>
          </p:cNvCxnSpPr>
          <p:nvPr/>
        </p:nvCxnSpPr>
        <p:spPr>
          <a:xfrm>
            <a:off x="5796136" y="83671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68" idx="1"/>
          </p:cNvCxnSpPr>
          <p:nvPr/>
        </p:nvCxnSpPr>
        <p:spPr>
          <a:xfrm>
            <a:off x="3419872" y="836712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419872" y="836712"/>
            <a:ext cx="0" cy="2088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419872" y="2924944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139952" y="4077072"/>
            <a:ext cx="0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5220072" y="4005064"/>
            <a:ext cx="1" cy="1512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118"/>
          <p:cNvCxnSpPr/>
          <p:nvPr/>
        </p:nvCxnSpPr>
        <p:spPr>
          <a:xfrm>
            <a:off x="5508104" y="3789042"/>
            <a:ext cx="1080122" cy="648072"/>
          </a:xfrm>
          <a:prstGeom prst="bentConnector3">
            <a:avLst>
              <a:gd name="adj1" fmla="val 52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67" idx="6"/>
          </p:cNvCxnSpPr>
          <p:nvPr/>
        </p:nvCxnSpPr>
        <p:spPr>
          <a:xfrm rot="10800000">
            <a:off x="5652120" y="3501008"/>
            <a:ext cx="1800200" cy="576064"/>
          </a:xfrm>
          <a:prstGeom prst="bentConnector3">
            <a:avLst>
              <a:gd name="adj1" fmla="val -79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>
            <a:endCxn id="70" idx="2"/>
          </p:cNvCxnSpPr>
          <p:nvPr/>
        </p:nvCxnSpPr>
        <p:spPr>
          <a:xfrm flipV="1">
            <a:off x="5652120" y="2276872"/>
            <a:ext cx="1980220" cy="108012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129"/>
          <p:cNvCxnSpPr/>
          <p:nvPr/>
        </p:nvCxnSpPr>
        <p:spPr>
          <a:xfrm rot="10800000" flipV="1">
            <a:off x="5508104" y="2276872"/>
            <a:ext cx="1296144" cy="864096"/>
          </a:xfrm>
          <a:prstGeom prst="bentConnector3">
            <a:avLst>
              <a:gd name="adj1" fmla="val 144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135"/>
          <p:cNvCxnSpPr>
            <a:stCxn id="69" idx="3"/>
          </p:cNvCxnSpPr>
          <p:nvPr/>
        </p:nvCxnSpPr>
        <p:spPr>
          <a:xfrm flipV="1">
            <a:off x="2555776" y="3789040"/>
            <a:ext cx="1116124" cy="1080120"/>
          </a:xfrm>
          <a:prstGeom prst="bentConnector3">
            <a:avLst>
              <a:gd name="adj1" fmla="val 10000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hape 129"/>
          <p:cNvCxnSpPr>
            <a:stCxn id="67" idx="2"/>
          </p:cNvCxnSpPr>
          <p:nvPr/>
        </p:nvCxnSpPr>
        <p:spPr>
          <a:xfrm rot="10800000" flipV="1">
            <a:off x="1331640" y="3501008"/>
            <a:ext cx="2232248" cy="864096"/>
          </a:xfrm>
          <a:prstGeom prst="bentConnector3">
            <a:avLst>
              <a:gd name="adj1" fmla="val 10000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129"/>
          <p:cNvCxnSpPr/>
          <p:nvPr/>
        </p:nvCxnSpPr>
        <p:spPr>
          <a:xfrm>
            <a:off x="1475656" y="2564904"/>
            <a:ext cx="2232248" cy="576064"/>
          </a:xfrm>
          <a:prstGeom prst="bentConnector3">
            <a:avLst>
              <a:gd name="adj1" fmla="val 105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067944" y="4365104"/>
            <a:ext cx="1073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Ask for </a:t>
            </a:r>
          </a:p>
          <a:p>
            <a:r>
              <a:rPr lang="en-US" dirty="0" err="1" smtClean="0"/>
              <a:t>Authenti</a:t>
            </a:r>
            <a:r>
              <a:rPr lang="en-US" dirty="0" smtClean="0"/>
              <a:t>-</a:t>
            </a:r>
          </a:p>
          <a:p>
            <a:r>
              <a:rPr lang="en-US" dirty="0" err="1" smtClean="0"/>
              <a:t>cation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55" name="TextBox 154"/>
          <p:cNvSpPr txBox="1"/>
          <p:nvPr/>
        </p:nvSpPr>
        <p:spPr>
          <a:xfrm>
            <a:off x="5169696" y="4869160"/>
            <a:ext cx="1490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Allow or </a:t>
            </a:r>
          </a:p>
          <a:p>
            <a:r>
              <a:rPr lang="en-US" dirty="0" smtClean="0"/>
              <a:t>reject request</a:t>
            </a:r>
            <a:endParaRPr lang="en-IN" dirty="0"/>
          </a:p>
        </p:txBody>
      </p:sp>
      <p:sp>
        <p:nvSpPr>
          <p:cNvPr id="156" name="TextBox 155"/>
          <p:cNvSpPr txBox="1"/>
          <p:nvPr/>
        </p:nvSpPr>
        <p:spPr>
          <a:xfrm>
            <a:off x="5364088" y="4437112"/>
            <a:ext cx="12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details</a:t>
            </a:r>
            <a:endParaRPr lang="en-IN" dirty="0"/>
          </a:p>
        </p:txBody>
      </p:sp>
      <p:sp>
        <p:nvSpPr>
          <p:cNvPr id="157" name="TextBox 156"/>
          <p:cNvSpPr txBox="1"/>
          <p:nvPr/>
        </p:nvSpPr>
        <p:spPr>
          <a:xfrm>
            <a:off x="5868144" y="3429000"/>
            <a:ext cx="1502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 file </a:t>
            </a:r>
          </a:p>
          <a:p>
            <a:r>
              <a:rPr lang="en-US" dirty="0" smtClean="0"/>
              <a:t>system details</a:t>
            </a:r>
            <a:endParaRPr lang="en-IN" dirty="0"/>
          </a:p>
        </p:txBody>
      </p:sp>
      <p:sp>
        <p:nvSpPr>
          <p:cNvPr id="159" name="TextBox 158"/>
          <p:cNvSpPr txBox="1"/>
          <p:nvPr/>
        </p:nvSpPr>
        <p:spPr>
          <a:xfrm>
            <a:off x="7665775" y="2420888"/>
            <a:ext cx="1478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hierarchy,</a:t>
            </a:r>
          </a:p>
          <a:p>
            <a:r>
              <a:rPr lang="en-US" dirty="0" smtClean="0"/>
              <a:t>permission</a:t>
            </a:r>
            <a:endParaRPr lang="en-IN" dirty="0"/>
          </a:p>
        </p:txBody>
      </p:sp>
      <p:sp>
        <p:nvSpPr>
          <p:cNvPr id="160" name="TextBox 159"/>
          <p:cNvSpPr txBox="1"/>
          <p:nvPr/>
        </p:nvSpPr>
        <p:spPr>
          <a:xfrm>
            <a:off x="6732240" y="2204864"/>
            <a:ext cx="947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 </a:t>
            </a:r>
          </a:p>
          <a:p>
            <a:r>
              <a:rPr lang="en-US" dirty="0" smtClean="0"/>
              <a:t>user,</a:t>
            </a:r>
          </a:p>
          <a:p>
            <a:r>
              <a:rPr lang="en-US" dirty="0" smtClean="0"/>
              <a:t>profile </a:t>
            </a:r>
          </a:p>
          <a:p>
            <a:r>
              <a:rPr lang="en-US" dirty="0" smtClean="0"/>
              <a:t>details</a:t>
            </a:r>
            <a:endParaRPr lang="en-IN" dirty="0"/>
          </a:p>
        </p:txBody>
      </p:sp>
      <p:sp>
        <p:nvSpPr>
          <p:cNvPr id="161" name="TextBox 160"/>
          <p:cNvSpPr txBox="1"/>
          <p:nvPr/>
        </p:nvSpPr>
        <p:spPr>
          <a:xfrm>
            <a:off x="4860032" y="1484784"/>
            <a:ext cx="1233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details </a:t>
            </a:r>
          </a:p>
          <a:p>
            <a:r>
              <a:rPr lang="en-US" dirty="0" smtClean="0"/>
              <a:t>and info, </a:t>
            </a:r>
          </a:p>
          <a:p>
            <a:r>
              <a:rPr lang="en-US" dirty="0" smtClean="0"/>
              <a:t>Access</a:t>
            </a:r>
          </a:p>
          <a:p>
            <a:r>
              <a:rPr lang="en-US" dirty="0" smtClean="0"/>
              <a:t>user info</a:t>
            </a:r>
            <a:endParaRPr lang="en-IN" dirty="0"/>
          </a:p>
        </p:txBody>
      </p:sp>
      <p:sp>
        <p:nvSpPr>
          <p:cNvPr id="162" name="TextBox 161"/>
          <p:cNvSpPr txBox="1"/>
          <p:nvPr/>
        </p:nvSpPr>
        <p:spPr>
          <a:xfrm>
            <a:off x="3419872" y="1569566"/>
            <a:ext cx="1517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info, </a:t>
            </a:r>
          </a:p>
          <a:p>
            <a:r>
              <a:rPr lang="en-US" dirty="0" smtClean="0"/>
              <a:t>device details,</a:t>
            </a:r>
          </a:p>
          <a:p>
            <a:r>
              <a:rPr lang="en-US" dirty="0" smtClean="0"/>
              <a:t>data info</a:t>
            </a:r>
            <a:endParaRPr lang="en-IN" dirty="0"/>
          </a:p>
        </p:txBody>
      </p:sp>
      <p:sp>
        <p:nvSpPr>
          <p:cNvPr id="163" name="TextBox 162"/>
          <p:cNvSpPr txBox="1"/>
          <p:nvPr/>
        </p:nvSpPr>
        <p:spPr>
          <a:xfrm>
            <a:off x="1331640" y="3717032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</a:t>
            </a:r>
            <a:endParaRPr lang="en-IN" dirty="0"/>
          </a:p>
        </p:txBody>
      </p:sp>
      <p:sp>
        <p:nvSpPr>
          <p:cNvPr id="164" name="TextBox 163"/>
          <p:cNvSpPr txBox="1"/>
          <p:nvPr/>
        </p:nvSpPr>
        <p:spPr>
          <a:xfrm>
            <a:off x="2555776" y="4221088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 </a:t>
            </a:r>
          </a:p>
          <a:p>
            <a:r>
              <a:rPr lang="en-US" dirty="0" smtClean="0"/>
              <a:t>permission </a:t>
            </a:r>
            <a:endParaRPr lang="en-IN" dirty="0"/>
          </a:p>
        </p:txBody>
      </p:sp>
      <p:sp>
        <p:nvSpPr>
          <p:cNvPr id="165" name="TextBox 164"/>
          <p:cNvSpPr txBox="1"/>
          <p:nvPr/>
        </p:nvSpPr>
        <p:spPr>
          <a:xfrm>
            <a:off x="2555776" y="4797152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Authenticate</a:t>
            </a:r>
            <a:endParaRPr lang="en-IN" dirty="0"/>
          </a:p>
        </p:txBody>
      </p:sp>
      <p:sp>
        <p:nvSpPr>
          <p:cNvPr id="169" name="TextBox 168"/>
          <p:cNvSpPr txBox="1"/>
          <p:nvPr/>
        </p:nvSpPr>
        <p:spPr>
          <a:xfrm>
            <a:off x="1464976" y="2566645"/>
            <a:ext cx="1882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 info, </a:t>
            </a:r>
          </a:p>
          <a:p>
            <a:r>
              <a:rPr lang="en-US" dirty="0" smtClean="0"/>
              <a:t>File system details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/>
          <p:cNvSpPr/>
          <p:nvPr/>
        </p:nvSpPr>
        <p:spPr>
          <a:xfrm>
            <a:off x="3563888" y="2852936"/>
            <a:ext cx="208823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/>
          <p:cNvSpPr/>
          <p:nvPr/>
        </p:nvSpPr>
        <p:spPr>
          <a:xfrm>
            <a:off x="3707904" y="332656"/>
            <a:ext cx="208823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/>
          <p:cNvSpPr txBox="1"/>
          <p:nvPr/>
        </p:nvSpPr>
        <p:spPr>
          <a:xfrm>
            <a:off x="3923928" y="2996952"/>
            <a:ext cx="1443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File </a:t>
            </a:r>
          </a:p>
          <a:p>
            <a:pPr algn="ctr"/>
            <a:r>
              <a:rPr lang="en-US" dirty="0" smtClean="0"/>
              <a:t>Management</a:t>
            </a:r>
          </a:p>
          <a:p>
            <a:pPr algn="ctr"/>
            <a:r>
              <a:rPr lang="en-US" dirty="0" smtClean="0"/>
              <a:t>System</a:t>
            </a:r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4067944" y="620688"/>
            <a:ext cx="144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Client</a:t>
            </a:r>
            <a:endParaRPr lang="en-IN" dirty="0"/>
          </a:p>
        </p:txBody>
      </p:sp>
      <p:sp>
        <p:nvSpPr>
          <p:cNvPr id="76" name="TextBox 75"/>
          <p:cNvSpPr txBox="1"/>
          <p:nvPr/>
        </p:nvSpPr>
        <p:spPr>
          <a:xfrm>
            <a:off x="7164288" y="1052736"/>
            <a:ext cx="1126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Web </a:t>
            </a:r>
            <a:endParaRPr lang="en-US" dirty="0" smtClean="0"/>
          </a:p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IN" dirty="0" smtClean="0"/>
              <a:t>Controller</a:t>
            </a:r>
          </a:p>
          <a:p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6921815" y="4365104"/>
            <a:ext cx="1126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Desktop </a:t>
            </a:r>
            <a:endParaRPr lang="en-IN" dirty="0" smtClean="0"/>
          </a:p>
          <a:p>
            <a:pPr algn="ctr"/>
            <a:r>
              <a:rPr lang="en-IN" dirty="0" smtClean="0"/>
              <a:t>Client </a:t>
            </a:r>
          </a:p>
          <a:p>
            <a:pPr algn="ctr"/>
            <a:r>
              <a:rPr lang="en-IN" dirty="0" smtClean="0"/>
              <a:t>Controller</a:t>
            </a:r>
            <a:endParaRPr lang="en-IN" dirty="0"/>
          </a:p>
        </p:txBody>
      </p:sp>
      <p:sp>
        <p:nvSpPr>
          <p:cNvPr id="78" name="TextBox 77"/>
          <p:cNvSpPr txBox="1"/>
          <p:nvPr/>
        </p:nvSpPr>
        <p:spPr>
          <a:xfrm>
            <a:off x="4064311" y="5661248"/>
            <a:ext cx="1443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Admin</a:t>
            </a:r>
          </a:p>
          <a:p>
            <a:pPr algn="ctr"/>
            <a:r>
              <a:rPr lang="en-US" dirty="0" smtClean="0"/>
              <a:t>Management</a:t>
            </a:r>
            <a:endParaRPr lang="en-IN" dirty="0"/>
          </a:p>
        </p:txBody>
      </p:sp>
      <p:sp>
        <p:nvSpPr>
          <p:cNvPr id="79" name="TextBox 78"/>
          <p:cNvSpPr txBox="1"/>
          <p:nvPr/>
        </p:nvSpPr>
        <p:spPr>
          <a:xfrm>
            <a:off x="607927" y="4870901"/>
            <a:ext cx="1443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Management</a:t>
            </a:r>
            <a:endParaRPr lang="en-IN" dirty="0"/>
          </a:p>
        </p:txBody>
      </p:sp>
      <p:sp>
        <p:nvSpPr>
          <p:cNvPr id="80" name="TextBox 79"/>
          <p:cNvSpPr txBox="1"/>
          <p:nvPr/>
        </p:nvSpPr>
        <p:spPr>
          <a:xfrm>
            <a:off x="683568" y="1484784"/>
            <a:ext cx="14437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External</a:t>
            </a:r>
          </a:p>
          <a:p>
            <a:pPr algn="ctr"/>
            <a:r>
              <a:rPr lang="en-US" dirty="0" smtClean="0"/>
              <a:t>Device</a:t>
            </a:r>
          </a:p>
          <a:p>
            <a:pPr algn="ctr"/>
            <a:r>
              <a:rPr lang="en-US" dirty="0" smtClean="0"/>
              <a:t>Management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IN" dirty="0"/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5292080" y="2996952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940152" y="836712"/>
            <a:ext cx="0" cy="2160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68" idx="3"/>
          </p:cNvCxnSpPr>
          <p:nvPr/>
        </p:nvCxnSpPr>
        <p:spPr>
          <a:xfrm>
            <a:off x="5796136" y="83671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68" idx="1"/>
          </p:cNvCxnSpPr>
          <p:nvPr/>
        </p:nvCxnSpPr>
        <p:spPr>
          <a:xfrm>
            <a:off x="3419872" y="836712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419872" y="836712"/>
            <a:ext cx="0" cy="2088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419872" y="2924944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139952" y="4077072"/>
            <a:ext cx="0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5220072" y="4005064"/>
            <a:ext cx="1" cy="1512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118"/>
          <p:cNvCxnSpPr/>
          <p:nvPr/>
        </p:nvCxnSpPr>
        <p:spPr>
          <a:xfrm>
            <a:off x="5508104" y="3789042"/>
            <a:ext cx="1080122" cy="648072"/>
          </a:xfrm>
          <a:prstGeom prst="bentConnector3">
            <a:avLst>
              <a:gd name="adj1" fmla="val 52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67" idx="6"/>
          </p:cNvCxnSpPr>
          <p:nvPr/>
        </p:nvCxnSpPr>
        <p:spPr>
          <a:xfrm rot="10800000">
            <a:off x="5652120" y="3501008"/>
            <a:ext cx="1800200" cy="576064"/>
          </a:xfrm>
          <a:prstGeom prst="bentConnector3">
            <a:avLst>
              <a:gd name="adj1" fmla="val -79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/>
          <p:nvPr/>
        </p:nvCxnSpPr>
        <p:spPr>
          <a:xfrm flipV="1">
            <a:off x="5652120" y="2276872"/>
            <a:ext cx="1980220" cy="108012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129"/>
          <p:cNvCxnSpPr/>
          <p:nvPr/>
        </p:nvCxnSpPr>
        <p:spPr>
          <a:xfrm rot="10800000" flipV="1">
            <a:off x="5508104" y="2276872"/>
            <a:ext cx="1296144" cy="864096"/>
          </a:xfrm>
          <a:prstGeom prst="bentConnector3">
            <a:avLst>
              <a:gd name="adj1" fmla="val 144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135"/>
          <p:cNvCxnSpPr/>
          <p:nvPr/>
        </p:nvCxnSpPr>
        <p:spPr>
          <a:xfrm flipV="1">
            <a:off x="2555776" y="3789040"/>
            <a:ext cx="1116124" cy="1080120"/>
          </a:xfrm>
          <a:prstGeom prst="bentConnector3">
            <a:avLst>
              <a:gd name="adj1" fmla="val 10000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hape 129"/>
          <p:cNvCxnSpPr>
            <a:stCxn id="67" idx="2"/>
          </p:cNvCxnSpPr>
          <p:nvPr/>
        </p:nvCxnSpPr>
        <p:spPr>
          <a:xfrm rot="10800000" flipV="1">
            <a:off x="1331640" y="3501008"/>
            <a:ext cx="2232248" cy="864096"/>
          </a:xfrm>
          <a:prstGeom prst="bentConnector3">
            <a:avLst>
              <a:gd name="adj1" fmla="val 10000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129"/>
          <p:cNvCxnSpPr/>
          <p:nvPr/>
        </p:nvCxnSpPr>
        <p:spPr>
          <a:xfrm>
            <a:off x="1475656" y="2564904"/>
            <a:ext cx="2232248" cy="576064"/>
          </a:xfrm>
          <a:prstGeom prst="bentConnector3">
            <a:avLst>
              <a:gd name="adj1" fmla="val 105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067944" y="4365104"/>
            <a:ext cx="1073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Ask for </a:t>
            </a:r>
          </a:p>
          <a:p>
            <a:r>
              <a:rPr lang="en-US" dirty="0" err="1" smtClean="0"/>
              <a:t>Authenti</a:t>
            </a:r>
            <a:r>
              <a:rPr lang="en-US" dirty="0" smtClean="0"/>
              <a:t>-</a:t>
            </a:r>
          </a:p>
          <a:p>
            <a:r>
              <a:rPr lang="en-US" dirty="0" err="1" smtClean="0"/>
              <a:t>cation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55" name="TextBox 154"/>
          <p:cNvSpPr txBox="1"/>
          <p:nvPr/>
        </p:nvSpPr>
        <p:spPr>
          <a:xfrm>
            <a:off x="5169696" y="4869160"/>
            <a:ext cx="1490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Allow or </a:t>
            </a:r>
          </a:p>
          <a:p>
            <a:r>
              <a:rPr lang="en-US" dirty="0" smtClean="0"/>
              <a:t>reject request</a:t>
            </a:r>
            <a:endParaRPr lang="en-IN" dirty="0"/>
          </a:p>
        </p:txBody>
      </p:sp>
      <p:sp>
        <p:nvSpPr>
          <p:cNvPr id="156" name="TextBox 155"/>
          <p:cNvSpPr txBox="1"/>
          <p:nvPr/>
        </p:nvSpPr>
        <p:spPr>
          <a:xfrm>
            <a:off x="5364088" y="4437112"/>
            <a:ext cx="12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details</a:t>
            </a:r>
            <a:endParaRPr lang="en-IN" dirty="0"/>
          </a:p>
        </p:txBody>
      </p:sp>
      <p:sp>
        <p:nvSpPr>
          <p:cNvPr id="157" name="TextBox 156"/>
          <p:cNvSpPr txBox="1"/>
          <p:nvPr/>
        </p:nvSpPr>
        <p:spPr>
          <a:xfrm>
            <a:off x="5868144" y="3429000"/>
            <a:ext cx="1502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 file </a:t>
            </a:r>
          </a:p>
          <a:p>
            <a:r>
              <a:rPr lang="en-US" dirty="0" smtClean="0"/>
              <a:t>system details</a:t>
            </a:r>
            <a:endParaRPr lang="en-IN" dirty="0"/>
          </a:p>
        </p:txBody>
      </p:sp>
      <p:sp>
        <p:nvSpPr>
          <p:cNvPr id="159" name="TextBox 158"/>
          <p:cNvSpPr txBox="1"/>
          <p:nvPr/>
        </p:nvSpPr>
        <p:spPr>
          <a:xfrm>
            <a:off x="7665775" y="2420888"/>
            <a:ext cx="1478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hierarchy,</a:t>
            </a:r>
          </a:p>
          <a:p>
            <a:r>
              <a:rPr lang="en-US" dirty="0" smtClean="0"/>
              <a:t>permission</a:t>
            </a:r>
            <a:endParaRPr lang="en-IN" dirty="0"/>
          </a:p>
        </p:txBody>
      </p:sp>
      <p:sp>
        <p:nvSpPr>
          <p:cNvPr id="160" name="TextBox 159"/>
          <p:cNvSpPr txBox="1"/>
          <p:nvPr/>
        </p:nvSpPr>
        <p:spPr>
          <a:xfrm>
            <a:off x="6732240" y="2204864"/>
            <a:ext cx="947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 </a:t>
            </a:r>
          </a:p>
          <a:p>
            <a:r>
              <a:rPr lang="en-US" dirty="0" smtClean="0"/>
              <a:t>user,</a:t>
            </a:r>
          </a:p>
          <a:p>
            <a:r>
              <a:rPr lang="en-US" dirty="0" smtClean="0"/>
              <a:t>profile </a:t>
            </a:r>
          </a:p>
          <a:p>
            <a:r>
              <a:rPr lang="en-US" dirty="0" smtClean="0"/>
              <a:t>details</a:t>
            </a:r>
            <a:endParaRPr lang="en-IN" dirty="0"/>
          </a:p>
        </p:txBody>
      </p:sp>
      <p:sp>
        <p:nvSpPr>
          <p:cNvPr id="161" name="TextBox 160"/>
          <p:cNvSpPr txBox="1"/>
          <p:nvPr/>
        </p:nvSpPr>
        <p:spPr>
          <a:xfrm>
            <a:off x="4860032" y="1484784"/>
            <a:ext cx="1233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details </a:t>
            </a:r>
          </a:p>
          <a:p>
            <a:r>
              <a:rPr lang="en-US" dirty="0" smtClean="0"/>
              <a:t>and info, </a:t>
            </a:r>
          </a:p>
          <a:p>
            <a:r>
              <a:rPr lang="en-US" dirty="0" smtClean="0"/>
              <a:t>Access</a:t>
            </a:r>
          </a:p>
          <a:p>
            <a:r>
              <a:rPr lang="en-US" dirty="0" smtClean="0"/>
              <a:t>user info</a:t>
            </a:r>
            <a:endParaRPr lang="en-IN" dirty="0"/>
          </a:p>
        </p:txBody>
      </p:sp>
      <p:sp>
        <p:nvSpPr>
          <p:cNvPr id="162" name="TextBox 161"/>
          <p:cNvSpPr txBox="1"/>
          <p:nvPr/>
        </p:nvSpPr>
        <p:spPr>
          <a:xfrm>
            <a:off x="3419872" y="1569566"/>
            <a:ext cx="1517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info, </a:t>
            </a:r>
          </a:p>
          <a:p>
            <a:r>
              <a:rPr lang="en-US" dirty="0" smtClean="0"/>
              <a:t>device details,</a:t>
            </a:r>
          </a:p>
          <a:p>
            <a:r>
              <a:rPr lang="en-US" dirty="0" smtClean="0"/>
              <a:t>data info</a:t>
            </a:r>
            <a:endParaRPr lang="en-IN" dirty="0"/>
          </a:p>
        </p:txBody>
      </p:sp>
      <p:sp>
        <p:nvSpPr>
          <p:cNvPr id="163" name="TextBox 162"/>
          <p:cNvSpPr txBox="1"/>
          <p:nvPr/>
        </p:nvSpPr>
        <p:spPr>
          <a:xfrm>
            <a:off x="1331640" y="3717032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</a:t>
            </a:r>
            <a:endParaRPr lang="en-IN" dirty="0"/>
          </a:p>
        </p:txBody>
      </p:sp>
      <p:sp>
        <p:nvSpPr>
          <p:cNvPr id="164" name="TextBox 163"/>
          <p:cNvSpPr txBox="1"/>
          <p:nvPr/>
        </p:nvSpPr>
        <p:spPr>
          <a:xfrm>
            <a:off x="2555776" y="4221088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 </a:t>
            </a:r>
          </a:p>
          <a:p>
            <a:r>
              <a:rPr lang="en-US" dirty="0" smtClean="0"/>
              <a:t>permission </a:t>
            </a:r>
            <a:endParaRPr lang="en-IN" dirty="0"/>
          </a:p>
        </p:txBody>
      </p:sp>
      <p:sp>
        <p:nvSpPr>
          <p:cNvPr id="165" name="TextBox 164"/>
          <p:cNvSpPr txBox="1"/>
          <p:nvPr/>
        </p:nvSpPr>
        <p:spPr>
          <a:xfrm>
            <a:off x="2555776" y="4797152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Authenticate</a:t>
            </a:r>
            <a:endParaRPr lang="en-IN" dirty="0"/>
          </a:p>
        </p:txBody>
      </p:sp>
      <p:sp>
        <p:nvSpPr>
          <p:cNvPr id="169" name="TextBox 168"/>
          <p:cNvSpPr txBox="1"/>
          <p:nvPr/>
        </p:nvSpPr>
        <p:spPr>
          <a:xfrm>
            <a:off x="1464976" y="2566645"/>
            <a:ext cx="1882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 info, </a:t>
            </a:r>
          </a:p>
          <a:p>
            <a:r>
              <a:rPr lang="en-US" dirty="0" smtClean="0"/>
              <a:t>File system details</a:t>
            </a:r>
            <a:endParaRPr lang="en-IN" dirty="0"/>
          </a:p>
        </p:txBody>
      </p:sp>
      <p:sp>
        <p:nvSpPr>
          <p:cNvPr id="45" name="Oval 44"/>
          <p:cNvSpPr/>
          <p:nvPr/>
        </p:nvSpPr>
        <p:spPr>
          <a:xfrm>
            <a:off x="395536" y="4653136"/>
            <a:ext cx="1728192" cy="1152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3851920" y="5445224"/>
            <a:ext cx="1728192" cy="1152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539552" y="1412776"/>
            <a:ext cx="1728192" cy="1152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Oval 47"/>
          <p:cNvSpPr/>
          <p:nvPr/>
        </p:nvSpPr>
        <p:spPr>
          <a:xfrm>
            <a:off x="6588224" y="4293096"/>
            <a:ext cx="1728192" cy="1152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6804248" y="980728"/>
            <a:ext cx="1728192" cy="1152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130</Words>
  <Application>Microsoft Office PowerPoint</Application>
  <PresentationFormat>On-screen Show (4:3)</PresentationFormat>
  <Paragraphs>81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Anirban</dc:creator>
  <cp:lastModifiedBy>Anirban</cp:lastModifiedBy>
  <cp:revision>7</cp:revision>
  <dcterms:created xsi:type="dcterms:W3CDTF">2013-06-22T07:50:58Z</dcterms:created>
  <dcterms:modified xsi:type="dcterms:W3CDTF">2013-06-22T08:35:47Z</dcterms:modified>
</cp:coreProperties>
</file>