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25-06-2013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25-06-2013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25-06-2013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25-06-2013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25-06-2013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25-06-2013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25-06-2013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25-06-2013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25-06-2013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25-06-2013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25-06-2013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3F981-5450-4885-8B10-CA221A48D640}" type="datetimeFigureOut">
              <a:rPr lang="en-IN" smtClean="0"/>
              <a:pPr/>
              <a:t>25-06-2013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/>
          <p:cNvSpPr/>
          <p:nvPr/>
        </p:nvSpPr>
        <p:spPr>
          <a:xfrm>
            <a:off x="3563888" y="2852936"/>
            <a:ext cx="208823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/>
          <p:cNvSpPr/>
          <p:nvPr/>
        </p:nvSpPr>
        <p:spPr>
          <a:xfrm>
            <a:off x="603147" y="5413695"/>
            <a:ext cx="1728192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User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236296" y="414126"/>
            <a:ext cx="1728192" cy="1142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Web </a:t>
            </a:r>
            <a:r>
              <a:rPr lang="en-US" sz="3600" dirty="0">
                <a:solidFill>
                  <a:schemeClr val="tx1"/>
                </a:solidFill>
              </a:rPr>
              <a:t>Client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878996" y="5421124"/>
            <a:ext cx="1797460" cy="816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</a:rPr>
              <a:t>Files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23528" y="404664"/>
            <a:ext cx="2061495" cy="10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External Device 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923928" y="2996952"/>
            <a:ext cx="1443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File </a:t>
            </a:r>
          </a:p>
          <a:p>
            <a:pPr algn="ctr"/>
            <a:r>
              <a:rPr lang="en-US" dirty="0" smtClean="0"/>
              <a:t>Management</a:t>
            </a:r>
          </a:p>
          <a:p>
            <a:pPr algn="ctr"/>
            <a:r>
              <a:rPr lang="en-US" dirty="0" smtClean="0"/>
              <a:t>System</a:t>
            </a:r>
            <a:endParaRPr lang="en-IN" dirty="0"/>
          </a:p>
        </p:txBody>
      </p:sp>
      <p:cxnSp>
        <p:nvCxnSpPr>
          <p:cNvPr id="130" name="Shape 129"/>
          <p:cNvCxnSpPr>
            <a:stCxn id="70" idx="2"/>
            <a:endCxn id="67" idx="7"/>
          </p:cNvCxnSpPr>
          <p:nvPr/>
        </p:nvCxnSpPr>
        <p:spPr>
          <a:xfrm rot="5400000">
            <a:off x="5980369" y="922729"/>
            <a:ext cx="1485960" cy="27540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135"/>
          <p:cNvCxnSpPr>
            <a:stCxn id="69" idx="3"/>
            <a:endCxn id="67" idx="3"/>
          </p:cNvCxnSpPr>
          <p:nvPr/>
        </p:nvCxnSpPr>
        <p:spPr>
          <a:xfrm flipV="1">
            <a:off x="2331339" y="3959264"/>
            <a:ext cx="1538363" cy="188647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hape 129"/>
          <p:cNvCxnSpPr>
            <a:stCxn id="67" idx="2"/>
            <a:endCxn id="69" idx="0"/>
          </p:cNvCxnSpPr>
          <p:nvPr/>
        </p:nvCxnSpPr>
        <p:spPr>
          <a:xfrm rot="10800000" flipV="1">
            <a:off x="1467244" y="3501007"/>
            <a:ext cx="2096645" cy="191268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129"/>
          <p:cNvCxnSpPr>
            <a:stCxn id="73" idx="2"/>
            <a:endCxn id="67" idx="1"/>
          </p:cNvCxnSpPr>
          <p:nvPr/>
        </p:nvCxnSpPr>
        <p:spPr>
          <a:xfrm rot="16200000" flipH="1">
            <a:off x="1797002" y="970051"/>
            <a:ext cx="1629975" cy="25154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053920" y="2370925"/>
            <a:ext cx="1513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Info 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device details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704360" y="1115472"/>
            <a:ext cx="947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 </a:t>
            </a:r>
          </a:p>
          <a:p>
            <a:r>
              <a:rPr lang="en-US" dirty="0" smtClean="0"/>
              <a:t>user,</a:t>
            </a:r>
          </a:p>
          <a:p>
            <a:r>
              <a:rPr lang="en-US" dirty="0" smtClean="0"/>
              <a:t>profile </a:t>
            </a:r>
          </a:p>
          <a:p>
            <a:r>
              <a:rPr lang="en-US" dirty="0" smtClean="0"/>
              <a:t>details</a:t>
            </a:r>
            <a:endParaRPr lang="en-IN" dirty="0"/>
          </a:p>
        </p:txBody>
      </p:sp>
      <p:sp>
        <p:nvSpPr>
          <p:cNvPr id="161" name="TextBox 160"/>
          <p:cNvSpPr txBox="1"/>
          <p:nvPr/>
        </p:nvSpPr>
        <p:spPr>
          <a:xfrm>
            <a:off x="5277457" y="4108338"/>
            <a:ext cx="2748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details and info, Access</a:t>
            </a:r>
          </a:p>
          <a:p>
            <a:r>
              <a:rPr lang="en-US" dirty="0" smtClean="0"/>
              <a:t>user info</a:t>
            </a:r>
            <a:endParaRPr lang="en-IN" dirty="0"/>
          </a:p>
        </p:txBody>
      </p:sp>
      <p:sp>
        <p:nvSpPr>
          <p:cNvPr id="162" name="TextBox 161"/>
          <p:cNvSpPr txBox="1"/>
          <p:nvPr/>
        </p:nvSpPr>
        <p:spPr>
          <a:xfrm>
            <a:off x="2362321" y="4706388"/>
            <a:ext cx="1517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info, </a:t>
            </a:r>
          </a:p>
          <a:p>
            <a:r>
              <a:rPr lang="en-US" dirty="0" smtClean="0"/>
              <a:t>device details,</a:t>
            </a:r>
          </a:p>
          <a:p>
            <a:r>
              <a:rPr lang="en-US" dirty="0" smtClean="0"/>
              <a:t>data info</a:t>
            </a:r>
            <a:endParaRPr lang="en-IN" dirty="0"/>
          </a:p>
        </p:txBody>
      </p:sp>
      <p:sp>
        <p:nvSpPr>
          <p:cNvPr id="163" name="TextBox 162"/>
          <p:cNvSpPr txBox="1"/>
          <p:nvPr/>
        </p:nvSpPr>
        <p:spPr>
          <a:xfrm>
            <a:off x="1713468" y="3632249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Authenticate</a:t>
            </a:r>
            <a:endParaRPr lang="en-IN" dirty="0"/>
          </a:p>
        </p:txBody>
      </p:sp>
      <p:sp>
        <p:nvSpPr>
          <p:cNvPr id="169" name="TextBox 168"/>
          <p:cNvSpPr txBox="1"/>
          <p:nvPr/>
        </p:nvSpPr>
        <p:spPr>
          <a:xfrm>
            <a:off x="1948051" y="2060848"/>
            <a:ext cx="18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 info, </a:t>
            </a:r>
          </a:p>
          <a:p>
            <a:r>
              <a:rPr lang="en-US" dirty="0" smtClean="0"/>
              <a:t>File details </a:t>
            </a:r>
          </a:p>
          <a:p>
            <a:r>
              <a:rPr lang="en-US" dirty="0" smtClean="0"/>
              <a:t>File system details</a:t>
            </a:r>
            <a:endParaRPr lang="en-IN" dirty="0"/>
          </a:p>
        </p:txBody>
      </p:sp>
      <p:cxnSp>
        <p:nvCxnSpPr>
          <p:cNvPr id="6" name="Elbow Connector 5"/>
          <p:cNvCxnSpPr>
            <a:stCxn id="71" idx="0"/>
            <a:endCxn id="67" idx="4"/>
          </p:cNvCxnSpPr>
          <p:nvPr/>
        </p:nvCxnSpPr>
        <p:spPr>
          <a:xfrm rot="16200000" flipV="1">
            <a:off x="5556843" y="3200241"/>
            <a:ext cx="1272044" cy="316972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0" idx="1"/>
            <a:endCxn id="67" idx="0"/>
          </p:cNvCxnSpPr>
          <p:nvPr/>
        </p:nvCxnSpPr>
        <p:spPr>
          <a:xfrm rot="10800000" flipV="1">
            <a:off x="4608004" y="985458"/>
            <a:ext cx="2628292" cy="18674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/>
          <p:cNvSpPr/>
          <p:nvPr/>
        </p:nvSpPr>
        <p:spPr>
          <a:xfrm>
            <a:off x="3563888" y="2852936"/>
            <a:ext cx="208823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/>
          <p:cNvSpPr txBox="1"/>
          <p:nvPr/>
        </p:nvSpPr>
        <p:spPr>
          <a:xfrm>
            <a:off x="4062940" y="2996952"/>
            <a:ext cx="11657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sz="1400" dirty="0" smtClean="0"/>
              <a:t>File </a:t>
            </a:r>
          </a:p>
          <a:p>
            <a:pPr algn="ctr"/>
            <a:r>
              <a:rPr lang="en-US" sz="1400" dirty="0" smtClean="0"/>
              <a:t>Management</a:t>
            </a:r>
          </a:p>
          <a:p>
            <a:pPr algn="ctr"/>
            <a:r>
              <a:rPr lang="en-US" sz="1400" dirty="0" smtClean="0"/>
              <a:t>System</a:t>
            </a:r>
            <a:endParaRPr lang="en-IN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683568" y="4725144"/>
            <a:ext cx="116576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</a:t>
            </a:r>
          </a:p>
          <a:p>
            <a:pPr algn="ctr"/>
            <a:r>
              <a:rPr lang="en-US" sz="1400" dirty="0" smtClean="0"/>
              <a:t>User</a:t>
            </a:r>
          </a:p>
          <a:p>
            <a:pPr algn="ctr"/>
            <a:r>
              <a:rPr lang="en-US" sz="1400" dirty="0" smtClean="0"/>
              <a:t>Management</a:t>
            </a:r>
            <a:endParaRPr lang="en-IN" sz="1400" dirty="0"/>
          </a:p>
        </p:txBody>
      </p:sp>
      <p:sp>
        <p:nvSpPr>
          <p:cNvPr id="45" name="Oval 44"/>
          <p:cNvSpPr/>
          <p:nvPr/>
        </p:nvSpPr>
        <p:spPr>
          <a:xfrm>
            <a:off x="395536" y="4653136"/>
            <a:ext cx="1728192" cy="1152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4" name="Group 133"/>
          <p:cNvGrpSpPr/>
          <p:nvPr/>
        </p:nvGrpSpPr>
        <p:grpSpPr>
          <a:xfrm>
            <a:off x="6228184" y="4653136"/>
            <a:ext cx="1728192" cy="1152128"/>
            <a:chOff x="6804248" y="4221088"/>
            <a:chExt cx="1728192" cy="1152128"/>
          </a:xfrm>
        </p:grpSpPr>
        <p:sp>
          <p:nvSpPr>
            <p:cNvPr id="75" name="TextBox 74"/>
            <p:cNvSpPr txBox="1"/>
            <p:nvPr/>
          </p:nvSpPr>
          <p:spPr>
            <a:xfrm>
              <a:off x="7267842" y="4365104"/>
              <a:ext cx="91909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</a:p>
            <a:p>
              <a:pPr algn="ctr"/>
              <a:r>
                <a:rPr lang="en-US" sz="1400" dirty="0" smtClean="0"/>
                <a:t>File</a:t>
              </a:r>
              <a:endParaRPr lang="en-US" sz="1400" dirty="0" smtClean="0"/>
            </a:p>
            <a:p>
              <a:pPr algn="ctr"/>
              <a:r>
                <a:rPr lang="en-IN" sz="1400" dirty="0" smtClean="0"/>
                <a:t>Controller</a:t>
              </a:r>
              <a:endParaRPr lang="en-IN" sz="140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6804248" y="4221088"/>
              <a:ext cx="1728192" cy="11521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444208" y="1412776"/>
            <a:ext cx="1728192" cy="1364670"/>
            <a:chOff x="6804248" y="980728"/>
            <a:chExt cx="1728192" cy="1364670"/>
          </a:xfrm>
        </p:grpSpPr>
        <p:sp>
          <p:nvSpPr>
            <p:cNvPr id="76" name="TextBox 75"/>
            <p:cNvSpPr txBox="1"/>
            <p:nvPr/>
          </p:nvSpPr>
          <p:spPr>
            <a:xfrm>
              <a:off x="7212217" y="1052736"/>
              <a:ext cx="1030347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7</a:t>
              </a:r>
            </a:p>
            <a:p>
              <a:pPr algn="ctr"/>
              <a:r>
                <a:rPr lang="en-US" sz="1400" dirty="0" smtClean="0"/>
                <a:t>Web </a:t>
              </a:r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IN" sz="1400" dirty="0" smtClean="0"/>
                <a:t>Controller</a:t>
              </a:r>
            </a:p>
            <a:p>
              <a:endParaRPr lang="en-IN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6804248" y="980728"/>
              <a:ext cx="1728192" cy="11521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187624" y="764704"/>
            <a:ext cx="1728192" cy="1364670"/>
            <a:chOff x="3851920" y="116632"/>
            <a:chExt cx="1728192" cy="1364670"/>
          </a:xfrm>
        </p:grpSpPr>
        <p:sp>
          <p:nvSpPr>
            <p:cNvPr id="80" name="TextBox 79"/>
            <p:cNvSpPr txBox="1"/>
            <p:nvPr/>
          </p:nvSpPr>
          <p:spPr>
            <a:xfrm>
              <a:off x="4060441" y="188640"/>
              <a:ext cx="1314784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</a:p>
            <a:p>
              <a:pPr algn="ctr"/>
              <a:r>
                <a:rPr lang="en-US" sz="1400" dirty="0" smtClean="0"/>
                <a:t>External</a:t>
              </a:r>
            </a:p>
            <a:p>
              <a:pPr algn="ctr"/>
              <a:r>
                <a:rPr lang="en-US" sz="1400" dirty="0" smtClean="0"/>
                <a:t>Device</a:t>
              </a:r>
            </a:p>
            <a:p>
              <a:pPr algn="ctr"/>
              <a:r>
                <a:rPr lang="en-US" sz="1400" dirty="0" smtClean="0"/>
                <a:t>Management</a:t>
              </a:r>
            </a:p>
            <a:p>
              <a:r>
                <a:rPr lang="en-US" dirty="0" smtClean="0"/>
                <a:t> </a:t>
              </a:r>
              <a:endParaRPr lang="en-IN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3851920" y="116632"/>
              <a:ext cx="1728192" cy="11521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79512" y="6165304"/>
            <a:ext cx="1584176" cy="504056"/>
            <a:chOff x="251520" y="764704"/>
            <a:chExt cx="1584176" cy="504056"/>
          </a:xfrm>
        </p:grpSpPr>
        <p:sp>
          <p:nvSpPr>
            <p:cNvPr id="54" name="Rectangle 53"/>
            <p:cNvSpPr/>
            <p:nvPr/>
          </p:nvSpPr>
          <p:spPr>
            <a:xfrm>
              <a:off x="251520" y="764704"/>
              <a:ext cx="158417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16840" y="836712"/>
              <a:ext cx="617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IN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236296" y="6165304"/>
            <a:ext cx="1584176" cy="504056"/>
            <a:chOff x="251520" y="764704"/>
            <a:chExt cx="1584176" cy="504056"/>
          </a:xfrm>
        </p:grpSpPr>
        <p:sp>
          <p:nvSpPr>
            <p:cNvPr id="60" name="Rectangle 59"/>
            <p:cNvSpPr/>
            <p:nvPr/>
          </p:nvSpPr>
          <p:spPr>
            <a:xfrm>
              <a:off x="251520" y="764704"/>
              <a:ext cx="158417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739" y="836712"/>
              <a:ext cx="511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File</a:t>
              </a:r>
              <a:endParaRPr lang="en-IN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380312" y="2708920"/>
            <a:ext cx="1584176" cy="504056"/>
            <a:chOff x="251520" y="764704"/>
            <a:chExt cx="1584176" cy="504056"/>
          </a:xfrm>
        </p:grpSpPr>
        <p:sp>
          <p:nvSpPr>
            <p:cNvPr id="63" name="Rectangle 62"/>
            <p:cNvSpPr/>
            <p:nvPr/>
          </p:nvSpPr>
          <p:spPr>
            <a:xfrm>
              <a:off x="251520" y="764704"/>
              <a:ext cx="158417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19162" y="836712"/>
              <a:ext cx="1212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Web Client</a:t>
              </a:r>
              <a:endParaRPr lang="en-IN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9245" y="188640"/>
            <a:ext cx="1632435" cy="718339"/>
            <a:chOff x="209361" y="764704"/>
            <a:chExt cx="1632435" cy="718339"/>
          </a:xfrm>
        </p:grpSpPr>
        <p:sp>
          <p:nvSpPr>
            <p:cNvPr id="66" name="Rectangle 65"/>
            <p:cNvSpPr/>
            <p:nvPr/>
          </p:nvSpPr>
          <p:spPr>
            <a:xfrm>
              <a:off x="251520" y="764704"/>
              <a:ext cx="158417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09361" y="836712"/>
              <a:ext cx="16324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External Device</a:t>
              </a:r>
            </a:p>
            <a:p>
              <a:pPr algn="ctr"/>
              <a:endParaRPr lang="en-IN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923928" y="116632"/>
            <a:ext cx="2304256" cy="504056"/>
            <a:chOff x="6228184" y="188640"/>
            <a:chExt cx="2304256" cy="504056"/>
          </a:xfrm>
        </p:grpSpPr>
        <p:sp>
          <p:nvSpPr>
            <p:cNvPr id="70" name="Rectangle 69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6372200" y="251356"/>
              <a:ext cx="1481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Device details</a:t>
              </a:r>
              <a:endParaRPr lang="en-IN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D2</a:t>
              </a:r>
              <a:endParaRPr lang="en-IN" dirty="0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6516216" y="764704"/>
            <a:ext cx="23042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8316416" y="76470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444208" y="8367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Web client details</a:t>
            </a:r>
            <a:endParaRPr lang="en-IN" dirty="0"/>
          </a:p>
        </p:txBody>
      </p:sp>
      <p:sp>
        <p:nvSpPr>
          <p:cNvPr id="104" name="TextBox 103"/>
          <p:cNvSpPr txBox="1"/>
          <p:nvPr/>
        </p:nvSpPr>
        <p:spPr>
          <a:xfrm>
            <a:off x="8316416" y="83671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D3</a:t>
            </a:r>
            <a:endParaRPr lang="en-IN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6660232" y="3429000"/>
            <a:ext cx="2304256" cy="504056"/>
            <a:chOff x="6228184" y="188640"/>
            <a:chExt cx="2304256" cy="504056"/>
          </a:xfrm>
        </p:grpSpPr>
        <p:sp>
          <p:nvSpPr>
            <p:cNvPr id="108" name="Rectangle 107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6666081" y="251356"/>
              <a:ext cx="930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File Info</a:t>
              </a:r>
              <a:endParaRPr lang="en-IN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D4</a:t>
              </a:r>
              <a:endParaRPr lang="en-IN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95536" y="3861048"/>
            <a:ext cx="2304256" cy="432048"/>
            <a:chOff x="6228184" y="188640"/>
            <a:chExt cx="2477308" cy="504056"/>
          </a:xfrm>
        </p:grpSpPr>
        <p:sp>
          <p:nvSpPr>
            <p:cNvPr id="121" name="Rectangle 120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6372201" y="251356"/>
              <a:ext cx="19606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 details</a:t>
              </a:r>
              <a:endParaRPr lang="en-IN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028384" y="260648"/>
              <a:ext cx="6771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D6</a:t>
              </a:r>
              <a:endParaRPr lang="en-IN" dirty="0"/>
            </a:p>
          </p:txBody>
        </p:sp>
      </p:grpSp>
      <p:cxnSp>
        <p:nvCxnSpPr>
          <p:cNvPr id="172" name="Elbow Connector 139"/>
          <p:cNvCxnSpPr>
            <a:stCxn id="60" idx="1"/>
            <a:endCxn id="48" idx="3"/>
          </p:cNvCxnSpPr>
          <p:nvPr/>
        </p:nvCxnSpPr>
        <p:spPr>
          <a:xfrm rot="10800000">
            <a:off x="6481272" y="5636540"/>
            <a:ext cx="755024" cy="78079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39"/>
          <p:cNvCxnSpPr>
            <a:stCxn id="48" idx="6"/>
          </p:cNvCxnSpPr>
          <p:nvPr/>
        </p:nvCxnSpPr>
        <p:spPr>
          <a:xfrm flipV="1">
            <a:off x="7956376" y="3933056"/>
            <a:ext cx="576064" cy="12961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39"/>
          <p:cNvCxnSpPr>
            <a:stCxn id="108" idx="1"/>
            <a:endCxn id="48" idx="1"/>
          </p:cNvCxnSpPr>
          <p:nvPr/>
        </p:nvCxnSpPr>
        <p:spPr>
          <a:xfrm rot="10800000" flipV="1">
            <a:off x="6481272" y="3681027"/>
            <a:ext cx="178960" cy="114083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39"/>
          <p:cNvCxnSpPr/>
          <p:nvPr/>
        </p:nvCxnSpPr>
        <p:spPr>
          <a:xfrm rot="5400000" flipH="1" flipV="1">
            <a:off x="8028384" y="1412776"/>
            <a:ext cx="648072" cy="360040"/>
          </a:xfrm>
          <a:prstGeom prst="bentConnector3">
            <a:avLst>
              <a:gd name="adj1" fmla="val 7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39"/>
          <p:cNvCxnSpPr>
            <a:endCxn id="49" idx="2"/>
          </p:cNvCxnSpPr>
          <p:nvPr/>
        </p:nvCxnSpPr>
        <p:spPr>
          <a:xfrm rot="5400000">
            <a:off x="5976156" y="1448780"/>
            <a:ext cx="1008112" cy="72008"/>
          </a:xfrm>
          <a:prstGeom prst="bentConnector4">
            <a:avLst>
              <a:gd name="adj1" fmla="val 21429"/>
              <a:gd name="adj2" fmla="val 84075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39"/>
          <p:cNvCxnSpPr>
            <a:stCxn id="63" idx="1"/>
            <a:endCxn id="49" idx="3"/>
          </p:cNvCxnSpPr>
          <p:nvPr/>
        </p:nvCxnSpPr>
        <p:spPr>
          <a:xfrm rot="10800000">
            <a:off x="6697296" y="2396180"/>
            <a:ext cx="683016" cy="56476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39"/>
          <p:cNvCxnSpPr>
            <a:stCxn id="66" idx="2"/>
            <a:endCxn id="44" idx="2"/>
          </p:cNvCxnSpPr>
          <p:nvPr/>
        </p:nvCxnSpPr>
        <p:spPr>
          <a:xfrm rot="16200000" flipH="1">
            <a:off x="716522" y="869666"/>
            <a:ext cx="648072" cy="29413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39"/>
          <p:cNvCxnSpPr>
            <a:stCxn id="70" idx="1"/>
            <a:endCxn id="44" idx="0"/>
          </p:cNvCxnSpPr>
          <p:nvPr/>
        </p:nvCxnSpPr>
        <p:spPr>
          <a:xfrm rot="10800000" flipV="1">
            <a:off x="2051720" y="368660"/>
            <a:ext cx="1872208" cy="3960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39"/>
          <p:cNvCxnSpPr>
            <a:stCxn id="44" idx="6"/>
            <a:endCxn id="70" idx="2"/>
          </p:cNvCxnSpPr>
          <p:nvPr/>
        </p:nvCxnSpPr>
        <p:spPr>
          <a:xfrm flipV="1">
            <a:off x="2915816" y="620688"/>
            <a:ext cx="2160240" cy="7200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139"/>
          <p:cNvCxnSpPr>
            <a:stCxn id="121" idx="1"/>
            <a:endCxn id="45" idx="2"/>
          </p:cNvCxnSpPr>
          <p:nvPr/>
        </p:nvCxnSpPr>
        <p:spPr>
          <a:xfrm rot="10800000" flipV="1">
            <a:off x="395536" y="4077072"/>
            <a:ext cx="12700" cy="11521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139"/>
          <p:cNvCxnSpPr/>
          <p:nvPr/>
        </p:nvCxnSpPr>
        <p:spPr>
          <a:xfrm rot="16200000" flipH="1">
            <a:off x="4940026" y="3925070"/>
            <a:ext cx="1099716" cy="154773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V="1">
            <a:off x="1187624" y="580526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139"/>
          <p:cNvCxnSpPr/>
          <p:nvPr/>
        </p:nvCxnSpPr>
        <p:spPr>
          <a:xfrm rot="10800000" flipV="1">
            <a:off x="2123728" y="4077072"/>
            <a:ext cx="1944216" cy="1296144"/>
          </a:xfrm>
          <a:prstGeom prst="bentConnector3">
            <a:avLst>
              <a:gd name="adj1" fmla="val 2756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139"/>
          <p:cNvCxnSpPr>
            <a:stCxn id="45" idx="6"/>
            <a:endCxn id="67" idx="2"/>
          </p:cNvCxnSpPr>
          <p:nvPr/>
        </p:nvCxnSpPr>
        <p:spPr>
          <a:xfrm flipV="1">
            <a:off x="2123728" y="3501008"/>
            <a:ext cx="1440160" cy="1728192"/>
          </a:xfrm>
          <a:prstGeom prst="bentConnector3">
            <a:avLst>
              <a:gd name="adj1" fmla="val 3611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139"/>
          <p:cNvCxnSpPr>
            <a:endCxn id="67" idx="6"/>
          </p:cNvCxnSpPr>
          <p:nvPr/>
        </p:nvCxnSpPr>
        <p:spPr>
          <a:xfrm rot="16200000" flipV="1">
            <a:off x="5292080" y="3861048"/>
            <a:ext cx="1440160" cy="7200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139"/>
          <p:cNvCxnSpPr/>
          <p:nvPr/>
        </p:nvCxnSpPr>
        <p:spPr>
          <a:xfrm rot="10800000" flipV="1">
            <a:off x="5508104" y="2276872"/>
            <a:ext cx="1008112" cy="864096"/>
          </a:xfrm>
          <a:prstGeom prst="bentConnector3">
            <a:avLst>
              <a:gd name="adj1" fmla="val -442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139"/>
          <p:cNvCxnSpPr/>
          <p:nvPr/>
        </p:nvCxnSpPr>
        <p:spPr>
          <a:xfrm flipV="1">
            <a:off x="5148064" y="2204864"/>
            <a:ext cx="1368152" cy="720080"/>
          </a:xfrm>
          <a:prstGeom prst="bentConnector3">
            <a:avLst>
              <a:gd name="adj1" fmla="val -3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07504" y="1196752"/>
            <a:ext cx="103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External </a:t>
            </a:r>
          </a:p>
          <a:p>
            <a:r>
              <a:rPr lang="en-US" sz="1200" dirty="0" smtClean="0"/>
              <a:t>device</a:t>
            </a:r>
            <a:r>
              <a:rPr lang="en-IN" sz="1200" dirty="0" smtClean="0"/>
              <a:t> details</a:t>
            </a:r>
            <a:endParaRPr lang="en-US" sz="12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3995936" y="1052736"/>
            <a:ext cx="1103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Provide details</a:t>
            </a:r>
            <a:endParaRPr lang="en-IN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843808" y="332656"/>
            <a:ext cx="85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Get details</a:t>
            </a:r>
            <a:endParaRPr lang="en-IN" sz="1200" dirty="0"/>
          </a:p>
        </p:txBody>
      </p:sp>
      <p:cxnSp>
        <p:nvCxnSpPr>
          <p:cNvPr id="144" name="Straight Arrow Connector 143"/>
          <p:cNvCxnSpPr>
            <a:stCxn id="45" idx="0"/>
          </p:cNvCxnSpPr>
          <p:nvPr/>
        </p:nvCxnSpPr>
        <p:spPr>
          <a:xfrm flipV="1">
            <a:off x="1259632" y="4293097"/>
            <a:ext cx="0" cy="3600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188355" y="5775647"/>
            <a:ext cx="1727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 and authentication </a:t>
            </a:r>
          </a:p>
          <a:p>
            <a:r>
              <a:rPr lang="en-US" sz="1200" dirty="0" smtClean="0"/>
              <a:t>details</a:t>
            </a:r>
            <a:endParaRPr lang="en-IN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41886" y="4293096"/>
            <a:ext cx="901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</a:t>
            </a:r>
          </a:p>
          <a:p>
            <a:r>
              <a:rPr lang="en-US" sz="1200" dirty="0" smtClean="0"/>
              <a:t>user details</a:t>
            </a:r>
            <a:endParaRPr lang="en-IN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1259632" y="4293096"/>
            <a:ext cx="11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 user details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627784" y="3501008"/>
            <a:ext cx="741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Grant or </a:t>
            </a:r>
          </a:p>
          <a:p>
            <a:r>
              <a:rPr lang="en-US" sz="1200" dirty="0" smtClean="0"/>
              <a:t>reject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3491880" y="4437112"/>
            <a:ext cx="8488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Ask for </a:t>
            </a:r>
          </a:p>
          <a:p>
            <a:r>
              <a:rPr lang="en-US" sz="1200" dirty="0" err="1" smtClean="0"/>
              <a:t>Authent</a:t>
            </a:r>
            <a:r>
              <a:rPr lang="en-US" sz="1200" dirty="0" smtClean="0"/>
              <a:t>-</a:t>
            </a:r>
          </a:p>
          <a:p>
            <a:r>
              <a:rPr lang="en-US" sz="1200" dirty="0" err="1" smtClean="0"/>
              <a:t>ication</a:t>
            </a:r>
            <a:r>
              <a:rPr lang="en-US" sz="1200" dirty="0" smtClean="0"/>
              <a:t>, </a:t>
            </a:r>
          </a:p>
          <a:p>
            <a:r>
              <a:rPr lang="en-US" sz="1200" dirty="0" smtClean="0"/>
              <a:t>provide </a:t>
            </a:r>
          </a:p>
          <a:p>
            <a:r>
              <a:rPr lang="en-US" sz="1200" dirty="0" smtClean="0"/>
              <a:t>File details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153659" y="2204864"/>
            <a:ext cx="1074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Gather all the </a:t>
            </a:r>
          </a:p>
          <a:p>
            <a:r>
              <a:rPr lang="en-US" sz="1200" dirty="0" smtClean="0"/>
              <a:t>file </a:t>
            </a:r>
            <a:r>
              <a:rPr lang="en-US" sz="1200" dirty="0" smtClean="0"/>
              <a:t>data</a:t>
            </a:r>
            <a:endParaRPr lang="en-IN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508104" y="2708920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all the </a:t>
            </a:r>
          </a:p>
          <a:p>
            <a:r>
              <a:rPr lang="en-US" sz="1200" dirty="0" smtClean="0"/>
              <a:t>file </a:t>
            </a:r>
            <a:r>
              <a:rPr lang="en-US" sz="1200" dirty="0" smtClean="0"/>
              <a:t>data</a:t>
            </a:r>
            <a:endParaRPr lang="en-IN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569706" y="2935977"/>
            <a:ext cx="882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User’s data</a:t>
            </a:r>
            <a:endParaRPr lang="en-IN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5868144" y="5733256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</a:t>
            </a:r>
          </a:p>
          <a:p>
            <a:r>
              <a:rPr lang="en-US" sz="1200" dirty="0" smtClean="0"/>
              <a:t>File</a:t>
            </a:r>
            <a:endParaRPr lang="en-US" sz="1200" dirty="0" smtClean="0"/>
          </a:p>
          <a:p>
            <a:r>
              <a:rPr lang="en-US" sz="1200" dirty="0" smtClean="0"/>
              <a:t>details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436096" y="3789040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all </a:t>
            </a:r>
          </a:p>
          <a:p>
            <a:r>
              <a:rPr lang="en-US" sz="1200" dirty="0" smtClean="0"/>
              <a:t>File Info</a:t>
            </a:r>
            <a:endParaRPr lang="en-IN" sz="1200" dirty="0"/>
          </a:p>
        </p:txBody>
      </p:sp>
      <p:sp>
        <p:nvSpPr>
          <p:cNvPr id="186" name="TextBox 185"/>
          <p:cNvSpPr txBox="1"/>
          <p:nvPr/>
        </p:nvSpPr>
        <p:spPr>
          <a:xfrm>
            <a:off x="4716016" y="4581128"/>
            <a:ext cx="654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Ask for </a:t>
            </a:r>
          </a:p>
          <a:p>
            <a:r>
              <a:rPr lang="en-US" sz="1200" dirty="0" smtClean="0"/>
              <a:t>file</a:t>
            </a:r>
          </a:p>
          <a:p>
            <a:r>
              <a:rPr lang="en-US" sz="1200" dirty="0" smtClean="0"/>
              <a:t>Info</a:t>
            </a:r>
            <a:endParaRPr lang="en-IN" sz="1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3995936" y="1844824"/>
            <a:ext cx="654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 Ask for</a:t>
            </a:r>
          </a:p>
          <a:p>
            <a:r>
              <a:rPr lang="en-IN" sz="1200" dirty="0" smtClean="0"/>
              <a:t> file </a:t>
            </a:r>
          </a:p>
          <a:p>
            <a:r>
              <a:rPr lang="en-IN" sz="1200" dirty="0" smtClean="0"/>
              <a:t> details</a:t>
            </a:r>
            <a:endParaRPr lang="en-IN" sz="1200" dirty="0"/>
          </a:p>
        </p:txBody>
      </p:sp>
      <p:sp>
        <p:nvSpPr>
          <p:cNvPr id="196" name="TextBox 195"/>
          <p:cNvSpPr txBox="1"/>
          <p:nvPr/>
        </p:nvSpPr>
        <p:spPr>
          <a:xfrm>
            <a:off x="2915816" y="2564904"/>
            <a:ext cx="860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 Provide</a:t>
            </a:r>
          </a:p>
          <a:p>
            <a:r>
              <a:rPr lang="en-IN" sz="1200" dirty="0" smtClean="0"/>
              <a:t> file details</a:t>
            </a:r>
            <a:endParaRPr lang="en-IN" sz="1200" dirty="0"/>
          </a:p>
        </p:txBody>
      </p:sp>
      <p:sp>
        <p:nvSpPr>
          <p:cNvPr id="198" name="TextBox 197"/>
          <p:cNvSpPr txBox="1"/>
          <p:nvPr/>
        </p:nvSpPr>
        <p:spPr>
          <a:xfrm>
            <a:off x="8172400" y="1916832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Provide file</a:t>
            </a:r>
          </a:p>
          <a:p>
            <a:r>
              <a:rPr lang="en-IN" sz="1200" dirty="0" smtClean="0"/>
              <a:t>details</a:t>
            </a:r>
            <a:endParaRPr lang="en-IN" sz="1200" dirty="0"/>
          </a:p>
        </p:txBody>
      </p:sp>
      <p:sp>
        <p:nvSpPr>
          <p:cNvPr id="199" name="TextBox 198"/>
          <p:cNvSpPr txBox="1"/>
          <p:nvPr/>
        </p:nvSpPr>
        <p:spPr>
          <a:xfrm>
            <a:off x="5868144" y="1340768"/>
            <a:ext cx="63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Get file</a:t>
            </a:r>
          </a:p>
          <a:p>
            <a:r>
              <a:rPr lang="en-IN" sz="1200" dirty="0" smtClean="0"/>
              <a:t>details</a:t>
            </a:r>
            <a:endParaRPr lang="en-IN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8526548" y="4077072"/>
            <a:ext cx="437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File </a:t>
            </a:r>
          </a:p>
          <a:p>
            <a:r>
              <a:rPr lang="en-US" sz="1200" dirty="0" smtClean="0"/>
              <a:t>info</a:t>
            </a:r>
            <a:endParaRPr lang="en-IN" sz="1200" dirty="0"/>
          </a:p>
        </p:txBody>
      </p:sp>
      <p:sp>
        <p:nvSpPr>
          <p:cNvPr id="215" name="TextBox 214"/>
          <p:cNvSpPr txBox="1"/>
          <p:nvPr/>
        </p:nvSpPr>
        <p:spPr>
          <a:xfrm>
            <a:off x="6454807" y="4160113"/>
            <a:ext cx="1285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User’s File </a:t>
            </a:r>
            <a:r>
              <a:rPr lang="en-US" sz="1200" dirty="0" smtClean="0"/>
              <a:t>Details</a:t>
            </a:r>
            <a:endParaRPr lang="en-IN" sz="1200" dirty="0"/>
          </a:p>
        </p:txBody>
      </p:sp>
      <p:cxnSp>
        <p:nvCxnSpPr>
          <p:cNvPr id="130" name="Elbow Connector 139"/>
          <p:cNvCxnSpPr/>
          <p:nvPr/>
        </p:nvCxnSpPr>
        <p:spPr>
          <a:xfrm>
            <a:off x="2195736" y="1916832"/>
            <a:ext cx="1656184" cy="11521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39"/>
          <p:cNvCxnSpPr>
            <a:stCxn id="67" idx="0"/>
          </p:cNvCxnSpPr>
          <p:nvPr/>
        </p:nvCxnSpPr>
        <p:spPr>
          <a:xfrm rot="16200000" flipV="1">
            <a:off x="3041830" y="1286762"/>
            <a:ext cx="1368152" cy="176419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2362200" y="762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 dirty="0" smtClean="0"/>
              <a:t>External</a:t>
            </a:r>
          </a:p>
          <a:p>
            <a:pPr algn="ctr"/>
            <a:r>
              <a:rPr lang="en-US" sz="1200" b="1" dirty="0" smtClean="0"/>
              <a:t> Device</a:t>
            </a:r>
          </a:p>
          <a:p>
            <a:pPr algn="ctr"/>
            <a:r>
              <a:rPr lang="en-US" sz="1200" b="1" dirty="0" smtClean="0"/>
              <a:t> Manager</a:t>
            </a:r>
            <a:endParaRPr lang="en-US" sz="1200" b="1" dirty="0"/>
          </a:p>
          <a:p>
            <a:pPr algn="ctr"/>
            <a:r>
              <a:rPr lang="en-US" sz="1200" b="1" dirty="0"/>
              <a:t>4.1</a:t>
            </a: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2590800" y="1905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 dirty="0" smtClean="0"/>
              <a:t>Desktop </a:t>
            </a:r>
          </a:p>
          <a:p>
            <a:pPr algn="ctr"/>
            <a:r>
              <a:rPr lang="en-US" sz="1200" b="1" dirty="0" smtClean="0"/>
              <a:t>Files </a:t>
            </a:r>
          </a:p>
          <a:p>
            <a:pPr algn="ctr"/>
            <a:r>
              <a:rPr lang="en-US" sz="1200" b="1" dirty="0" smtClean="0"/>
              <a:t>Manager</a:t>
            </a:r>
            <a:endParaRPr lang="en-US" sz="1200" b="1" dirty="0"/>
          </a:p>
          <a:p>
            <a:pPr algn="ctr"/>
            <a:r>
              <a:rPr lang="en-US" sz="1200" b="1" dirty="0"/>
              <a:t>4.2</a:t>
            </a:r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2133600" y="31242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 dirty="0" smtClean="0"/>
              <a:t>Web </a:t>
            </a:r>
          </a:p>
          <a:p>
            <a:pPr algn="ctr"/>
            <a:r>
              <a:rPr lang="en-US" sz="1200" b="1" dirty="0" smtClean="0"/>
              <a:t>File </a:t>
            </a:r>
          </a:p>
          <a:p>
            <a:pPr algn="ctr"/>
            <a:r>
              <a:rPr lang="en-US" sz="1200" b="1" dirty="0" smtClean="0"/>
              <a:t>Manager</a:t>
            </a:r>
            <a:endParaRPr lang="en-US" sz="1200" b="1" dirty="0"/>
          </a:p>
          <a:p>
            <a:pPr algn="ctr"/>
            <a:r>
              <a:rPr lang="en-US" sz="1200" b="1" dirty="0"/>
              <a:t>4.3</a:t>
            </a:r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4572000" y="18288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/>
              <a:t>Aggregator</a:t>
            </a:r>
          </a:p>
          <a:p>
            <a:pPr algn="ctr"/>
            <a:r>
              <a:rPr lang="en-US" sz="1200" b="1"/>
              <a:t>4.4</a:t>
            </a:r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76200" y="2133600"/>
            <a:ext cx="1295400" cy="381000"/>
            <a:chOff x="336" y="384"/>
            <a:chExt cx="816" cy="240"/>
          </a:xfrm>
        </p:grpSpPr>
        <p:grpSp>
          <p:nvGrpSpPr>
            <p:cNvPr id="6153" name="Group 9"/>
            <p:cNvGrpSpPr>
              <a:grpSpLocks/>
            </p:cNvGrpSpPr>
            <p:nvPr/>
          </p:nvGrpSpPr>
          <p:grpSpPr bwMode="auto">
            <a:xfrm>
              <a:off x="336" y="384"/>
              <a:ext cx="816" cy="240"/>
              <a:chOff x="336" y="384"/>
              <a:chExt cx="816" cy="240"/>
            </a:xfrm>
          </p:grpSpPr>
          <p:sp>
            <p:nvSpPr>
              <p:cNvPr id="6154" name="Rectangle 10"/>
              <p:cNvSpPr>
                <a:spLocks noChangeArrowheads="1"/>
              </p:cNvSpPr>
              <p:nvPr/>
            </p:nvSpPr>
            <p:spPr bwMode="auto">
              <a:xfrm>
                <a:off x="336" y="384"/>
                <a:ext cx="8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5" name="Line 11"/>
              <p:cNvSpPr>
                <a:spLocks noChangeShapeType="1"/>
              </p:cNvSpPr>
              <p:nvPr/>
            </p:nvSpPr>
            <p:spPr bwMode="auto">
              <a:xfrm>
                <a:off x="528" y="38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336" y="422"/>
              <a:ext cx="73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D2    </a:t>
              </a:r>
              <a:r>
                <a:rPr lang="en-US" sz="1000" dirty="0" smtClean="0"/>
                <a:t>Device </a:t>
              </a:r>
              <a:r>
                <a:rPr lang="en-US" sz="1000" dirty="0"/>
                <a:t>details</a:t>
              </a:r>
            </a:p>
          </p:txBody>
        </p:sp>
      </p:grpSp>
      <p:cxnSp>
        <p:nvCxnSpPr>
          <p:cNvPr id="6157" name="AutoShape 13"/>
          <p:cNvCxnSpPr>
            <a:cxnSpLocks noChangeShapeType="1"/>
            <a:stCxn id="6154" idx="0"/>
            <a:endCxn id="6148" idx="2"/>
          </p:cNvCxnSpPr>
          <p:nvPr/>
        </p:nvCxnSpPr>
        <p:spPr bwMode="auto">
          <a:xfrm rot="16200000">
            <a:off x="1066800" y="838200"/>
            <a:ext cx="952500" cy="1638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8" name="AutoShape 14"/>
          <p:cNvCxnSpPr>
            <a:cxnSpLocks noChangeShapeType="1"/>
            <a:stCxn id="6154" idx="2"/>
            <a:endCxn id="6150" idx="2"/>
          </p:cNvCxnSpPr>
          <p:nvPr/>
        </p:nvCxnSpPr>
        <p:spPr bwMode="auto">
          <a:xfrm rot="16200000" flipH="1">
            <a:off x="914400" y="2324100"/>
            <a:ext cx="1028700" cy="1409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0" name="AutoShape 16"/>
          <p:cNvCxnSpPr>
            <a:cxnSpLocks noChangeShapeType="1"/>
            <a:stCxn id="6148" idx="6"/>
            <a:endCxn id="6151" idx="0"/>
          </p:cNvCxnSpPr>
          <p:nvPr/>
        </p:nvCxnSpPr>
        <p:spPr bwMode="auto">
          <a:xfrm>
            <a:off x="3200400" y="1181100"/>
            <a:ext cx="1866900" cy="647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1" name="AutoShape 17"/>
          <p:cNvCxnSpPr>
            <a:cxnSpLocks noChangeShapeType="1"/>
            <a:stCxn id="6149" idx="6"/>
            <a:endCxn id="6151" idx="2"/>
          </p:cNvCxnSpPr>
          <p:nvPr/>
        </p:nvCxnSpPr>
        <p:spPr bwMode="auto">
          <a:xfrm>
            <a:off x="3429000" y="23241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2" name="AutoShape 18"/>
          <p:cNvCxnSpPr>
            <a:cxnSpLocks noChangeShapeType="1"/>
            <a:stCxn id="6150" idx="6"/>
            <a:endCxn id="6151" idx="4"/>
          </p:cNvCxnSpPr>
          <p:nvPr/>
        </p:nvCxnSpPr>
        <p:spPr bwMode="auto">
          <a:xfrm flipV="1">
            <a:off x="2971800" y="2819400"/>
            <a:ext cx="2095500" cy="723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914400" y="914400"/>
            <a:ext cx="120898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 smtClean="0"/>
              <a:t>External device </a:t>
            </a:r>
            <a:r>
              <a:rPr lang="en-US" sz="1000" dirty="0"/>
              <a:t>info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1412288" y="2003425"/>
            <a:ext cx="105349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 smtClean="0"/>
              <a:t>Desktop File </a:t>
            </a:r>
            <a:r>
              <a:rPr lang="en-US" sz="1000" dirty="0"/>
              <a:t>info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722313" y="3124200"/>
            <a:ext cx="87075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 smtClean="0"/>
              <a:t>Web File info</a:t>
            </a:r>
            <a:endParaRPr lang="en-US" sz="1000" dirty="0"/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3505200" y="914400"/>
            <a:ext cx="118494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/>
              <a:t>External </a:t>
            </a:r>
            <a:r>
              <a:rPr lang="en-US" sz="1000" dirty="0" smtClean="0"/>
              <a:t>file </a:t>
            </a:r>
            <a:r>
              <a:rPr lang="en-US" sz="1000" dirty="0"/>
              <a:t>Details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3352800" y="1828800"/>
            <a:ext cx="119455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 smtClean="0"/>
              <a:t>Desktop File details</a:t>
            </a:r>
            <a:endParaRPr lang="en-US" sz="1000" dirty="0"/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3314700" y="3184525"/>
            <a:ext cx="10230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 smtClean="0"/>
              <a:t>Web File </a:t>
            </a:r>
            <a:r>
              <a:rPr lang="en-US" sz="1000" dirty="0"/>
              <a:t>Details</a:t>
            </a:r>
          </a:p>
        </p:txBody>
      </p:sp>
      <p:sp>
        <p:nvSpPr>
          <p:cNvPr id="6172" name="Oval 28"/>
          <p:cNvSpPr>
            <a:spLocks noChangeArrowheads="1"/>
          </p:cNvSpPr>
          <p:nvPr/>
        </p:nvSpPr>
        <p:spPr bwMode="auto">
          <a:xfrm>
            <a:off x="6248400" y="4191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 dirty="0"/>
              <a:t>Mobile</a:t>
            </a:r>
          </a:p>
          <a:p>
            <a:pPr algn="ctr"/>
            <a:r>
              <a:rPr lang="en-US" sz="1200" b="1" dirty="0"/>
              <a:t>Sync</a:t>
            </a:r>
          </a:p>
          <a:p>
            <a:pPr algn="ctr"/>
            <a:r>
              <a:rPr lang="en-US" sz="1200" b="1" dirty="0" smtClean="0"/>
              <a:t>6.1</a:t>
            </a:r>
            <a:endParaRPr lang="en-US" sz="1200" b="1" dirty="0"/>
          </a:p>
        </p:txBody>
      </p:sp>
      <p:sp>
        <p:nvSpPr>
          <p:cNvPr id="6173" name="Oval 29"/>
          <p:cNvSpPr>
            <a:spLocks noChangeArrowheads="1"/>
          </p:cNvSpPr>
          <p:nvPr/>
        </p:nvSpPr>
        <p:spPr bwMode="auto">
          <a:xfrm>
            <a:off x="6248400" y="5334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 dirty="0"/>
              <a:t>Web</a:t>
            </a:r>
          </a:p>
          <a:p>
            <a:pPr algn="ctr"/>
            <a:r>
              <a:rPr lang="en-US" sz="1200" b="1" dirty="0"/>
              <a:t>Sync</a:t>
            </a:r>
          </a:p>
          <a:p>
            <a:pPr algn="ctr"/>
            <a:r>
              <a:rPr lang="en-US" sz="1200" b="1" dirty="0" smtClean="0"/>
              <a:t>7.1</a:t>
            </a:r>
            <a:endParaRPr lang="en-US" sz="1200" b="1" dirty="0"/>
          </a:p>
        </p:txBody>
      </p:sp>
      <p:sp>
        <p:nvSpPr>
          <p:cNvPr id="6174" name="Oval 30"/>
          <p:cNvSpPr>
            <a:spLocks noChangeArrowheads="1"/>
          </p:cNvSpPr>
          <p:nvPr/>
        </p:nvSpPr>
        <p:spPr bwMode="auto">
          <a:xfrm>
            <a:off x="4267200" y="4572000"/>
            <a:ext cx="1295400" cy="1066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File </a:t>
            </a:r>
          </a:p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Management </a:t>
            </a:r>
          </a:p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System</a:t>
            </a:r>
            <a:endParaRPr lang="en-US" sz="1400" b="1" dirty="0">
              <a:latin typeface="Bookman Old Style" panose="02050604050505020204" pitchFamily="18" charset="0"/>
            </a:endParaRPr>
          </a:p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1.1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grpSp>
        <p:nvGrpSpPr>
          <p:cNvPr id="6180" name="Group 36"/>
          <p:cNvGrpSpPr>
            <a:grpSpLocks/>
          </p:cNvGrpSpPr>
          <p:nvPr/>
        </p:nvGrpSpPr>
        <p:grpSpPr bwMode="auto">
          <a:xfrm>
            <a:off x="7772400" y="5029200"/>
            <a:ext cx="1295400" cy="381000"/>
            <a:chOff x="336" y="384"/>
            <a:chExt cx="816" cy="240"/>
          </a:xfrm>
        </p:grpSpPr>
        <p:grpSp>
          <p:nvGrpSpPr>
            <p:cNvPr id="6181" name="Group 37"/>
            <p:cNvGrpSpPr>
              <a:grpSpLocks/>
            </p:cNvGrpSpPr>
            <p:nvPr/>
          </p:nvGrpSpPr>
          <p:grpSpPr bwMode="auto">
            <a:xfrm>
              <a:off x="336" y="384"/>
              <a:ext cx="816" cy="240"/>
              <a:chOff x="336" y="384"/>
              <a:chExt cx="816" cy="240"/>
            </a:xfrm>
          </p:grpSpPr>
          <p:sp>
            <p:nvSpPr>
              <p:cNvPr id="6182" name="Rectangle 38"/>
              <p:cNvSpPr>
                <a:spLocks noChangeArrowheads="1"/>
              </p:cNvSpPr>
              <p:nvPr/>
            </p:nvSpPr>
            <p:spPr bwMode="auto">
              <a:xfrm>
                <a:off x="336" y="384"/>
                <a:ext cx="8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3" name="Line 39"/>
              <p:cNvSpPr>
                <a:spLocks noChangeShapeType="1"/>
              </p:cNvSpPr>
              <p:nvPr/>
            </p:nvSpPr>
            <p:spPr bwMode="auto">
              <a:xfrm>
                <a:off x="528" y="38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84" name="Text Box 40"/>
            <p:cNvSpPr txBox="1">
              <a:spLocks noChangeArrowheads="1"/>
            </p:cNvSpPr>
            <p:nvPr/>
          </p:nvSpPr>
          <p:spPr bwMode="auto">
            <a:xfrm>
              <a:off x="336" y="422"/>
              <a:ext cx="68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D9    </a:t>
              </a:r>
              <a:r>
                <a:rPr lang="en-US" sz="1000" dirty="0"/>
                <a:t>sync Backup</a:t>
              </a:r>
            </a:p>
          </p:txBody>
        </p:sp>
      </p:grpSp>
      <p:cxnSp>
        <p:nvCxnSpPr>
          <p:cNvPr id="6185" name="AutoShape 41"/>
          <p:cNvCxnSpPr>
            <a:cxnSpLocks noChangeShapeType="1"/>
            <a:stCxn id="6182" idx="0"/>
            <a:endCxn id="6172" idx="7"/>
          </p:cNvCxnSpPr>
          <p:nvPr/>
        </p:nvCxnSpPr>
        <p:spPr bwMode="auto">
          <a:xfrm rot="5400000" flipH="1">
            <a:off x="7334251" y="3943350"/>
            <a:ext cx="715962" cy="1455737"/>
          </a:xfrm>
          <a:prstGeom prst="bentConnector3">
            <a:avLst>
              <a:gd name="adj1" fmla="val 149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86" name="AutoShape 42"/>
          <p:cNvCxnSpPr>
            <a:cxnSpLocks noChangeShapeType="1"/>
            <a:stCxn id="6182" idx="2"/>
            <a:endCxn id="6173" idx="5"/>
          </p:cNvCxnSpPr>
          <p:nvPr/>
        </p:nvCxnSpPr>
        <p:spPr bwMode="auto">
          <a:xfrm rot="5400000">
            <a:off x="7372350" y="5002213"/>
            <a:ext cx="639763" cy="1455737"/>
          </a:xfrm>
          <a:prstGeom prst="bentConnector3">
            <a:avLst>
              <a:gd name="adj1" fmla="val 154838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87" name="Group 43"/>
          <p:cNvGrpSpPr>
            <a:grpSpLocks/>
          </p:cNvGrpSpPr>
          <p:nvPr/>
        </p:nvGrpSpPr>
        <p:grpSpPr bwMode="auto">
          <a:xfrm>
            <a:off x="2514600" y="5029200"/>
            <a:ext cx="1295400" cy="381000"/>
            <a:chOff x="336" y="384"/>
            <a:chExt cx="816" cy="240"/>
          </a:xfrm>
        </p:grpSpPr>
        <p:grpSp>
          <p:nvGrpSpPr>
            <p:cNvPr id="6188" name="Group 44"/>
            <p:cNvGrpSpPr>
              <a:grpSpLocks/>
            </p:cNvGrpSpPr>
            <p:nvPr/>
          </p:nvGrpSpPr>
          <p:grpSpPr bwMode="auto">
            <a:xfrm>
              <a:off x="336" y="384"/>
              <a:ext cx="816" cy="240"/>
              <a:chOff x="336" y="384"/>
              <a:chExt cx="816" cy="240"/>
            </a:xfrm>
          </p:grpSpPr>
          <p:sp>
            <p:nvSpPr>
              <p:cNvPr id="6189" name="Rectangle 45"/>
              <p:cNvSpPr>
                <a:spLocks noChangeArrowheads="1"/>
              </p:cNvSpPr>
              <p:nvPr/>
            </p:nvSpPr>
            <p:spPr bwMode="auto">
              <a:xfrm>
                <a:off x="336" y="384"/>
                <a:ext cx="8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0" name="Line 46"/>
              <p:cNvSpPr>
                <a:spLocks noChangeShapeType="1"/>
              </p:cNvSpPr>
              <p:nvPr/>
            </p:nvSpPr>
            <p:spPr bwMode="auto">
              <a:xfrm>
                <a:off x="528" y="38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91" name="Text Box 47"/>
            <p:cNvSpPr txBox="1">
              <a:spLocks noChangeArrowheads="1"/>
            </p:cNvSpPr>
            <p:nvPr/>
          </p:nvSpPr>
          <p:spPr bwMode="auto">
            <a:xfrm>
              <a:off x="336" y="422"/>
              <a:ext cx="65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D8    </a:t>
              </a:r>
              <a:r>
                <a:rPr lang="en-US" sz="1000" dirty="0"/>
                <a:t>sync details</a:t>
              </a:r>
            </a:p>
          </p:txBody>
        </p:sp>
      </p:grpSp>
      <p:cxnSp>
        <p:nvCxnSpPr>
          <p:cNvPr id="6192" name="AutoShape 48"/>
          <p:cNvCxnSpPr>
            <a:cxnSpLocks noChangeShapeType="1"/>
            <a:stCxn id="6174" idx="1"/>
            <a:endCxn id="6189" idx="0"/>
          </p:cNvCxnSpPr>
          <p:nvPr/>
        </p:nvCxnSpPr>
        <p:spPr bwMode="auto">
          <a:xfrm rot="16200000" flipH="1" flipV="1">
            <a:off x="3658394" y="4231481"/>
            <a:ext cx="301625" cy="1293813"/>
          </a:xfrm>
          <a:prstGeom prst="bentConnector3">
            <a:avLst>
              <a:gd name="adj1" fmla="val -12737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93" name="AutoShape 49"/>
          <p:cNvCxnSpPr>
            <a:cxnSpLocks noChangeShapeType="1"/>
            <a:stCxn id="6174" idx="3"/>
            <a:endCxn id="6191" idx="1"/>
          </p:cNvCxnSpPr>
          <p:nvPr/>
        </p:nvCxnSpPr>
        <p:spPr bwMode="auto">
          <a:xfrm rot="5400000" flipH="1">
            <a:off x="3350747" y="4376411"/>
            <a:ext cx="270014" cy="1942307"/>
          </a:xfrm>
          <a:prstGeom prst="bentConnector4">
            <a:avLst>
              <a:gd name="adj1" fmla="val -142522"/>
              <a:gd name="adj2" fmla="val 11177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94" name="AutoShape 50"/>
          <p:cNvCxnSpPr>
            <a:cxnSpLocks noChangeShapeType="1"/>
            <a:stCxn id="6172" idx="2"/>
            <a:endCxn id="6174" idx="7"/>
          </p:cNvCxnSpPr>
          <p:nvPr/>
        </p:nvCxnSpPr>
        <p:spPr bwMode="auto">
          <a:xfrm rot="10800000" flipV="1">
            <a:off x="5373688" y="4610100"/>
            <a:ext cx="874712" cy="117475"/>
          </a:xfrm>
          <a:prstGeom prst="bentConnector4">
            <a:avLst>
              <a:gd name="adj1" fmla="val 39204"/>
              <a:gd name="adj2" fmla="val -227028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95" name="AutoShape 51"/>
          <p:cNvCxnSpPr>
            <a:cxnSpLocks noChangeShapeType="1"/>
            <a:stCxn id="6173" idx="2"/>
            <a:endCxn id="6174" idx="4"/>
          </p:cNvCxnSpPr>
          <p:nvPr/>
        </p:nvCxnSpPr>
        <p:spPr bwMode="auto">
          <a:xfrm rot="10800000">
            <a:off x="4914900" y="5638800"/>
            <a:ext cx="1333500" cy="114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01" name="Text Box 57"/>
          <p:cNvSpPr txBox="1">
            <a:spLocks noChangeArrowheads="1"/>
          </p:cNvSpPr>
          <p:nvPr/>
        </p:nvSpPr>
        <p:spPr bwMode="auto">
          <a:xfrm>
            <a:off x="3259138" y="4098925"/>
            <a:ext cx="7032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Sync info</a:t>
            </a:r>
          </a:p>
        </p:txBody>
      </p:sp>
      <p:sp>
        <p:nvSpPr>
          <p:cNvPr id="6202" name="Text Box 58"/>
          <p:cNvSpPr txBox="1">
            <a:spLocks noChangeArrowheads="1"/>
          </p:cNvSpPr>
          <p:nvPr/>
        </p:nvSpPr>
        <p:spPr bwMode="auto">
          <a:xfrm>
            <a:off x="3411538" y="5622925"/>
            <a:ext cx="7032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Sync info</a:t>
            </a:r>
          </a:p>
        </p:txBody>
      </p:sp>
      <p:sp>
        <p:nvSpPr>
          <p:cNvPr id="6203" name="Text Box 59"/>
          <p:cNvSpPr txBox="1">
            <a:spLocks noChangeArrowheads="1"/>
          </p:cNvSpPr>
          <p:nvPr/>
        </p:nvSpPr>
        <p:spPr bwMode="auto">
          <a:xfrm>
            <a:off x="5011738" y="5775325"/>
            <a:ext cx="652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Add Info</a:t>
            </a:r>
          </a:p>
        </p:txBody>
      </p:sp>
      <p:sp>
        <p:nvSpPr>
          <p:cNvPr id="6204" name="Text Box 60"/>
          <p:cNvSpPr txBox="1">
            <a:spLocks noChangeArrowheads="1"/>
          </p:cNvSpPr>
          <p:nvPr/>
        </p:nvSpPr>
        <p:spPr bwMode="auto">
          <a:xfrm>
            <a:off x="5265738" y="4114800"/>
            <a:ext cx="8302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Add Details</a:t>
            </a:r>
          </a:p>
        </p:txBody>
      </p:sp>
      <p:sp>
        <p:nvSpPr>
          <p:cNvPr id="6205" name="Text Box 61"/>
          <p:cNvSpPr txBox="1">
            <a:spLocks noChangeArrowheads="1"/>
          </p:cNvSpPr>
          <p:nvPr/>
        </p:nvSpPr>
        <p:spPr bwMode="auto">
          <a:xfrm>
            <a:off x="7627938" y="3733800"/>
            <a:ext cx="849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Backup Info</a:t>
            </a:r>
          </a:p>
        </p:txBody>
      </p:sp>
      <p:sp>
        <p:nvSpPr>
          <p:cNvPr id="6206" name="Text Box 62"/>
          <p:cNvSpPr txBox="1">
            <a:spLocks noChangeArrowheads="1"/>
          </p:cNvSpPr>
          <p:nvPr/>
        </p:nvSpPr>
        <p:spPr bwMode="auto">
          <a:xfrm>
            <a:off x="7543800" y="6156325"/>
            <a:ext cx="8493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Backup Info</a:t>
            </a:r>
          </a:p>
        </p:txBody>
      </p:sp>
      <p:cxnSp>
        <p:nvCxnSpPr>
          <p:cNvPr id="6207" name="AutoShape 63"/>
          <p:cNvCxnSpPr>
            <a:cxnSpLocks noChangeShapeType="1"/>
            <a:stCxn id="6151" idx="6"/>
            <a:endCxn id="6174" idx="0"/>
          </p:cNvCxnSpPr>
          <p:nvPr/>
        </p:nvCxnSpPr>
        <p:spPr bwMode="auto">
          <a:xfrm flipH="1">
            <a:off x="4914900" y="2324100"/>
            <a:ext cx="647700" cy="2247900"/>
          </a:xfrm>
          <a:prstGeom prst="bentConnector4">
            <a:avLst>
              <a:gd name="adj1" fmla="val -35296"/>
              <a:gd name="adj2" fmla="val 610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08" name="Text Box 64"/>
          <p:cNvSpPr txBox="1">
            <a:spLocks noChangeArrowheads="1"/>
          </p:cNvSpPr>
          <p:nvPr/>
        </p:nvSpPr>
        <p:spPr bwMode="auto">
          <a:xfrm rot="16200000">
            <a:off x="5209560" y="2859008"/>
            <a:ext cx="140775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/>
              <a:t>Aggregated </a:t>
            </a:r>
            <a:r>
              <a:rPr lang="en-US" sz="1000" dirty="0" smtClean="0"/>
              <a:t>File  </a:t>
            </a:r>
            <a:r>
              <a:rPr lang="en-US" sz="1000" dirty="0"/>
              <a:t>Details</a:t>
            </a:r>
          </a:p>
        </p:txBody>
      </p:sp>
      <p:cxnSp>
        <p:nvCxnSpPr>
          <p:cNvPr id="3" name="Elbow Connector 2"/>
          <p:cNvCxnSpPr>
            <a:stCxn id="6154" idx="3"/>
            <a:endCxn id="6149" idx="2"/>
          </p:cNvCxnSpPr>
          <p:nvPr/>
        </p:nvCxnSpPr>
        <p:spPr>
          <a:xfrm>
            <a:off x="1371600" y="2324100"/>
            <a:ext cx="12192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3710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3657600" y="18288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 dirty="0"/>
              <a:t>User </a:t>
            </a:r>
          </a:p>
          <a:p>
            <a:pPr algn="ctr"/>
            <a:r>
              <a:rPr lang="en-US" sz="1200" b="1" dirty="0"/>
              <a:t>Login</a:t>
            </a:r>
          </a:p>
          <a:p>
            <a:pPr algn="ctr"/>
            <a:r>
              <a:rPr lang="en-US" sz="1200" b="1" dirty="0" smtClean="0"/>
              <a:t>3.1</a:t>
            </a:r>
            <a:endParaRPr lang="en-US" sz="1200" b="1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133600" y="1371600"/>
            <a:ext cx="6858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Bookman Old Style" panose="02050604050505020204" pitchFamily="18" charset="0"/>
              </a:rPr>
              <a:t>User</a:t>
            </a:r>
          </a:p>
        </p:txBody>
      </p:sp>
      <p:cxnSp>
        <p:nvCxnSpPr>
          <p:cNvPr id="4102" name="AutoShape 6"/>
          <p:cNvCxnSpPr>
            <a:cxnSpLocks noChangeShapeType="1"/>
            <a:stCxn id="4101" idx="0"/>
            <a:endCxn id="4100" idx="0"/>
          </p:cNvCxnSpPr>
          <p:nvPr/>
        </p:nvCxnSpPr>
        <p:spPr bwMode="auto">
          <a:xfrm rot="5400000" flipV="1">
            <a:off x="3040856" y="792957"/>
            <a:ext cx="471487" cy="1600200"/>
          </a:xfrm>
          <a:prstGeom prst="bentConnector3">
            <a:avLst>
              <a:gd name="adj1" fmla="val -4545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AutoShape 7"/>
          <p:cNvCxnSpPr>
            <a:cxnSpLocks noChangeShapeType="1"/>
            <a:stCxn id="4100" idx="2"/>
            <a:endCxn id="4101" idx="3"/>
          </p:cNvCxnSpPr>
          <p:nvPr/>
        </p:nvCxnSpPr>
        <p:spPr bwMode="auto">
          <a:xfrm rot="10800000">
            <a:off x="2833688" y="1524000"/>
            <a:ext cx="823912" cy="723900"/>
          </a:xfrm>
          <a:prstGeom prst="bentConnector3">
            <a:avLst>
              <a:gd name="adj1" fmla="val 508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819400" y="12779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Login Data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2514600" y="2270125"/>
            <a:ext cx="8858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Login Result</a:t>
            </a:r>
          </a:p>
        </p:txBody>
      </p:sp>
      <p:grpSp>
        <p:nvGrpSpPr>
          <p:cNvPr id="4106" name="Group 10"/>
          <p:cNvGrpSpPr>
            <a:grpSpLocks/>
          </p:cNvGrpSpPr>
          <p:nvPr/>
        </p:nvGrpSpPr>
        <p:grpSpPr bwMode="auto">
          <a:xfrm>
            <a:off x="3048000" y="3124200"/>
            <a:ext cx="1295400" cy="381000"/>
            <a:chOff x="336" y="384"/>
            <a:chExt cx="816" cy="240"/>
          </a:xfrm>
        </p:grpSpPr>
        <p:grpSp>
          <p:nvGrpSpPr>
            <p:cNvPr id="4107" name="Group 11"/>
            <p:cNvGrpSpPr>
              <a:grpSpLocks/>
            </p:cNvGrpSpPr>
            <p:nvPr/>
          </p:nvGrpSpPr>
          <p:grpSpPr bwMode="auto">
            <a:xfrm>
              <a:off x="336" y="384"/>
              <a:ext cx="816" cy="240"/>
              <a:chOff x="336" y="384"/>
              <a:chExt cx="816" cy="240"/>
            </a:xfrm>
          </p:grpSpPr>
          <p:sp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336" y="384"/>
                <a:ext cx="8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9" name="Line 13"/>
              <p:cNvSpPr>
                <a:spLocks noChangeShapeType="1"/>
              </p:cNvSpPr>
              <p:nvPr/>
            </p:nvSpPr>
            <p:spPr bwMode="auto">
              <a:xfrm>
                <a:off x="528" y="38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10" name="Text Box 14"/>
            <p:cNvSpPr txBox="1">
              <a:spLocks noChangeArrowheads="1"/>
            </p:cNvSpPr>
            <p:nvPr/>
          </p:nvSpPr>
          <p:spPr bwMode="auto">
            <a:xfrm>
              <a:off x="336" y="422"/>
              <a:ext cx="67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D3     </a:t>
              </a:r>
              <a:r>
                <a:rPr lang="en-US" sz="1000" dirty="0"/>
                <a:t>user details</a:t>
              </a:r>
            </a:p>
          </p:txBody>
        </p:sp>
      </p:grpSp>
      <p:cxnSp>
        <p:nvCxnSpPr>
          <p:cNvPr id="4111" name="AutoShape 15"/>
          <p:cNvCxnSpPr>
            <a:cxnSpLocks noChangeShapeType="1"/>
            <a:stCxn id="4110" idx="1"/>
            <a:endCxn id="4100" idx="4"/>
          </p:cNvCxnSpPr>
          <p:nvPr/>
        </p:nvCxnSpPr>
        <p:spPr bwMode="auto">
          <a:xfrm rot="10800000" flipH="1">
            <a:off x="3048000" y="2667001"/>
            <a:ext cx="1028700" cy="640557"/>
          </a:xfrm>
          <a:prstGeom prst="bentConnector4">
            <a:avLst>
              <a:gd name="adj1" fmla="val -22222"/>
              <a:gd name="adj2" fmla="val 5960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2944813" y="2667000"/>
            <a:ext cx="7889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User detail</a:t>
            </a:r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5181600" y="1676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 dirty="0"/>
              <a:t>Verify</a:t>
            </a:r>
          </a:p>
          <a:p>
            <a:pPr algn="ctr"/>
            <a:r>
              <a:rPr lang="en-US" sz="1200" b="1" dirty="0"/>
              <a:t>User</a:t>
            </a:r>
          </a:p>
          <a:p>
            <a:pPr algn="ctr"/>
            <a:r>
              <a:rPr lang="en-US" sz="1200" b="1" dirty="0" smtClean="0"/>
              <a:t>3.2</a:t>
            </a:r>
            <a:endParaRPr lang="en-US" sz="1200" b="1" dirty="0"/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>
            <a:off x="5105400" y="3124200"/>
            <a:ext cx="1219200" cy="1143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File </a:t>
            </a:r>
          </a:p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Management </a:t>
            </a:r>
          </a:p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System</a:t>
            </a:r>
            <a:endParaRPr lang="en-US" sz="1400" b="1" dirty="0">
              <a:latin typeface="Bookman Old Style" panose="02050604050505020204" pitchFamily="18" charset="0"/>
            </a:endParaRPr>
          </a:p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1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cxnSp>
        <p:nvCxnSpPr>
          <p:cNvPr id="4115" name="AutoShape 19"/>
          <p:cNvCxnSpPr>
            <a:cxnSpLocks noChangeShapeType="1"/>
            <a:stCxn id="4100" idx="7"/>
            <a:endCxn id="4113" idx="0"/>
          </p:cNvCxnSpPr>
          <p:nvPr/>
        </p:nvCxnSpPr>
        <p:spPr bwMode="auto">
          <a:xfrm rot="16200000">
            <a:off x="4849813" y="1200150"/>
            <a:ext cx="274638" cy="1227137"/>
          </a:xfrm>
          <a:prstGeom prst="bentConnector3">
            <a:avLst>
              <a:gd name="adj1" fmla="val 18323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4235450" y="1219200"/>
            <a:ext cx="1033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User Login info</a:t>
            </a:r>
          </a:p>
        </p:txBody>
      </p:sp>
      <p:cxnSp>
        <p:nvCxnSpPr>
          <p:cNvPr id="4117" name="AutoShape 21"/>
          <p:cNvCxnSpPr>
            <a:cxnSpLocks noChangeShapeType="1"/>
            <a:stCxn id="4114" idx="1"/>
            <a:endCxn id="4113" idx="2"/>
          </p:cNvCxnSpPr>
          <p:nvPr/>
        </p:nvCxnSpPr>
        <p:spPr bwMode="auto">
          <a:xfrm rot="5400000" flipH="1">
            <a:off x="4641850" y="2635250"/>
            <a:ext cx="1181100" cy="101600"/>
          </a:xfrm>
          <a:prstGeom prst="bentConnector4">
            <a:avLst>
              <a:gd name="adj1" fmla="val 38708"/>
              <a:gd name="adj2" fmla="val 3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8" name="Text Box 22"/>
          <p:cNvSpPr txBox="1">
            <a:spLocks noChangeArrowheads="1"/>
          </p:cNvSpPr>
          <p:nvPr/>
        </p:nvSpPr>
        <p:spPr bwMode="auto">
          <a:xfrm rot="16200000">
            <a:off x="4051300" y="2220913"/>
            <a:ext cx="1558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User Authentication  info</a:t>
            </a:r>
          </a:p>
        </p:txBody>
      </p:sp>
      <p:cxnSp>
        <p:nvCxnSpPr>
          <p:cNvPr id="4119" name="AutoShape 23"/>
          <p:cNvCxnSpPr>
            <a:cxnSpLocks noChangeShapeType="1"/>
            <a:stCxn id="4113" idx="6"/>
            <a:endCxn id="4114" idx="7"/>
          </p:cNvCxnSpPr>
          <p:nvPr/>
        </p:nvCxnSpPr>
        <p:spPr bwMode="auto">
          <a:xfrm>
            <a:off x="6019800" y="2095500"/>
            <a:ext cx="127000" cy="1181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20" name="Text Box 24"/>
          <p:cNvSpPr txBox="1">
            <a:spLocks noChangeArrowheads="1"/>
          </p:cNvSpPr>
          <p:nvPr/>
        </p:nvSpPr>
        <p:spPr bwMode="auto">
          <a:xfrm rot="16200000">
            <a:off x="5810250" y="2606675"/>
            <a:ext cx="1089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User Status Info</a:t>
            </a:r>
          </a:p>
        </p:txBody>
      </p:sp>
      <p:sp>
        <p:nvSpPr>
          <p:cNvPr id="4127" name="Oval 31"/>
          <p:cNvSpPr>
            <a:spLocks noChangeArrowheads="1"/>
          </p:cNvSpPr>
          <p:nvPr/>
        </p:nvSpPr>
        <p:spPr bwMode="auto">
          <a:xfrm>
            <a:off x="2514600" y="40386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 dirty="0"/>
              <a:t>Create</a:t>
            </a:r>
          </a:p>
          <a:p>
            <a:pPr algn="ctr"/>
            <a:r>
              <a:rPr lang="en-US" sz="1200" b="1" dirty="0"/>
              <a:t>User </a:t>
            </a:r>
          </a:p>
          <a:p>
            <a:pPr algn="ctr"/>
            <a:r>
              <a:rPr lang="en-US" sz="1200" b="1" dirty="0" smtClean="0"/>
              <a:t>3.3</a:t>
            </a:r>
            <a:endParaRPr lang="en-US" sz="1200" b="1" dirty="0"/>
          </a:p>
        </p:txBody>
      </p:sp>
      <p:cxnSp>
        <p:nvCxnSpPr>
          <p:cNvPr id="4128" name="AutoShape 32"/>
          <p:cNvCxnSpPr>
            <a:cxnSpLocks noChangeShapeType="1"/>
            <a:stCxn id="4127" idx="2"/>
            <a:endCxn id="4101" idx="1"/>
          </p:cNvCxnSpPr>
          <p:nvPr/>
        </p:nvCxnSpPr>
        <p:spPr bwMode="auto">
          <a:xfrm rot="10800000">
            <a:off x="2119313" y="1524000"/>
            <a:ext cx="395287" cy="2933700"/>
          </a:xfrm>
          <a:prstGeom prst="bentConnector3">
            <a:avLst>
              <a:gd name="adj1" fmla="val 15421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29" name="AutoShape 33"/>
          <p:cNvCxnSpPr>
            <a:cxnSpLocks noChangeShapeType="1"/>
            <a:stCxn id="4101" idx="2"/>
            <a:endCxn id="4127" idx="0"/>
          </p:cNvCxnSpPr>
          <p:nvPr/>
        </p:nvCxnSpPr>
        <p:spPr bwMode="auto">
          <a:xfrm rot="16200000" flipH="1">
            <a:off x="1531144" y="2636044"/>
            <a:ext cx="2347912" cy="457200"/>
          </a:xfrm>
          <a:prstGeom prst="bentConnector3">
            <a:avLst>
              <a:gd name="adj1" fmla="val 81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31" name="Text Box 35"/>
          <p:cNvSpPr txBox="1">
            <a:spLocks noChangeArrowheads="1"/>
          </p:cNvSpPr>
          <p:nvPr/>
        </p:nvSpPr>
        <p:spPr bwMode="auto">
          <a:xfrm rot="5400000">
            <a:off x="1761332" y="3040856"/>
            <a:ext cx="1230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Registration  detail</a:t>
            </a:r>
          </a:p>
        </p:txBody>
      </p:sp>
      <p:sp>
        <p:nvSpPr>
          <p:cNvPr id="4132" name="Text Box 36"/>
          <p:cNvSpPr txBox="1">
            <a:spLocks noChangeArrowheads="1"/>
          </p:cNvSpPr>
          <p:nvPr/>
        </p:nvSpPr>
        <p:spPr bwMode="auto">
          <a:xfrm rot="16200000">
            <a:off x="1383507" y="3164681"/>
            <a:ext cx="1287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Registration  Result</a:t>
            </a:r>
          </a:p>
        </p:txBody>
      </p:sp>
      <p:cxnSp>
        <p:nvCxnSpPr>
          <p:cNvPr id="4133" name="AutoShape 37"/>
          <p:cNvCxnSpPr>
            <a:cxnSpLocks noChangeShapeType="1"/>
            <a:stCxn id="4127" idx="6"/>
            <a:endCxn id="4108" idx="2"/>
          </p:cNvCxnSpPr>
          <p:nvPr/>
        </p:nvCxnSpPr>
        <p:spPr bwMode="auto">
          <a:xfrm flipV="1">
            <a:off x="3352800" y="3505200"/>
            <a:ext cx="342900" cy="952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34" name="Text Box 38"/>
          <p:cNvSpPr txBox="1">
            <a:spLocks noChangeArrowheads="1"/>
          </p:cNvSpPr>
          <p:nvPr/>
        </p:nvSpPr>
        <p:spPr bwMode="auto">
          <a:xfrm rot="16200000">
            <a:off x="3217069" y="3979069"/>
            <a:ext cx="7889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User detail</a:t>
            </a:r>
          </a:p>
        </p:txBody>
      </p:sp>
    </p:spTree>
    <p:extLst>
      <p:ext uri="{BB962C8B-B14F-4D97-AF65-F5344CB8AC3E}">
        <p14:creationId xmlns="" xmlns:p14="http://schemas.microsoft.com/office/powerpoint/2010/main" val="30057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263</Words>
  <Application>Microsoft Office PowerPoint</Application>
  <PresentationFormat>On-screen Show (4:3)</PresentationFormat>
  <Paragraphs>159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Anirban</dc:creator>
  <cp:lastModifiedBy>Anirban</cp:lastModifiedBy>
  <cp:revision>33</cp:revision>
  <dcterms:created xsi:type="dcterms:W3CDTF">2013-06-22T07:50:58Z</dcterms:created>
  <dcterms:modified xsi:type="dcterms:W3CDTF">2013-06-25T12:01:01Z</dcterms:modified>
</cp:coreProperties>
</file>