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3707904" y="332656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67544" y="436510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588224" y="1268760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3707904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588224" y="407707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39552" y="155679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067944" y="620688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Client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020272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Client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948264" y="4365104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Desktop Client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4349447" y="579597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259632" y="46438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55576" y="1844824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Device 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940152" y="836712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5796136" y="83671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3419872" y="83671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19872" y="836712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19872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/>
          <p:nvPr/>
        </p:nvCxnSpPr>
        <p:spPr>
          <a:xfrm>
            <a:off x="5508104" y="3789042"/>
            <a:ext cx="1080122" cy="648072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endCxn id="70" idx="2"/>
          </p:cNvCxnSpPr>
          <p:nvPr/>
        </p:nvCxnSpPr>
        <p:spPr>
          <a:xfrm flipV="1">
            <a:off x="5652120" y="2276872"/>
            <a:ext cx="1980220" cy="10801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/>
          <p:nvPr/>
        </p:nvCxnSpPr>
        <p:spPr>
          <a:xfrm rot="10800000" flipV="1">
            <a:off x="5508104" y="2276872"/>
            <a:ext cx="1296144" cy="864096"/>
          </a:xfrm>
          <a:prstGeom prst="bentConnector3">
            <a:avLst>
              <a:gd name="adj1" fmla="val 14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</p:cNvCxnSpPr>
          <p:nvPr/>
        </p:nvCxnSpPr>
        <p:spPr>
          <a:xfrm flipV="1">
            <a:off x="2555776" y="3789040"/>
            <a:ext cx="1116124" cy="1080120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</p:cNvCxnSpPr>
          <p:nvPr/>
        </p:nvCxnSpPr>
        <p:spPr>
          <a:xfrm rot="10800000" flipV="1">
            <a:off x="1331640" y="3501008"/>
            <a:ext cx="2232248" cy="864096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/>
          <p:nvPr/>
        </p:nvCxnSpPr>
        <p:spPr>
          <a:xfrm>
            <a:off x="1475656" y="2564904"/>
            <a:ext cx="2232248" cy="576064"/>
          </a:xfrm>
          <a:prstGeom prst="bentConnector3">
            <a:avLst>
              <a:gd name="adj1" fmla="val 10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67944" y="4365104"/>
            <a:ext cx="1073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for </a:t>
            </a:r>
          </a:p>
          <a:p>
            <a:r>
              <a:rPr lang="en-US" dirty="0" err="1" smtClean="0"/>
              <a:t>Authenti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4869160"/>
            <a:ext cx="149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or </a:t>
            </a:r>
          </a:p>
          <a:p>
            <a:r>
              <a:rPr lang="en-US" dirty="0" smtClean="0"/>
              <a:t>reject request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364088" y="4437112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868144" y="3429000"/>
            <a:ext cx="150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file </a:t>
            </a:r>
          </a:p>
          <a:p>
            <a:r>
              <a:rPr lang="en-US" dirty="0" smtClean="0"/>
              <a:t>system details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4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hierarchy,</a:t>
            </a:r>
          </a:p>
          <a:p>
            <a:r>
              <a:rPr lang="en-US" dirty="0" smtClean="0"/>
              <a:t>permission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6732240" y="2204864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4860032" y="1484784"/>
            <a:ext cx="1233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and info,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3419872" y="1569566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331640" y="371703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555776" y="422108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permission 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76" y="4797152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4976" y="256664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607927" y="4870901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3" name="Group 132"/>
          <p:cNvGrpSpPr/>
          <p:nvPr/>
        </p:nvGrpSpPr>
        <p:grpSpPr>
          <a:xfrm>
            <a:off x="3707904" y="4869160"/>
            <a:ext cx="1728192" cy="1152128"/>
            <a:chOff x="3851920" y="5445224"/>
            <a:chExt cx="1728192" cy="1152128"/>
          </a:xfrm>
        </p:grpSpPr>
        <p:sp>
          <p:nvSpPr>
            <p:cNvPr id="78" name="TextBox 77"/>
            <p:cNvSpPr txBox="1"/>
            <p:nvPr/>
          </p:nvSpPr>
          <p:spPr>
            <a:xfrm>
              <a:off x="4064311" y="5661248"/>
              <a:ext cx="1443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Admin</a:t>
              </a:r>
            </a:p>
            <a:p>
              <a:pPr algn="ctr"/>
              <a:r>
                <a:rPr lang="en-US" dirty="0" smtClean="0"/>
                <a:t>Management</a:t>
              </a:r>
              <a:endParaRPr lang="en-IN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851920" y="5445224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7544" y="1484784"/>
            <a:ext cx="1728192" cy="1152128"/>
            <a:chOff x="539552" y="1412776"/>
            <a:chExt cx="1728192" cy="1152128"/>
          </a:xfrm>
        </p:grpSpPr>
        <p:sp>
          <p:nvSpPr>
            <p:cNvPr id="77" name="TextBox 76"/>
            <p:cNvSpPr txBox="1"/>
            <p:nvPr/>
          </p:nvSpPr>
          <p:spPr>
            <a:xfrm>
              <a:off x="827584" y="1484784"/>
              <a:ext cx="112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Desktop </a:t>
              </a:r>
            </a:p>
            <a:p>
              <a:pPr algn="ctr"/>
              <a:r>
                <a:rPr lang="en-IN" dirty="0" smtClean="0"/>
                <a:t>Client </a:t>
              </a:r>
            </a:p>
            <a:p>
              <a:pPr algn="ctr"/>
              <a:r>
                <a:rPr lang="en-IN" dirty="0" smtClean="0"/>
                <a:t>Controller</a:t>
              </a:r>
              <a:endParaRPr lang="en-IN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39552" y="1412776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804248" y="4221088"/>
            <a:ext cx="1728192" cy="1152128"/>
            <a:chOff x="6804248" y="4221088"/>
            <a:chExt cx="1728192" cy="1152128"/>
          </a:xfrm>
        </p:grpSpPr>
        <p:sp>
          <p:nvSpPr>
            <p:cNvPr id="75" name="TextBox 74"/>
            <p:cNvSpPr txBox="1"/>
            <p:nvPr/>
          </p:nvSpPr>
          <p:spPr>
            <a:xfrm>
              <a:off x="7164288" y="4365104"/>
              <a:ext cx="112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Mobile</a:t>
              </a:r>
            </a:p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IN" dirty="0" smtClean="0"/>
                <a:t>Controller</a:t>
              </a:r>
              <a:endParaRPr lang="en-IN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4208" y="1412776"/>
            <a:ext cx="1728192" cy="1272337"/>
            <a:chOff x="6804248" y="980728"/>
            <a:chExt cx="1728192" cy="1272337"/>
          </a:xfrm>
        </p:grpSpPr>
        <p:sp>
          <p:nvSpPr>
            <p:cNvPr id="76" name="TextBox 75"/>
            <p:cNvSpPr txBox="1"/>
            <p:nvPr/>
          </p:nvSpPr>
          <p:spPr>
            <a:xfrm>
              <a:off x="7164288" y="1052736"/>
              <a:ext cx="11262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</a:t>
              </a:r>
            </a:p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IN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91880" y="476672"/>
            <a:ext cx="1728192" cy="1272337"/>
            <a:chOff x="3851920" y="116632"/>
            <a:chExt cx="1728192" cy="1272337"/>
          </a:xfrm>
        </p:grpSpPr>
        <p:sp>
          <p:nvSpPr>
            <p:cNvPr id="80" name="TextBox 79"/>
            <p:cNvSpPr txBox="1"/>
            <p:nvPr/>
          </p:nvSpPr>
          <p:spPr>
            <a:xfrm>
              <a:off x="3995936" y="188640"/>
              <a:ext cx="14437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</a:t>
              </a:r>
            </a:p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Management</a:t>
              </a:r>
            </a:p>
            <a:p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51920" y="116632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9512" y="404664"/>
            <a:ext cx="15841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179512" y="467380"/>
            <a:ext cx="154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Desktop Client</a:t>
            </a:r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9512" y="6165304"/>
            <a:ext cx="1584176" cy="504056"/>
            <a:chOff x="251520" y="764704"/>
            <a:chExt cx="1584176" cy="504056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6840" y="83671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3728" y="6309320"/>
            <a:ext cx="1584176" cy="504056"/>
            <a:chOff x="251520" y="764704"/>
            <a:chExt cx="1584176" cy="504056"/>
          </a:xfrm>
        </p:grpSpPr>
        <p:sp>
          <p:nvSpPr>
            <p:cNvPr id="57" name="Rectangle 56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6271" y="83671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Admin</a:t>
              </a:r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80312" y="5661248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125" y="836712"/>
              <a:ext cx="1440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Mobile Client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59445" y="188640"/>
            <a:ext cx="1632435" cy="718339"/>
            <a:chOff x="209361" y="764704"/>
            <a:chExt cx="1632435" cy="718339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9361" y="836712"/>
              <a:ext cx="163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 Device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48064" y="116632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4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</a:t>
            </a:r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72200" y="251356"/>
              <a:ext cx="151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Mobile </a:t>
              </a:r>
              <a:r>
                <a:rPr lang="en-US" dirty="0" smtClean="0"/>
                <a:t>details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580112" y="6237312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467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details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5536" y="3861048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72201" y="251356"/>
              <a:ext cx="196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7504" y="3140968"/>
            <a:ext cx="2304256" cy="504056"/>
            <a:chOff x="6228184" y="188640"/>
            <a:chExt cx="2304256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300192" y="251356"/>
              <a:ext cx="178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Desktop file info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140" name="Elbow Connector 139"/>
          <p:cNvCxnSpPr>
            <a:stCxn id="57" idx="0"/>
            <a:endCxn id="46" idx="2"/>
          </p:cNvCxnSpPr>
          <p:nvPr/>
        </p:nvCxnSpPr>
        <p:spPr>
          <a:xfrm rot="5400000" flipH="1" flipV="1">
            <a:off x="2879812" y="5481228"/>
            <a:ext cx="864096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39"/>
          <p:cNvCxnSpPr>
            <a:stCxn id="46" idx="6"/>
          </p:cNvCxnSpPr>
          <p:nvPr/>
        </p:nvCxnSpPr>
        <p:spPr>
          <a:xfrm>
            <a:off x="5436096" y="5445224"/>
            <a:ext cx="792088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9"/>
          <p:cNvCxnSpPr>
            <a:stCxn id="114" idx="1"/>
            <a:endCxn id="46" idx="4"/>
          </p:cNvCxnSpPr>
          <p:nvPr/>
        </p:nvCxnSpPr>
        <p:spPr>
          <a:xfrm rot="10800000">
            <a:off x="4572000" y="6021288"/>
            <a:ext cx="1008112" cy="4680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7057336" y="5204492"/>
            <a:ext cx="322976" cy="708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8532440" y="3933056"/>
            <a:ext cx="215516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H="1" flipV="1">
            <a:off x="6660232" y="3681027"/>
            <a:ext cx="397104" cy="708785"/>
          </a:xfrm>
          <a:prstGeom prst="bentConnector4">
            <a:avLst>
              <a:gd name="adj1" fmla="val -57567"/>
              <a:gd name="adj2" fmla="val 733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028384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5976156" y="1448780"/>
            <a:ext cx="1008112" cy="72008"/>
          </a:xfrm>
          <a:prstGeom prst="bentConnector4">
            <a:avLst>
              <a:gd name="adj1" fmla="val 21429"/>
              <a:gd name="adj2" fmla="val 8407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6697296" y="2396180"/>
            <a:ext cx="683016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39"/>
          <p:cNvCxnSpPr>
            <a:endCxn id="44" idx="2"/>
          </p:cNvCxnSpPr>
          <p:nvPr/>
        </p:nvCxnSpPr>
        <p:spPr>
          <a:xfrm>
            <a:off x="2843808" y="692696"/>
            <a:ext cx="648072" cy="360040"/>
          </a:xfrm>
          <a:prstGeom prst="bentConnector3">
            <a:avLst>
              <a:gd name="adj1" fmla="val -20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>
            <a:endCxn id="44" idx="0"/>
          </p:cNvCxnSpPr>
          <p:nvPr/>
        </p:nvCxnSpPr>
        <p:spPr>
          <a:xfrm rot="10800000" flipV="1">
            <a:off x="4355976" y="332656"/>
            <a:ext cx="792088" cy="1440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  <a:endCxn id="70" idx="2"/>
          </p:cNvCxnSpPr>
          <p:nvPr/>
        </p:nvCxnSpPr>
        <p:spPr>
          <a:xfrm flipV="1">
            <a:off x="5220072" y="620688"/>
            <a:ext cx="1080120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/>
          <p:nvPr/>
        </p:nvCxnSpPr>
        <p:spPr>
          <a:xfrm rot="5400000">
            <a:off x="-180528" y="2492896"/>
            <a:ext cx="1152128" cy="144016"/>
          </a:xfrm>
          <a:prstGeom prst="bentConnector3">
            <a:avLst>
              <a:gd name="adj1" fmla="val -4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/>
          <p:nvPr/>
        </p:nvCxnSpPr>
        <p:spPr>
          <a:xfrm rot="10800000">
            <a:off x="2195736" y="2060848"/>
            <a:ext cx="1440160" cy="1224136"/>
          </a:xfrm>
          <a:prstGeom prst="bentConnector3">
            <a:avLst>
              <a:gd name="adj1" fmla="val 453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077072"/>
            <a:ext cx="12700" cy="1152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stCxn id="67" idx="5"/>
          </p:cNvCxnSpPr>
          <p:nvPr/>
        </p:nvCxnSpPr>
        <p:spPr>
          <a:xfrm rot="16200000" flipH="1">
            <a:off x="5570315" y="3735254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187624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4211960" y="162880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788024" y="155679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/>
          <p:nvPr/>
        </p:nvCxnSpPr>
        <p:spPr>
          <a:xfrm>
            <a:off x="2051720" y="1772816"/>
            <a:ext cx="1800200" cy="1260140"/>
          </a:xfrm>
          <a:prstGeom prst="bentConnector3">
            <a:avLst>
              <a:gd name="adj1" fmla="val 838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V="1">
            <a:off x="1907704" y="249289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stCxn id="48" idx="2"/>
            <a:endCxn id="67" idx="6"/>
          </p:cNvCxnSpPr>
          <p:nvPr/>
        </p:nvCxnSpPr>
        <p:spPr>
          <a:xfrm rot="10800000">
            <a:off x="5652120" y="3501008"/>
            <a:ext cx="1152128" cy="1296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rot="10800000" flipV="1">
            <a:off x="5508104" y="2276872"/>
            <a:ext cx="1008112" cy="864096"/>
          </a:xfrm>
          <a:prstGeom prst="bentConnector3">
            <a:avLst>
              <a:gd name="adj1" fmla="val -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/>
          <p:nvPr/>
        </p:nvCxnSpPr>
        <p:spPr>
          <a:xfrm flipV="1">
            <a:off x="5148064" y="2204864"/>
            <a:ext cx="1368152" cy="720080"/>
          </a:xfrm>
          <a:prstGeom prst="bentConnector3">
            <a:avLst>
              <a:gd name="adj1" fmla="val -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169847" y="836712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</a:t>
            </a:r>
            <a:endParaRPr lang="en-US" sz="1200" dirty="0" smtClean="0"/>
          </a:p>
          <a:p>
            <a:r>
              <a:rPr lang="en-US" sz="1200" dirty="0" smtClean="0"/>
              <a:t>device</a:t>
            </a:r>
            <a:r>
              <a:rPr lang="en-IN" sz="1200" dirty="0" smtClean="0"/>
              <a:t> details</a:t>
            </a:r>
            <a:endParaRPr lang="en-US" sz="1200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7624" y="90872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92060" y="35332"/>
            <a:ext cx="85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details</a:t>
            </a:r>
            <a:endParaRPr lang="en-IN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63190" y="5589240"/>
            <a:ext cx="11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and </a:t>
            </a:r>
          </a:p>
          <a:p>
            <a:r>
              <a:rPr lang="en-US" sz="1200" dirty="0" smtClean="0"/>
              <a:t>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956702" y="4221088"/>
            <a:ext cx="54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</a:t>
            </a:r>
          </a:p>
          <a:p>
            <a:r>
              <a:rPr lang="en-US" sz="1200" dirty="0" smtClean="0"/>
              <a:t>Or </a:t>
            </a:r>
          </a:p>
          <a:p>
            <a:r>
              <a:rPr lang="en-US" sz="1200" dirty="0" smtClean="0"/>
              <a:t>reject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067944" y="6453336"/>
            <a:ext cx="15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admin details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544522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</a:t>
            </a:r>
          </a:p>
          <a:p>
            <a:r>
              <a:rPr lang="en-US" sz="1200" dirty="0" smtClean="0"/>
              <a:t>admin </a:t>
            </a:r>
          </a:p>
          <a:p>
            <a:r>
              <a:rPr lang="en-US" sz="1200" dirty="0" smtClean="0"/>
              <a:t>d</a:t>
            </a:r>
            <a:r>
              <a:rPr lang="en-US" sz="1200" dirty="0" smtClean="0"/>
              <a:t>etails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88355" y="577564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and 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41886" y="4293096"/>
            <a:ext cx="9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 details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11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user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74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 or </a:t>
            </a:r>
          </a:p>
          <a:p>
            <a:r>
              <a:rPr lang="en-US" sz="1200" dirty="0" smtClean="0"/>
              <a:t>reject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771800" y="4429561"/>
            <a:ext cx="84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Authent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ication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 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53659" y="2204864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8104" y="270892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444208" y="5229200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d</a:t>
            </a:r>
            <a:r>
              <a:rPr lang="en-US" sz="1200" dirty="0" smtClean="0"/>
              <a:t>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36096" y="378904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292080" y="4437112"/>
            <a:ext cx="82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 file Info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635896" y="1844824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Ask for</a:t>
            </a:r>
          </a:p>
          <a:p>
            <a:r>
              <a:rPr lang="en-IN" sz="1200" dirty="0" smtClean="0"/>
              <a:t> file </a:t>
            </a:r>
          </a:p>
          <a:p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720068" y="1556792"/>
            <a:ext cx="8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Provide</a:t>
            </a:r>
          </a:p>
          <a:p>
            <a:r>
              <a:rPr lang="en-IN" sz="1200" dirty="0" smtClean="0"/>
              <a:t> file details</a:t>
            </a:r>
            <a:endParaRPr lang="en-IN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172400" y="19168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</a:t>
            </a:r>
            <a:r>
              <a:rPr lang="en-IN" sz="1200" dirty="0" smtClean="0"/>
              <a:t>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868144" y="1340768"/>
            <a:ext cx="63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95736" y="2060848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059832" y="1733907"/>
            <a:ext cx="624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51520" y="2564904"/>
            <a:ext cx="71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259632" y="2708920"/>
            <a:ext cx="67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info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706060" y="407707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372200" y="3933056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File data</a:t>
            </a:r>
            <a:endParaRPr lang="en-IN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38802" y="910461"/>
            <a:ext cx="8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230</Words>
  <Application>Microsoft Office PowerPoint</Application>
  <PresentationFormat>On-screen Show (4:3)</PresentationFormat>
  <Paragraphs>143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24</cp:revision>
  <dcterms:created xsi:type="dcterms:W3CDTF">2013-06-22T07:50:58Z</dcterms:created>
  <dcterms:modified xsi:type="dcterms:W3CDTF">2013-06-22T14:45:03Z</dcterms:modified>
</cp:coreProperties>
</file>