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981-5450-4885-8B10-CA221A48D640}" type="datetimeFigureOut">
              <a:rPr lang="en-IN" smtClean="0"/>
              <a:pPr/>
              <a:t>26-06-2013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603147" y="5413695"/>
            <a:ext cx="172819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User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36296" y="414126"/>
            <a:ext cx="1728192" cy="1142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Web </a:t>
            </a:r>
            <a:r>
              <a:rPr lang="en-US" sz="3600" dirty="0">
                <a:solidFill>
                  <a:schemeClr val="tx1"/>
                </a:solidFill>
              </a:rPr>
              <a:t>Client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78996" y="5421124"/>
            <a:ext cx="1797460" cy="816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</a:rPr>
              <a:t>Files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3528" y="404664"/>
            <a:ext cx="2061495" cy="10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External Device 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23928" y="2996952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cxnSp>
        <p:nvCxnSpPr>
          <p:cNvPr id="130" name="Shape 129"/>
          <p:cNvCxnSpPr>
            <a:stCxn id="70" idx="2"/>
            <a:endCxn id="67" idx="7"/>
          </p:cNvCxnSpPr>
          <p:nvPr/>
        </p:nvCxnSpPr>
        <p:spPr>
          <a:xfrm rot="5400000">
            <a:off x="5980369" y="922729"/>
            <a:ext cx="1485960" cy="27540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35"/>
          <p:cNvCxnSpPr>
            <a:stCxn id="69" idx="3"/>
            <a:endCxn id="67" idx="3"/>
          </p:cNvCxnSpPr>
          <p:nvPr/>
        </p:nvCxnSpPr>
        <p:spPr>
          <a:xfrm flipV="1">
            <a:off x="2331339" y="3959264"/>
            <a:ext cx="1538363" cy="188647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29"/>
          <p:cNvCxnSpPr>
            <a:stCxn id="67" idx="2"/>
            <a:endCxn id="69" idx="0"/>
          </p:cNvCxnSpPr>
          <p:nvPr/>
        </p:nvCxnSpPr>
        <p:spPr>
          <a:xfrm rot="10800000" flipV="1">
            <a:off x="1467244" y="3501007"/>
            <a:ext cx="2096645" cy="19126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29"/>
          <p:cNvCxnSpPr>
            <a:stCxn id="73" idx="2"/>
            <a:endCxn id="67" idx="1"/>
          </p:cNvCxnSpPr>
          <p:nvPr/>
        </p:nvCxnSpPr>
        <p:spPr>
          <a:xfrm rot="16200000" flipH="1">
            <a:off x="1797002" y="970051"/>
            <a:ext cx="1629975" cy="2515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053920" y="2370925"/>
            <a:ext cx="1513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Info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device details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704360" y="1115472"/>
            <a:ext cx="94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user,</a:t>
            </a:r>
          </a:p>
          <a:p>
            <a:r>
              <a:rPr lang="en-US" dirty="0" smtClean="0"/>
              <a:t>profile 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5277457" y="4108338"/>
            <a:ext cx="274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details and info, Access</a:t>
            </a:r>
          </a:p>
          <a:p>
            <a:r>
              <a:rPr lang="en-US" dirty="0" smtClean="0"/>
              <a:t>user info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2362321" y="4706388"/>
            <a:ext cx="1517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info, </a:t>
            </a:r>
          </a:p>
          <a:p>
            <a:r>
              <a:rPr lang="en-US" dirty="0" smtClean="0"/>
              <a:t>device details,</a:t>
            </a:r>
          </a:p>
          <a:p>
            <a:r>
              <a:rPr lang="en-US" dirty="0" smtClean="0"/>
              <a:t>data info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713468" y="3632249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798322" y="2228778"/>
            <a:ext cx="18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info, </a:t>
            </a:r>
          </a:p>
          <a:p>
            <a:r>
              <a:rPr lang="en-US" dirty="0" smtClean="0"/>
              <a:t>File details </a:t>
            </a:r>
          </a:p>
          <a:p>
            <a:r>
              <a:rPr lang="en-US" dirty="0" smtClean="0"/>
              <a:t>File system details</a:t>
            </a:r>
            <a:endParaRPr lang="en-IN" dirty="0"/>
          </a:p>
        </p:txBody>
      </p:sp>
      <p:cxnSp>
        <p:nvCxnSpPr>
          <p:cNvPr id="6" name="Elbow Connector 5"/>
          <p:cNvCxnSpPr>
            <a:stCxn id="71" idx="0"/>
            <a:endCxn id="67" idx="4"/>
          </p:cNvCxnSpPr>
          <p:nvPr/>
        </p:nvCxnSpPr>
        <p:spPr>
          <a:xfrm rot="16200000" flipV="1">
            <a:off x="5556843" y="3200241"/>
            <a:ext cx="1272044" cy="31697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0" idx="1"/>
            <a:endCxn id="67" idx="0"/>
          </p:cNvCxnSpPr>
          <p:nvPr/>
        </p:nvCxnSpPr>
        <p:spPr>
          <a:xfrm rot="10800000" flipV="1">
            <a:off x="4608004" y="985458"/>
            <a:ext cx="2628292" cy="18674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062940" y="2996952"/>
            <a:ext cx="1165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sz="1400" dirty="0" smtClean="0"/>
              <a:t>File </a:t>
            </a:r>
          </a:p>
          <a:p>
            <a:pPr algn="ctr"/>
            <a:r>
              <a:rPr lang="en-US" sz="1400" dirty="0" smtClean="0"/>
              <a:t>Management</a:t>
            </a:r>
          </a:p>
          <a:p>
            <a:pPr algn="ctr"/>
            <a:r>
              <a:rPr lang="en-US" sz="1400" dirty="0" smtClean="0"/>
              <a:t>System</a:t>
            </a:r>
            <a:endParaRPr lang="en-IN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83568" y="4725144"/>
            <a:ext cx="11657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 smtClean="0"/>
          </a:p>
          <a:p>
            <a:pPr algn="ctr"/>
            <a:r>
              <a:rPr lang="en-US" sz="1400" dirty="0" smtClean="0"/>
              <a:t>User</a:t>
            </a:r>
          </a:p>
          <a:p>
            <a:pPr algn="ctr"/>
            <a:r>
              <a:rPr lang="en-US" sz="1400" dirty="0" smtClean="0"/>
              <a:t>Management</a:t>
            </a:r>
            <a:endParaRPr lang="en-IN" sz="1400" dirty="0"/>
          </a:p>
        </p:txBody>
      </p:sp>
      <p:sp>
        <p:nvSpPr>
          <p:cNvPr id="45" name="Oval 44"/>
          <p:cNvSpPr/>
          <p:nvPr/>
        </p:nvSpPr>
        <p:spPr>
          <a:xfrm>
            <a:off x="395536" y="465313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4" name="Group 133"/>
          <p:cNvGrpSpPr/>
          <p:nvPr/>
        </p:nvGrpSpPr>
        <p:grpSpPr>
          <a:xfrm>
            <a:off x="6228184" y="4653136"/>
            <a:ext cx="1728192" cy="1152128"/>
            <a:chOff x="6804248" y="4221088"/>
            <a:chExt cx="1728192" cy="1152128"/>
          </a:xfrm>
        </p:grpSpPr>
        <p:sp>
          <p:nvSpPr>
            <p:cNvPr id="75" name="TextBox 74"/>
            <p:cNvSpPr txBox="1"/>
            <p:nvPr/>
          </p:nvSpPr>
          <p:spPr>
            <a:xfrm>
              <a:off x="7267842" y="4365104"/>
              <a:ext cx="91909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US" dirty="0" smtClean="0"/>
            </a:p>
            <a:p>
              <a:pPr algn="ctr"/>
              <a:r>
                <a:rPr lang="en-US" sz="1400" dirty="0" smtClean="0"/>
                <a:t>File</a:t>
              </a:r>
            </a:p>
            <a:p>
              <a:pPr algn="ctr"/>
              <a:r>
                <a:rPr lang="en-IN" sz="1400" dirty="0" smtClean="0"/>
                <a:t>Controller</a:t>
              </a:r>
              <a:endParaRPr lang="en-IN" sz="14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804248" y="422108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444208" y="1412776"/>
            <a:ext cx="1728192" cy="1364670"/>
            <a:chOff x="6804248" y="980728"/>
            <a:chExt cx="1728192" cy="1364670"/>
          </a:xfrm>
        </p:grpSpPr>
        <p:sp>
          <p:nvSpPr>
            <p:cNvPr id="76" name="TextBox 75"/>
            <p:cNvSpPr txBox="1"/>
            <p:nvPr/>
          </p:nvSpPr>
          <p:spPr>
            <a:xfrm>
              <a:off x="7237865" y="1052736"/>
              <a:ext cx="979051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US" dirty="0" smtClean="0"/>
            </a:p>
            <a:p>
              <a:pPr algn="ctr"/>
              <a:r>
                <a:rPr lang="en-US" sz="1400" dirty="0" smtClean="0"/>
                <a:t>Web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IN" sz="1400" dirty="0" smtClean="0"/>
                <a:t>Controller</a:t>
              </a:r>
            </a:p>
            <a:p>
              <a:endParaRPr lang="en-IN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04248" y="98072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Oval 43"/>
          <p:cNvSpPr/>
          <p:nvPr/>
        </p:nvSpPr>
        <p:spPr>
          <a:xfrm>
            <a:off x="1187624" y="764704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Management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79512" y="6165304"/>
            <a:ext cx="1584176" cy="504056"/>
            <a:chOff x="251520" y="764704"/>
            <a:chExt cx="1584176" cy="504056"/>
          </a:xfrm>
        </p:grpSpPr>
        <p:sp>
          <p:nvSpPr>
            <p:cNvPr id="54" name="Rectangle 53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6840" y="836712"/>
              <a:ext cx="61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IN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36296" y="6165304"/>
            <a:ext cx="1584176" cy="504056"/>
            <a:chOff x="251520" y="764704"/>
            <a:chExt cx="1584176" cy="504056"/>
          </a:xfrm>
        </p:grpSpPr>
        <p:sp>
          <p:nvSpPr>
            <p:cNvPr id="60" name="Rectangle 59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739" y="836712"/>
              <a:ext cx="51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File</a:t>
              </a:r>
              <a:endParaRPr lang="en-IN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380312" y="2708920"/>
            <a:ext cx="1584176" cy="504056"/>
            <a:chOff x="251520" y="764704"/>
            <a:chExt cx="1584176" cy="504056"/>
          </a:xfrm>
        </p:grpSpPr>
        <p:sp>
          <p:nvSpPr>
            <p:cNvPr id="63" name="Rectangle 62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9162" y="836712"/>
              <a:ext cx="121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Web Client</a:t>
              </a:r>
              <a:endParaRPr lang="en-IN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9245" y="188640"/>
            <a:ext cx="1632435" cy="718339"/>
            <a:chOff x="209361" y="764704"/>
            <a:chExt cx="1632435" cy="718339"/>
          </a:xfrm>
        </p:grpSpPr>
        <p:sp>
          <p:nvSpPr>
            <p:cNvPr id="66" name="Rectangle 65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9361" y="836712"/>
              <a:ext cx="1632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External Device</a:t>
              </a:r>
            </a:p>
            <a:p>
              <a:pPr algn="ctr"/>
              <a:endParaRPr lang="en-IN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23928" y="116632"/>
            <a:ext cx="2304256" cy="504056"/>
            <a:chOff x="6228184" y="188640"/>
            <a:chExt cx="2304256" cy="504056"/>
          </a:xfrm>
        </p:grpSpPr>
        <p:sp>
          <p:nvSpPr>
            <p:cNvPr id="70" name="Rectangle 69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372200" y="251356"/>
              <a:ext cx="14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Device details</a:t>
              </a:r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IN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516216" y="764704"/>
            <a:ext cx="23042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16416" y="7647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44208" y="836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Web client details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8316416" y="8367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IN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6660232" y="3429000"/>
            <a:ext cx="2304256" cy="504056"/>
            <a:chOff x="6228184" y="188640"/>
            <a:chExt cx="2304256" cy="504056"/>
          </a:xfrm>
        </p:grpSpPr>
        <p:sp>
          <p:nvSpPr>
            <p:cNvPr id="108" name="Rectangle 10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666081" y="251356"/>
              <a:ext cx="93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Info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IN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5536" y="3861048"/>
            <a:ext cx="2304256" cy="432048"/>
            <a:chOff x="6228184" y="188640"/>
            <a:chExt cx="2477308" cy="504056"/>
          </a:xfrm>
        </p:grpSpPr>
        <p:sp>
          <p:nvSpPr>
            <p:cNvPr id="121" name="Rectangle 120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372201" y="251356"/>
              <a:ext cx="19606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details</a:t>
              </a:r>
              <a:endParaRPr lang="en-IN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28384" y="260648"/>
              <a:ext cx="6771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D6</a:t>
              </a:r>
              <a:endParaRPr lang="en-IN" dirty="0"/>
            </a:p>
          </p:txBody>
        </p:sp>
      </p:grpSp>
      <p:cxnSp>
        <p:nvCxnSpPr>
          <p:cNvPr id="172" name="Elbow Connector 139"/>
          <p:cNvCxnSpPr>
            <a:stCxn id="60" idx="1"/>
            <a:endCxn id="48" idx="3"/>
          </p:cNvCxnSpPr>
          <p:nvPr/>
        </p:nvCxnSpPr>
        <p:spPr>
          <a:xfrm rot="10800000">
            <a:off x="6481272" y="5636540"/>
            <a:ext cx="755024" cy="7807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39"/>
          <p:cNvCxnSpPr>
            <a:stCxn id="48" idx="6"/>
          </p:cNvCxnSpPr>
          <p:nvPr/>
        </p:nvCxnSpPr>
        <p:spPr>
          <a:xfrm flipV="1">
            <a:off x="7956376" y="3933056"/>
            <a:ext cx="576064" cy="12961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39"/>
          <p:cNvCxnSpPr>
            <a:stCxn id="108" idx="1"/>
            <a:endCxn id="48" idx="1"/>
          </p:cNvCxnSpPr>
          <p:nvPr/>
        </p:nvCxnSpPr>
        <p:spPr>
          <a:xfrm rot="10800000" flipV="1">
            <a:off x="6481272" y="3681027"/>
            <a:ext cx="178960" cy="11408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39"/>
          <p:cNvCxnSpPr/>
          <p:nvPr/>
        </p:nvCxnSpPr>
        <p:spPr>
          <a:xfrm rot="5400000" flipH="1" flipV="1">
            <a:off x="8028384" y="1412776"/>
            <a:ext cx="648072" cy="360040"/>
          </a:xfrm>
          <a:prstGeom prst="bentConnector3">
            <a:avLst>
              <a:gd name="adj1" fmla="val 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39"/>
          <p:cNvCxnSpPr>
            <a:endCxn id="49" idx="2"/>
          </p:cNvCxnSpPr>
          <p:nvPr/>
        </p:nvCxnSpPr>
        <p:spPr>
          <a:xfrm rot="5400000">
            <a:off x="5976156" y="1448780"/>
            <a:ext cx="1008112" cy="72008"/>
          </a:xfrm>
          <a:prstGeom prst="bentConnector4">
            <a:avLst>
              <a:gd name="adj1" fmla="val 21429"/>
              <a:gd name="adj2" fmla="val 8407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39"/>
          <p:cNvCxnSpPr>
            <a:stCxn id="63" idx="1"/>
            <a:endCxn id="49" idx="3"/>
          </p:cNvCxnSpPr>
          <p:nvPr/>
        </p:nvCxnSpPr>
        <p:spPr>
          <a:xfrm rot="10800000">
            <a:off x="6697296" y="2396180"/>
            <a:ext cx="683016" cy="5647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39"/>
          <p:cNvCxnSpPr>
            <a:stCxn id="66" idx="2"/>
            <a:endCxn id="44" idx="2"/>
          </p:cNvCxnSpPr>
          <p:nvPr/>
        </p:nvCxnSpPr>
        <p:spPr>
          <a:xfrm rot="16200000" flipH="1">
            <a:off x="716522" y="869666"/>
            <a:ext cx="648072" cy="2941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39"/>
          <p:cNvCxnSpPr>
            <a:stCxn id="70" idx="1"/>
            <a:endCxn id="44" idx="0"/>
          </p:cNvCxnSpPr>
          <p:nvPr/>
        </p:nvCxnSpPr>
        <p:spPr>
          <a:xfrm rot="10800000" flipV="1">
            <a:off x="2051720" y="368660"/>
            <a:ext cx="1872208" cy="3960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39"/>
          <p:cNvCxnSpPr>
            <a:stCxn id="44" idx="6"/>
            <a:endCxn id="70" idx="2"/>
          </p:cNvCxnSpPr>
          <p:nvPr/>
        </p:nvCxnSpPr>
        <p:spPr>
          <a:xfrm flipV="1">
            <a:off x="2915816" y="620688"/>
            <a:ext cx="2160240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139"/>
          <p:cNvCxnSpPr>
            <a:stCxn id="121" idx="1"/>
            <a:endCxn id="45" idx="2"/>
          </p:cNvCxnSpPr>
          <p:nvPr/>
        </p:nvCxnSpPr>
        <p:spPr>
          <a:xfrm rot="10800000" flipV="1">
            <a:off x="395536" y="4077072"/>
            <a:ext cx="12700" cy="11521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39"/>
          <p:cNvCxnSpPr/>
          <p:nvPr/>
        </p:nvCxnSpPr>
        <p:spPr>
          <a:xfrm rot="16200000" flipH="1">
            <a:off x="4940026" y="3925070"/>
            <a:ext cx="1099716" cy="15477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1187624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39"/>
          <p:cNvCxnSpPr/>
          <p:nvPr/>
        </p:nvCxnSpPr>
        <p:spPr>
          <a:xfrm rot="10800000" flipV="1">
            <a:off x="2123728" y="4077072"/>
            <a:ext cx="1944216" cy="1296144"/>
          </a:xfrm>
          <a:prstGeom prst="bentConnector3">
            <a:avLst>
              <a:gd name="adj1" fmla="val 27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9"/>
          <p:cNvCxnSpPr>
            <a:stCxn id="45" idx="6"/>
            <a:endCxn id="67" idx="2"/>
          </p:cNvCxnSpPr>
          <p:nvPr/>
        </p:nvCxnSpPr>
        <p:spPr>
          <a:xfrm flipV="1">
            <a:off x="2123728" y="3501008"/>
            <a:ext cx="1440160" cy="1728192"/>
          </a:xfrm>
          <a:prstGeom prst="bentConnector3">
            <a:avLst>
              <a:gd name="adj1" fmla="val 361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39"/>
          <p:cNvCxnSpPr>
            <a:endCxn id="67" idx="6"/>
          </p:cNvCxnSpPr>
          <p:nvPr/>
        </p:nvCxnSpPr>
        <p:spPr>
          <a:xfrm rot="16200000" flipV="1">
            <a:off x="5292080" y="3861048"/>
            <a:ext cx="1440160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139"/>
          <p:cNvCxnSpPr/>
          <p:nvPr/>
        </p:nvCxnSpPr>
        <p:spPr>
          <a:xfrm rot="10800000" flipV="1">
            <a:off x="5508104" y="2276872"/>
            <a:ext cx="1008112" cy="864096"/>
          </a:xfrm>
          <a:prstGeom prst="bentConnector3">
            <a:avLst>
              <a:gd name="adj1" fmla="val -44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9"/>
          <p:cNvCxnSpPr/>
          <p:nvPr/>
        </p:nvCxnSpPr>
        <p:spPr>
          <a:xfrm flipV="1">
            <a:off x="5148064" y="2204864"/>
            <a:ext cx="1368152" cy="720080"/>
          </a:xfrm>
          <a:prstGeom prst="bentConnector3">
            <a:avLst>
              <a:gd name="adj1" fmla="val -3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504" y="1196752"/>
            <a:ext cx="103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 </a:t>
            </a:r>
          </a:p>
          <a:p>
            <a:r>
              <a:rPr lang="en-US" sz="1200" dirty="0" smtClean="0"/>
              <a:t>device</a:t>
            </a:r>
            <a:r>
              <a:rPr lang="en-IN" sz="1200" dirty="0" smtClean="0"/>
              <a:t> details</a:t>
            </a:r>
            <a:endParaRPr lang="en-US" sz="12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995936" y="1052736"/>
            <a:ext cx="110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details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843808" y="332656"/>
            <a:ext cx="85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details</a:t>
            </a:r>
            <a:endParaRPr lang="en-IN" sz="1200" dirty="0"/>
          </a:p>
        </p:txBody>
      </p:sp>
      <p:cxnSp>
        <p:nvCxnSpPr>
          <p:cNvPr id="144" name="Straight Arrow Connector 143"/>
          <p:cNvCxnSpPr>
            <a:stCxn id="45" idx="0"/>
          </p:cNvCxnSpPr>
          <p:nvPr/>
        </p:nvCxnSpPr>
        <p:spPr>
          <a:xfrm flipV="1">
            <a:off x="1259632" y="4293097"/>
            <a:ext cx="0" cy="360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188355" y="5775647"/>
            <a:ext cx="172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and authentication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41886" y="4293096"/>
            <a:ext cx="90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 details</a:t>
            </a:r>
            <a:endParaRPr lang="en-IN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59632" y="4293096"/>
            <a:ext cx="11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user details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627784" y="3501008"/>
            <a:ext cx="74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Grant or </a:t>
            </a:r>
          </a:p>
          <a:p>
            <a:r>
              <a:rPr lang="en-US" sz="1200" dirty="0" smtClean="0"/>
              <a:t>reject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91880" y="4437112"/>
            <a:ext cx="848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err="1" smtClean="0"/>
              <a:t>Authent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ication</a:t>
            </a:r>
            <a:r>
              <a:rPr lang="en-US" sz="1200" dirty="0" smtClean="0"/>
              <a:t>, </a:t>
            </a:r>
          </a:p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File details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153659" y="2204864"/>
            <a:ext cx="107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Gather all the 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508104" y="270892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the 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69706" y="2935977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868144" y="5733256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File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36096" y="3789040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File Info</a:t>
            </a:r>
            <a:endParaRPr lang="en-IN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716016" y="4581128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smtClean="0"/>
              <a:t>file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995936" y="1844824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Ask for</a:t>
            </a:r>
          </a:p>
          <a:p>
            <a:r>
              <a:rPr lang="en-IN" sz="1200" dirty="0" smtClean="0"/>
              <a:t> file </a:t>
            </a:r>
          </a:p>
          <a:p>
            <a:r>
              <a:rPr lang="en-IN" sz="1200" dirty="0" smtClean="0"/>
              <a:t> details</a:t>
            </a:r>
            <a:endParaRPr lang="en-IN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915816" y="2564904"/>
            <a:ext cx="86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Provide</a:t>
            </a:r>
          </a:p>
          <a:p>
            <a:r>
              <a:rPr lang="en-IN" sz="1200" dirty="0" smtClean="0"/>
              <a:t> file details</a:t>
            </a:r>
            <a:endParaRPr lang="en-IN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172400" y="191683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868144" y="1340768"/>
            <a:ext cx="63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526548" y="4077072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454807" y="4160113"/>
            <a:ext cx="128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File Details</a:t>
            </a:r>
            <a:endParaRPr lang="en-IN" sz="1200" dirty="0"/>
          </a:p>
        </p:txBody>
      </p:sp>
      <p:cxnSp>
        <p:nvCxnSpPr>
          <p:cNvPr id="130" name="Elbow Connector 139"/>
          <p:cNvCxnSpPr>
            <a:stCxn id="44" idx="4"/>
          </p:cNvCxnSpPr>
          <p:nvPr/>
        </p:nvCxnSpPr>
        <p:spPr>
          <a:xfrm rot="16200000" flipH="1">
            <a:off x="2375756" y="1592796"/>
            <a:ext cx="1152128" cy="180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39"/>
          <p:cNvCxnSpPr>
            <a:stCxn id="67" idx="0"/>
          </p:cNvCxnSpPr>
          <p:nvPr/>
        </p:nvCxnSpPr>
        <p:spPr>
          <a:xfrm rot="16200000" flipV="1">
            <a:off x="3041830" y="1286762"/>
            <a:ext cx="1368152" cy="17641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08484" cy="6626438"/>
            <a:chOff x="76200" y="762000"/>
            <a:chExt cx="8956676" cy="5542667"/>
          </a:xfrm>
        </p:grpSpPr>
        <p:grpSp>
          <p:nvGrpSpPr>
            <p:cNvPr id="6152" name="Group 8"/>
            <p:cNvGrpSpPr>
              <a:grpSpLocks/>
            </p:cNvGrpSpPr>
            <p:nvPr/>
          </p:nvGrpSpPr>
          <p:grpSpPr bwMode="auto">
            <a:xfrm>
              <a:off x="76200" y="2133600"/>
              <a:ext cx="1557338" cy="381000"/>
              <a:chOff x="336" y="384"/>
              <a:chExt cx="981" cy="240"/>
            </a:xfrm>
          </p:grpSpPr>
          <p:grpSp>
            <p:nvGrpSpPr>
              <p:cNvPr id="6153" name="Group 9"/>
              <p:cNvGrpSpPr>
                <a:grpSpLocks/>
              </p:cNvGrpSpPr>
              <p:nvPr/>
            </p:nvGrpSpPr>
            <p:grpSpPr bwMode="auto">
              <a:xfrm>
                <a:off x="336" y="384"/>
                <a:ext cx="981" cy="240"/>
                <a:chOff x="336" y="384"/>
                <a:chExt cx="981" cy="240"/>
              </a:xfrm>
            </p:grpSpPr>
            <p:sp>
              <p:nvSpPr>
                <p:cNvPr id="6154" name="Rectangle 10"/>
                <p:cNvSpPr>
                  <a:spLocks noChangeArrowheads="1"/>
                </p:cNvSpPr>
                <p:nvPr/>
              </p:nvSpPr>
              <p:spPr bwMode="auto">
                <a:xfrm>
                  <a:off x="336" y="384"/>
                  <a:ext cx="981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b="1"/>
                </a:p>
              </p:txBody>
            </p:sp>
            <p:sp>
              <p:nvSpPr>
                <p:cNvPr id="6155" name="Line 11"/>
                <p:cNvSpPr>
                  <a:spLocks noChangeShapeType="1"/>
                </p:cNvSpPr>
                <p:nvPr/>
              </p:nvSpPr>
              <p:spPr bwMode="auto">
                <a:xfrm>
                  <a:off x="528" y="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 b="1"/>
                </a:p>
              </p:txBody>
            </p:sp>
          </p:grpSp>
          <p:sp>
            <p:nvSpPr>
              <p:cNvPr id="6156" name="Text Box 12"/>
              <p:cNvSpPr txBox="1">
                <a:spLocks noChangeArrowheads="1"/>
              </p:cNvSpPr>
              <p:nvPr/>
            </p:nvSpPr>
            <p:spPr bwMode="auto">
              <a:xfrm>
                <a:off x="336" y="422"/>
                <a:ext cx="981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D2    </a:t>
                </a:r>
                <a:r>
                  <a:rPr lang="en-US" sz="1400" b="1" dirty="0" smtClean="0"/>
                  <a:t>Device </a:t>
                </a:r>
                <a:r>
                  <a:rPr lang="en-US" sz="1400" b="1" dirty="0"/>
                  <a:t>details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89378" y="762000"/>
              <a:ext cx="8443498" cy="5542667"/>
              <a:chOff x="589378" y="762000"/>
              <a:chExt cx="8443498" cy="5542667"/>
            </a:xfrm>
          </p:grpSpPr>
          <p:sp>
            <p:nvSpPr>
              <p:cNvPr id="6148" name="Oval 4"/>
              <p:cNvSpPr>
                <a:spLocks noChangeArrowheads="1"/>
              </p:cNvSpPr>
              <p:nvPr/>
            </p:nvSpPr>
            <p:spPr bwMode="auto">
              <a:xfrm>
                <a:off x="2362200" y="762000"/>
                <a:ext cx="1066800" cy="838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/>
                  <a:t>External</a:t>
                </a:r>
              </a:p>
              <a:p>
                <a:pPr algn="ctr"/>
                <a:r>
                  <a:rPr lang="en-US" sz="1400" b="1" dirty="0" smtClean="0"/>
                  <a:t> Device</a:t>
                </a:r>
              </a:p>
              <a:p>
                <a:pPr algn="ctr"/>
                <a:r>
                  <a:rPr lang="en-US" sz="1400" b="1" dirty="0" smtClean="0"/>
                  <a:t> Manager</a:t>
                </a:r>
                <a:endParaRPr lang="en-US" sz="1400" b="1" dirty="0"/>
              </a:p>
              <a:p>
                <a:pPr algn="ctr"/>
                <a:r>
                  <a:rPr lang="en-US" sz="1400" b="1" dirty="0"/>
                  <a:t>4.1</a:t>
                </a:r>
              </a:p>
            </p:txBody>
          </p:sp>
          <p:sp>
            <p:nvSpPr>
              <p:cNvPr id="6149" name="Oval 5"/>
              <p:cNvSpPr>
                <a:spLocks noChangeArrowheads="1"/>
              </p:cNvSpPr>
              <p:nvPr/>
            </p:nvSpPr>
            <p:spPr bwMode="auto">
              <a:xfrm>
                <a:off x="2450211" y="1905000"/>
                <a:ext cx="1203017" cy="838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/>
                  <a:t>Desktop </a:t>
                </a:r>
              </a:p>
              <a:p>
                <a:pPr algn="ctr"/>
                <a:r>
                  <a:rPr lang="en-US" sz="1400" b="1" dirty="0" smtClean="0"/>
                  <a:t>Files </a:t>
                </a:r>
              </a:p>
              <a:p>
                <a:pPr algn="ctr"/>
                <a:r>
                  <a:rPr lang="en-US" sz="1400" b="1" dirty="0" smtClean="0"/>
                  <a:t>Manager</a:t>
                </a:r>
                <a:endParaRPr lang="en-US" sz="1400" b="1" dirty="0"/>
              </a:p>
              <a:p>
                <a:pPr algn="ctr"/>
                <a:r>
                  <a:rPr lang="en-US" sz="1400" b="1" dirty="0"/>
                  <a:t>4.2</a:t>
                </a:r>
              </a:p>
            </p:txBody>
          </p:sp>
          <p:sp>
            <p:nvSpPr>
              <p:cNvPr id="6150" name="Oval 6"/>
              <p:cNvSpPr>
                <a:spLocks noChangeArrowheads="1"/>
              </p:cNvSpPr>
              <p:nvPr/>
            </p:nvSpPr>
            <p:spPr bwMode="auto">
              <a:xfrm>
                <a:off x="2133600" y="2898776"/>
                <a:ext cx="1219201" cy="10636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/>
                  <a:t>Web </a:t>
                </a:r>
              </a:p>
              <a:p>
                <a:pPr algn="ctr"/>
                <a:r>
                  <a:rPr lang="en-US" sz="1400" b="1" dirty="0" smtClean="0"/>
                  <a:t>File </a:t>
                </a:r>
              </a:p>
              <a:p>
                <a:pPr algn="ctr"/>
                <a:r>
                  <a:rPr lang="en-US" sz="1400" b="1" dirty="0" smtClean="0"/>
                  <a:t>Manager</a:t>
                </a:r>
                <a:endParaRPr lang="en-US" sz="1400" b="1" dirty="0"/>
              </a:p>
              <a:p>
                <a:pPr algn="ctr"/>
                <a:r>
                  <a:rPr lang="en-US" sz="1400" b="1" dirty="0"/>
                  <a:t>4.3</a:t>
                </a:r>
              </a:p>
            </p:txBody>
          </p:sp>
          <p:sp>
            <p:nvSpPr>
              <p:cNvPr id="6151" name="Oval 7"/>
              <p:cNvSpPr>
                <a:spLocks noChangeArrowheads="1"/>
              </p:cNvSpPr>
              <p:nvPr/>
            </p:nvSpPr>
            <p:spPr bwMode="auto">
              <a:xfrm>
                <a:off x="4855941" y="1828800"/>
                <a:ext cx="1392459" cy="990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Aggregator</a:t>
                </a:r>
              </a:p>
              <a:p>
                <a:pPr algn="ctr"/>
                <a:r>
                  <a:rPr lang="en-US" sz="1400" b="1"/>
                  <a:t>4.4</a:t>
                </a:r>
              </a:p>
            </p:txBody>
          </p:sp>
          <p:cxnSp>
            <p:nvCxnSpPr>
              <p:cNvPr id="6157" name="AutoShape 13"/>
              <p:cNvCxnSpPr>
                <a:cxnSpLocks noChangeShapeType="1"/>
                <a:stCxn id="6154" idx="0"/>
                <a:endCxn id="6148" idx="2"/>
              </p:cNvCxnSpPr>
              <p:nvPr/>
            </p:nvCxnSpPr>
            <p:spPr bwMode="auto">
              <a:xfrm rot="5400000" flipH="1" flipV="1">
                <a:off x="1132284" y="903685"/>
                <a:ext cx="952499" cy="150733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58" name="AutoShape 14"/>
              <p:cNvCxnSpPr>
                <a:cxnSpLocks noChangeShapeType="1"/>
                <a:stCxn id="6154" idx="2"/>
                <a:endCxn id="6150" idx="2"/>
              </p:cNvCxnSpPr>
              <p:nvPr/>
            </p:nvCxnSpPr>
            <p:spPr bwMode="auto">
              <a:xfrm rot="16200000" flipH="1">
                <a:off x="1036240" y="2333229"/>
                <a:ext cx="915989" cy="127873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" name="AutoShape 16"/>
              <p:cNvCxnSpPr>
                <a:cxnSpLocks noChangeShapeType="1"/>
                <a:stCxn id="6148" idx="6"/>
                <a:endCxn id="6151" idx="0"/>
              </p:cNvCxnSpPr>
              <p:nvPr/>
            </p:nvCxnSpPr>
            <p:spPr bwMode="auto">
              <a:xfrm>
                <a:off x="3429000" y="1181100"/>
                <a:ext cx="2123171" cy="6477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" name="AutoShape 17"/>
              <p:cNvCxnSpPr>
                <a:cxnSpLocks noChangeShapeType="1"/>
                <a:stCxn id="6149" idx="6"/>
                <a:endCxn id="6151" idx="2"/>
              </p:cNvCxnSpPr>
              <p:nvPr/>
            </p:nvCxnSpPr>
            <p:spPr bwMode="auto">
              <a:xfrm flipV="1">
                <a:off x="3653228" y="2324100"/>
                <a:ext cx="1202713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2" name="AutoShape 18"/>
              <p:cNvCxnSpPr>
                <a:cxnSpLocks noChangeShapeType="1"/>
                <a:stCxn id="6150" idx="6"/>
                <a:endCxn id="6151" idx="4"/>
              </p:cNvCxnSpPr>
              <p:nvPr/>
            </p:nvCxnSpPr>
            <p:spPr bwMode="auto">
              <a:xfrm flipV="1">
                <a:off x="3352800" y="2819400"/>
                <a:ext cx="2199371" cy="611189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4" name="Text Box 20"/>
              <p:cNvSpPr txBox="1">
                <a:spLocks noChangeArrowheads="1"/>
              </p:cNvSpPr>
              <p:nvPr/>
            </p:nvSpPr>
            <p:spPr bwMode="auto">
              <a:xfrm>
                <a:off x="589378" y="842831"/>
                <a:ext cx="1620422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/>
                  <a:t>External device </a:t>
                </a:r>
                <a:r>
                  <a:rPr lang="en-US" sz="1400" b="1" dirty="0"/>
                  <a:t>info</a:t>
                </a:r>
              </a:p>
            </p:txBody>
          </p:sp>
          <p:sp>
            <p:nvSpPr>
              <p:cNvPr id="6166" name="Text Box 22"/>
              <p:cNvSpPr txBox="1">
                <a:spLocks noChangeArrowheads="1"/>
              </p:cNvSpPr>
              <p:nvPr/>
            </p:nvSpPr>
            <p:spPr bwMode="auto">
              <a:xfrm>
                <a:off x="1256138" y="1825504"/>
                <a:ext cx="1406489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/>
                  <a:t>Desktop File </a:t>
                </a:r>
                <a:r>
                  <a:rPr lang="en-US" sz="1400" b="1" dirty="0"/>
                  <a:t>info</a:t>
                </a:r>
              </a:p>
            </p:txBody>
          </p:sp>
          <p:sp>
            <p:nvSpPr>
              <p:cNvPr id="6167" name="Text Box 23"/>
              <p:cNvSpPr txBox="1">
                <a:spLocks noChangeArrowheads="1"/>
              </p:cNvSpPr>
              <p:nvPr/>
            </p:nvSpPr>
            <p:spPr bwMode="auto">
              <a:xfrm>
                <a:off x="952500" y="3055805"/>
                <a:ext cx="1139529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/>
                  <a:t>Web File info</a:t>
                </a:r>
                <a:endParaRPr lang="en-US" sz="1400" b="1" dirty="0"/>
              </a:p>
            </p:txBody>
          </p:sp>
          <p:sp>
            <p:nvSpPr>
              <p:cNvPr id="6168" name="Text Box 24"/>
              <p:cNvSpPr txBox="1">
                <a:spLocks noChangeArrowheads="1"/>
              </p:cNvSpPr>
              <p:nvPr/>
            </p:nvSpPr>
            <p:spPr bwMode="auto">
              <a:xfrm>
                <a:off x="3505200" y="914400"/>
                <a:ext cx="1599931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External </a:t>
                </a:r>
                <a:r>
                  <a:rPr lang="en-US" sz="1400" b="1" dirty="0" smtClean="0"/>
                  <a:t>file </a:t>
                </a:r>
                <a:r>
                  <a:rPr lang="en-US" sz="1400" b="1" dirty="0"/>
                  <a:t>Details</a:t>
                </a:r>
              </a:p>
            </p:txBody>
          </p:sp>
          <p:sp>
            <p:nvSpPr>
              <p:cNvPr id="6170" name="Text Box 26"/>
              <p:cNvSpPr txBox="1">
                <a:spLocks noChangeArrowheads="1"/>
              </p:cNvSpPr>
              <p:nvPr/>
            </p:nvSpPr>
            <p:spPr bwMode="auto">
              <a:xfrm>
                <a:off x="3352800" y="1828800"/>
                <a:ext cx="1608947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/>
                  <a:t>Desktop File details</a:t>
                </a:r>
                <a:endParaRPr lang="en-US" sz="1400" b="1" dirty="0"/>
              </a:p>
            </p:txBody>
          </p:sp>
          <p:sp>
            <p:nvSpPr>
              <p:cNvPr id="6171" name="Text Box 27"/>
              <p:cNvSpPr txBox="1">
                <a:spLocks noChangeArrowheads="1"/>
              </p:cNvSpPr>
              <p:nvPr/>
            </p:nvSpPr>
            <p:spPr bwMode="auto">
              <a:xfrm>
                <a:off x="3314700" y="3184525"/>
                <a:ext cx="1359327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/>
                  <a:t>Web File </a:t>
                </a:r>
                <a:r>
                  <a:rPr lang="en-US" sz="1400" b="1" dirty="0"/>
                  <a:t>Details</a:t>
                </a:r>
              </a:p>
            </p:txBody>
          </p:sp>
          <p:sp>
            <p:nvSpPr>
              <p:cNvPr id="6172" name="Oval 28"/>
              <p:cNvSpPr>
                <a:spLocks noChangeArrowheads="1"/>
              </p:cNvSpPr>
              <p:nvPr/>
            </p:nvSpPr>
            <p:spPr bwMode="auto">
              <a:xfrm>
                <a:off x="6248400" y="4191000"/>
                <a:ext cx="1181100" cy="838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Mobile</a:t>
                </a:r>
              </a:p>
              <a:p>
                <a:pPr algn="ctr"/>
                <a:r>
                  <a:rPr lang="en-US" sz="1400" b="1" dirty="0"/>
                  <a:t>Sync</a:t>
                </a:r>
              </a:p>
              <a:p>
                <a:pPr algn="ctr"/>
                <a:r>
                  <a:rPr lang="en-US" sz="1400" b="1" dirty="0" smtClean="0"/>
                  <a:t>6.1</a:t>
                </a:r>
                <a:endParaRPr lang="en-US" sz="1400" b="1" dirty="0"/>
              </a:p>
            </p:txBody>
          </p:sp>
          <p:sp>
            <p:nvSpPr>
              <p:cNvPr id="6173" name="Oval 29"/>
              <p:cNvSpPr>
                <a:spLocks noChangeArrowheads="1"/>
              </p:cNvSpPr>
              <p:nvPr/>
            </p:nvSpPr>
            <p:spPr bwMode="auto">
              <a:xfrm>
                <a:off x="6248400" y="5334000"/>
                <a:ext cx="1181099" cy="838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Web</a:t>
                </a:r>
              </a:p>
              <a:p>
                <a:pPr algn="ctr"/>
                <a:r>
                  <a:rPr lang="en-US" sz="1400" b="1" dirty="0"/>
                  <a:t>Sync</a:t>
                </a:r>
              </a:p>
              <a:p>
                <a:pPr algn="ctr"/>
                <a:r>
                  <a:rPr lang="en-US" sz="1400" b="1" dirty="0" smtClean="0"/>
                  <a:t>7.1</a:t>
                </a:r>
                <a:endParaRPr lang="en-US" sz="1400" b="1" dirty="0"/>
              </a:p>
            </p:txBody>
          </p:sp>
          <p:sp>
            <p:nvSpPr>
              <p:cNvPr id="6174" name="Oval 30"/>
              <p:cNvSpPr>
                <a:spLocks noChangeArrowheads="1"/>
              </p:cNvSpPr>
              <p:nvPr/>
            </p:nvSpPr>
            <p:spPr bwMode="auto">
              <a:xfrm>
                <a:off x="4267200" y="4572000"/>
                <a:ext cx="1295400" cy="10668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>
                    <a:latin typeface="Bookman Old Style" panose="02050604050505020204" pitchFamily="18" charset="0"/>
                  </a:rPr>
                  <a:t>File </a:t>
                </a:r>
              </a:p>
              <a:p>
                <a:pPr algn="ctr"/>
                <a:r>
                  <a:rPr lang="en-US" sz="1400" b="1" dirty="0" smtClean="0">
                    <a:latin typeface="Bookman Old Style" panose="02050604050505020204" pitchFamily="18" charset="0"/>
                  </a:rPr>
                  <a:t>Management </a:t>
                </a:r>
              </a:p>
              <a:p>
                <a:pPr algn="ctr"/>
                <a:r>
                  <a:rPr lang="en-US" sz="1400" b="1" dirty="0" smtClean="0">
                    <a:latin typeface="Bookman Old Style" panose="02050604050505020204" pitchFamily="18" charset="0"/>
                  </a:rPr>
                  <a:t>System</a:t>
                </a:r>
                <a:endParaRPr lang="en-US" sz="1400" b="1" dirty="0">
                  <a:latin typeface="Bookman Old Style" panose="02050604050505020204" pitchFamily="18" charset="0"/>
                </a:endParaRPr>
              </a:p>
              <a:p>
                <a:pPr algn="ctr"/>
                <a:r>
                  <a:rPr lang="en-US" sz="1400" b="1" dirty="0" smtClean="0">
                    <a:latin typeface="Bookman Old Style" panose="02050604050505020204" pitchFamily="18" charset="0"/>
                  </a:rPr>
                  <a:t>1.1</a:t>
                </a:r>
                <a:endParaRPr lang="en-US" sz="1400" b="1" dirty="0"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6180" name="Group 36"/>
              <p:cNvGrpSpPr>
                <a:grpSpLocks/>
              </p:cNvGrpSpPr>
              <p:nvPr/>
            </p:nvGrpSpPr>
            <p:grpSpPr bwMode="auto">
              <a:xfrm>
                <a:off x="7599363" y="5029200"/>
                <a:ext cx="1433513" cy="381000"/>
                <a:chOff x="227" y="384"/>
                <a:chExt cx="903" cy="240"/>
              </a:xfrm>
            </p:grpSpPr>
            <p:grpSp>
              <p:nvGrpSpPr>
                <p:cNvPr id="6181" name="Group 37"/>
                <p:cNvGrpSpPr>
                  <a:grpSpLocks/>
                </p:cNvGrpSpPr>
                <p:nvPr/>
              </p:nvGrpSpPr>
              <p:grpSpPr bwMode="auto">
                <a:xfrm>
                  <a:off x="238" y="384"/>
                  <a:ext cx="816" cy="240"/>
                  <a:chOff x="238" y="384"/>
                  <a:chExt cx="816" cy="240"/>
                </a:xfrm>
              </p:grpSpPr>
              <p:sp>
                <p:nvSpPr>
                  <p:cNvPr id="618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38" y="384"/>
                    <a:ext cx="81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 b="1"/>
                  </a:p>
                </p:txBody>
              </p:sp>
              <p:sp>
                <p:nvSpPr>
                  <p:cNvPr id="618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38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400" b="1"/>
                  </a:p>
                </p:txBody>
              </p:sp>
            </p:grpSp>
            <p:sp>
              <p:nvSpPr>
                <p:cNvPr id="618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7" y="422"/>
                  <a:ext cx="903" cy="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/>
                    <a:t>D9    </a:t>
                  </a:r>
                  <a:r>
                    <a:rPr lang="en-US" sz="1400" b="1" dirty="0"/>
                    <a:t>sync Backup</a:t>
                  </a:r>
                </a:p>
              </p:txBody>
            </p:sp>
          </p:grpSp>
          <p:cxnSp>
            <p:nvCxnSpPr>
              <p:cNvPr id="6185" name="AutoShape 41"/>
              <p:cNvCxnSpPr>
                <a:cxnSpLocks noChangeShapeType="1"/>
                <a:stCxn id="6182" idx="0"/>
                <a:endCxn id="6172" idx="7"/>
              </p:cNvCxnSpPr>
              <p:nvPr/>
            </p:nvCxnSpPr>
            <p:spPr bwMode="auto">
              <a:xfrm rot="16200000" flipV="1">
                <a:off x="7402806" y="4167478"/>
                <a:ext cx="715449" cy="1007994"/>
              </a:xfrm>
              <a:prstGeom prst="bentConnector3">
                <a:avLst>
                  <a:gd name="adj1" fmla="val 14388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86" name="AutoShape 42"/>
              <p:cNvCxnSpPr>
                <a:cxnSpLocks noChangeShapeType="1"/>
                <a:stCxn id="6182" idx="2"/>
                <a:endCxn id="6173" idx="5"/>
              </p:cNvCxnSpPr>
              <p:nvPr/>
            </p:nvCxnSpPr>
            <p:spPr bwMode="auto">
              <a:xfrm rot="5400000">
                <a:off x="7440905" y="5225827"/>
                <a:ext cx="639248" cy="1007995"/>
              </a:xfrm>
              <a:prstGeom prst="bentConnector3">
                <a:avLst>
                  <a:gd name="adj1" fmla="val 14911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6187" name="Group 43"/>
              <p:cNvGrpSpPr>
                <a:grpSpLocks/>
              </p:cNvGrpSpPr>
              <p:nvPr/>
            </p:nvGrpSpPr>
            <p:grpSpPr bwMode="auto">
              <a:xfrm>
                <a:off x="2514600" y="5029200"/>
                <a:ext cx="1387475" cy="381000"/>
                <a:chOff x="336" y="384"/>
                <a:chExt cx="874" cy="240"/>
              </a:xfrm>
            </p:grpSpPr>
            <p:grpSp>
              <p:nvGrpSpPr>
                <p:cNvPr id="6188" name="Group 44"/>
                <p:cNvGrpSpPr>
                  <a:grpSpLocks/>
                </p:cNvGrpSpPr>
                <p:nvPr/>
              </p:nvGrpSpPr>
              <p:grpSpPr bwMode="auto">
                <a:xfrm>
                  <a:off x="336" y="384"/>
                  <a:ext cx="816" cy="240"/>
                  <a:chOff x="336" y="384"/>
                  <a:chExt cx="816" cy="240"/>
                </a:xfrm>
              </p:grpSpPr>
              <p:sp>
                <p:nvSpPr>
                  <p:cNvPr id="618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84"/>
                    <a:ext cx="81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 b="1"/>
                  </a:p>
                </p:txBody>
              </p:sp>
              <p:sp>
                <p:nvSpPr>
                  <p:cNvPr id="619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38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400" b="1"/>
                  </a:p>
                </p:txBody>
              </p:sp>
            </p:grpSp>
            <p:sp>
              <p:nvSpPr>
                <p:cNvPr id="61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36" y="422"/>
                  <a:ext cx="874" cy="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/>
                    <a:t>D8    </a:t>
                  </a:r>
                  <a:r>
                    <a:rPr lang="en-US" sz="1400" b="1" dirty="0"/>
                    <a:t>sync details</a:t>
                  </a:r>
                </a:p>
              </p:txBody>
            </p:sp>
          </p:grpSp>
          <p:cxnSp>
            <p:nvCxnSpPr>
              <p:cNvPr id="6192" name="AutoShape 48"/>
              <p:cNvCxnSpPr>
                <a:cxnSpLocks noChangeShapeType="1"/>
                <a:stCxn id="6174" idx="1"/>
                <a:endCxn id="6189" idx="0"/>
              </p:cNvCxnSpPr>
              <p:nvPr/>
            </p:nvCxnSpPr>
            <p:spPr bwMode="auto">
              <a:xfrm rot="16200000" flipH="1" flipV="1">
                <a:off x="3658394" y="4231481"/>
                <a:ext cx="301625" cy="1293813"/>
              </a:xfrm>
              <a:prstGeom prst="bentConnector3">
                <a:avLst>
                  <a:gd name="adj1" fmla="val -127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93" name="AutoShape 49"/>
              <p:cNvCxnSpPr>
                <a:cxnSpLocks noChangeShapeType="1"/>
                <a:stCxn id="6174" idx="3"/>
                <a:endCxn id="6191" idx="1"/>
              </p:cNvCxnSpPr>
              <p:nvPr/>
            </p:nvCxnSpPr>
            <p:spPr bwMode="auto">
              <a:xfrm rot="5400000" flipH="1">
                <a:off x="3353525" y="4379190"/>
                <a:ext cx="264457" cy="1942307"/>
              </a:xfrm>
              <a:prstGeom prst="bentConnector4">
                <a:avLst>
                  <a:gd name="adj1" fmla="val -131379"/>
                  <a:gd name="adj2" fmla="val 11157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94" name="AutoShape 50"/>
              <p:cNvCxnSpPr>
                <a:cxnSpLocks noChangeShapeType="1"/>
                <a:stCxn id="6172" idx="2"/>
                <a:endCxn id="6174" idx="7"/>
              </p:cNvCxnSpPr>
              <p:nvPr/>
            </p:nvCxnSpPr>
            <p:spPr bwMode="auto">
              <a:xfrm rot="10800000" flipV="1">
                <a:off x="5372893" y="4610101"/>
                <a:ext cx="875507" cy="118128"/>
              </a:xfrm>
              <a:prstGeom prst="bentConnector4">
                <a:avLst>
                  <a:gd name="adj1" fmla="val 39166"/>
                  <a:gd name="adj2" fmla="val -61868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95" name="AutoShape 51"/>
              <p:cNvCxnSpPr>
                <a:cxnSpLocks noChangeShapeType="1"/>
                <a:stCxn id="6173" idx="2"/>
                <a:endCxn id="6174" idx="4"/>
              </p:cNvCxnSpPr>
              <p:nvPr/>
            </p:nvCxnSpPr>
            <p:spPr bwMode="auto">
              <a:xfrm rot="10800000">
                <a:off x="4914900" y="5638800"/>
                <a:ext cx="1333500" cy="11430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201" name="Text Box 57"/>
              <p:cNvSpPr txBox="1">
                <a:spLocks noChangeArrowheads="1"/>
              </p:cNvSpPr>
              <p:nvPr/>
            </p:nvSpPr>
            <p:spPr bwMode="auto">
              <a:xfrm>
                <a:off x="3259138" y="4098925"/>
                <a:ext cx="839089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Sync info</a:t>
                </a:r>
              </a:p>
            </p:txBody>
          </p:sp>
          <p:sp>
            <p:nvSpPr>
              <p:cNvPr id="6202" name="Text Box 58"/>
              <p:cNvSpPr txBox="1">
                <a:spLocks noChangeArrowheads="1"/>
              </p:cNvSpPr>
              <p:nvPr/>
            </p:nvSpPr>
            <p:spPr bwMode="auto">
              <a:xfrm>
                <a:off x="3411538" y="5622925"/>
                <a:ext cx="839089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Sync info</a:t>
                </a:r>
              </a:p>
            </p:txBody>
          </p:sp>
          <p:sp>
            <p:nvSpPr>
              <p:cNvPr id="6203" name="Text Box 59"/>
              <p:cNvSpPr txBox="1">
                <a:spLocks noChangeArrowheads="1"/>
              </p:cNvSpPr>
              <p:nvPr/>
            </p:nvSpPr>
            <p:spPr bwMode="auto">
              <a:xfrm>
                <a:off x="5011738" y="5775325"/>
                <a:ext cx="805357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Add Info</a:t>
                </a:r>
              </a:p>
            </p:txBody>
          </p:sp>
          <p:sp>
            <p:nvSpPr>
              <p:cNvPr id="6204" name="Text Box 60"/>
              <p:cNvSpPr txBox="1">
                <a:spLocks noChangeArrowheads="1"/>
              </p:cNvSpPr>
              <p:nvPr/>
            </p:nvSpPr>
            <p:spPr bwMode="auto">
              <a:xfrm>
                <a:off x="5265738" y="4114800"/>
                <a:ext cx="1022001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Add Details</a:t>
                </a:r>
              </a:p>
            </p:txBody>
          </p:sp>
          <p:sp>
            <p:nvSpPr>
              <p:cNvPr id="6205" name="Text Box 61"/>
              <p:cNvSpPr txBox="1">
                <a:spLocks noChangeArrowheads="1"/>
              </p:cNvSpPr>
              <p:nvPr/>
            </p:nvSpPr>
            <p:spPr bwMode="auto">
              <a:xfrm>
                <a:off x="7627938" y="3733800"/>
                <a:ext cx="1041232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Backup Info</a:t>
                </a:r>
              </a:p>
            </p:txBody>
          </p:sp>
          <p:sp>
            <p:nvSpPr>
              <p:cNvPr id="6206" name="Text Box 62"/>
              <p:cNvSpPr txBox="1">
                <a:spLocks noChangeArrowheads="1"/>
              </p:cNvSpPr>
              <p:nvPr/>
            </p:nvSpPr>
            <p:spPr bwMode="auto">
              <a:xfrm>
                <a:off x="7377653" y="6047228"/>
                <a:ext cx="1041232" cy="257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Backup Info</a:t>
                </a:r>
              </a:p>
            </p:txBody>
          </p:sp>
          <p:cxnSp>
            <p:nvCxnSpPr>
              <p:cNvPr id="6207" name="AutoShape 63"/>
              <p:cNvCxnSpPr>
                <a:cxnSpLocks noChangeShapeType="1"/>
                <a:stCxn id="6151" idx="6"/>
                <a:endCxn id="6174" idx="0"/>
              </p:cNvCxnSpPr>
              <p:nvPr/>
            </p:nvCxnSpPr>
            <p:spPr bwMode="auto">
              <a:xfrm flipH="1">
                <a:off x="4914900" y="2324100"/>
                <a:ext cx="1333500" cy="2247900"/>
              </a:xfrm>
              <a:prstGeom prst="bentConnector4">
                <a:avLst>
                  <a:gd name="adj1" fmla="val -16857"/>
                  <a:gd name="adj2" fmla="val 6101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208" name="Text Box 64"/>
              <p:cNvSpPr txBox="1">
                <a:spLocks noChangeArrowheads="1"/>
              </p:cNvSpPr>
              <p:nvPr/>
            </p:nvSpPr>
            <p:spPr bwMode="auto">
              <a:xfrm rot="16200000">
                <a:off x="5861850" y="2833399"/>
                <a:ext cx="1611300" cy="302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Aggregated </a:t>
                </a:r>
                <a:r>
                  <a:rPr lang="en-US" sz="1400" b="1" dirty="0" smtClean="0"/>
                  <a:t>File  </a:t>
                </a:r>
                <a:r>
                  <a:rPr lang="en-US" sz="1400" b="1" dirty="0"/>
                  <a:t>Details</a:t>
                </a:r>
              </a:p>
            </p:txBody>
          </p:sp>
          <p:cxnSp>
            <p:nvCxnSpPr>
              <p:cNvPr id="3" name="Elbow Connector 2"/>
              <p:cNvCxnSpPr>
                <a:stCxn id="6154" idx="3"/>
                <a:endCxn id="6149" idx="2"/>
              </p:cNvCxnSpPr>
              <p:nvPr/>
            </p:nvCxnSpPr>
            <p:spPr>
              <a:xfrm>
                <a:off x="1633538" y="2324100"/>
                <a:ext cx="816673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71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472" y="188640"/>
            <a:ext cx="8845046" cy="6480720"/>
            <a:chOff x="1908081" y="1219200"/>
            <a:chExt cx="4565838" cy="3657600"/>
          </a:xfrm>
        </p:grpSpPr>
        <p:sp>
          <p:nvSpPr>
            <p:cNvPr id="4100" name="Oval 4"/>
            <p:cNvSpPr>
              <a:spLocks noChangeArrowheads="1"/>
            </p:cNvSpPr>
            <p:nvPr/>
          </p:nvSpPr>
          <p:spPr bwMode="auto">
            <a:xfrm>
              <a:off x="3657600" y="1828800"/>
              <a:ext cx="8382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/>
                <a:t>User </a:t>
              </a:r>
            </a:p>
            <a:p>
              <a:pPr algn="ctr"/>
              <a:r>
                <a:rPr lang="en-US" sz="2400" b="1" dirty="0"/>
                <a:t>Login</a:t>
              </a:r>
            </a:p>
            <a:p>
              <a:pPr algn="ctr"/>
              <a:r>
                <a:rPr lang="en-US" sz="2400" b="1" dirty="0" smtClean="0"/>
                <a:t>2.1</a:t>
              </a:r>
              <a:endParaRPr lang="en-US" sz="2400" b="1" dirty="0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2133600" y="1371600"/>
              <a:ext cx="685800" cy="304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Bookman Old Style" panose="02050604050505020204" pitchFamily="18" charset="0"/>
                </a:rPr>
                <a:t>User</a:t>
              </a:r>
            </a:p>
          </p:txBody>
        </p:sp>
        <p:cxnSp>
          <p:nvCxnSpPr>
            <p:cNvPr id="4102" name="AutoShape 6"/>
            <p:cNvCxnSpPr>
              <a:cxnSpLocks noChangeShapeType="1"/>
              <a:stCxn id="4101" idx="0"/>
              <a:endCxn id="4100" idx="0"/>
            </p:cNvCxnSpPr>
            <p:nvPr/>
          </p:nvCxnSpPr>
          <p:spPr bwMode="auto">
            <a:xfrm rot="5400000" flipV="1">
              <a:off x="3040856" y="792957"/>
              <a:ext cx="471487" cy="1600200"/>
            </a:xfrm>
            <a:prstGeom prst="bentConnector3">
              <a:avLst>
                <a:gd name="adj1" fmla="val -4545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" name="AutoShape 7"/>
            <p:cNvCxnSpPr>
              <a:cxnSpLocks noChangeShapeType="1"/>
              <a:stCxn id="4100" idx="2"/>
              <a:endCxn id="4101" idx="3"/>
            </p:cNvCxnSpPr>
            <p:nvPr/>
          </p:nvCxnSpPr>
          <p:spPr bwMode="auto">
            <a:xfrm rot="10800000">
              <a:off x="2833688" y="1524000"/>
              <a:ext cx="823912" cy="723900"/>
            </a:xfrm>
            <a:prstGeom prst="bentConnector3">
              <a:avLst>
                <a:gd name="adj1" fmla="val 508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2819400" y="1277938"/>
              <a:ext cx="775377" cy="26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Login Data</a:t>
              </a: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2514600" y="2270125"/>
              <a:ext cx="873681" cy="26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Login Result</a:t>
              </a:r>
            </a:p>
          </p:txBody>
        </p:sp>
        <p:grpSp>
          <p:nvGrpSpPr>
            <p:cNvPr id="4106" name="Group 10"/>
            <p:cNvGrpSpPr>
              <a:grpSpLocks/>
            </p:cNvGrpSpPr>
            <p:nvPr/>
          </p:nvGrpSpPr>
          <p:grpSpPr bwMode="auto">
            <a:xfrm>
              <a:off x="3048000" y="3124200"/>
              <a:ext cx="1295400" cy="381000"/>
              <a:chOff x="336" y="384"/>
              <a:chExt cx="816" cy="240"/>
            </a:xfrm>
          </p:grpSpPr>
          <p:grpSp>
            <p:nvGrpSpPr>
              <p:cNvPr id="4107" name="Group 11"/>
              <p:cNvGrpSpPr>
                <a:grpSpLocks/>
              </p:cNvGrpSpPr>
              <p:nvPr/>
            </p:nvGrpSpPr>
            <p:grpSpPr bwMode="auto">
              <a:xfrm>
                <a:off x="336" y="384"/>
                <a:ext cx="816" cy="240"/>
                <a:chOff x="336" y="384"/>
                <a:chExt cx="816" cy="240"/>
              </a:xfrm>
            </p:grpSpPr>
            <p:sp>
              <p:nvSpPr>
                <p:cNvPr id="4108" name="Rectangle 12"/>
                <p:cNvSpPr>
                  <a:spLocks noChangeArrowheads="1"/>
                </p:cNvSpPr>
                <p:nvPr/>
              </p:nvSpPr>
              <p:spPr bwMode="auto">
                <a:xfrm>
                  <a:off x="336" y="384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auto">
                <a:xfrm>
                  <a:off x="528" y="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sp>
            <p:nvSpPr>
              <p:cNvPr id="4110" name="Text Box 14"/>
              <p:cNvSpPr txBox="1">
                <a:spLocks noChangeArrowheads="1"/>
              </p:cNvSpPr>
              <p:nvPr/>
            </p:nvSpPr>
            <p:spPr bwMode="auto">
              <a:xfrm>
                <a:off x="336" y="422"/>
                <a:ext cx="750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D3     </a:t>
                </a:r>
                <a:r>
                  <a:rPr lang="en-US" sz="2400" dirty="0"/>
                  <a:t>user details</a:t>
                </a:r>
              </a:p>
            </p:txBody>
          </p:sp>
        </p:grpSp>
        <p:cxnSp>
          <p:nvCxnSpPr>
            <p:cNvPr id="4111" name="AutoShape 15"/>
            <p:cNvCxnSpPr>
              <a:cxnSpLocks noChangeShapeType="1"/>
              <a:stCxn id="4110" idx="1"/>
              <a:endCxn id="4100" idx="4"/>
            </p:cNvCxnSpPr>
            <p:nvPr/>
          </p:nvCxnSpPr>
          <p:spPr bwMode="auto">
            <a:xfrm rot="10800000" flipH="1">
              <a:off x="3047999" y="2667000"/>
              <a:ext cx="1028700" cy="647700"/>
            </a:xfrm>
            <a:prstGeom prst="bentConnector4">
              <a:avLst>
                <a:gd name="adj1" fmla="val -11471"/>
                <a:gd name="adj2" fmla="val 600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2944813" y="2667000"/>
              <a:ext cx="791728" cy="26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User detail</a:t>
              </a: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181600" y="1676400"/>
              <a:ext cx="8382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/>
                <a:t>Verify</a:t>
              </a:r>
            </a:p>
            <a:p>
              <a:pPr algn="ctr"/>
              <a:r>
                <a:rPr lang="en-US" sz="2400" b="1" dirty="0"/>
                <a:t>User</a:t>
              </a:r>
            </a:p>
            <a:p>
              <a:pPr algn="ctr"/>
              <a:r>
                <a:rPr lang="en-US" sz="2400" b="1" dirty="0" smtClean="0"/>
                <a:t>2.2</a:t>
              </a:r>
              <a:endParaRPr lang="en-US" sz="2400" b="1" dirty="0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105400" y="3124200"/>
              <a:ext cx="1219200" cy="1143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latin typeface="Bookman Old Style" panose="02050604050505020204" pitchFamily="18" charset="0"/>
                </a:rPr>
                <a:t>File </a:t>
              </a:r>
            </a:p>
            <a:p>
              <a:pPr algn="ctr"/>
              <a:r>
                <a:rPr lang="en-US" sz="2400" b="1" dirty="0" smtClean="0">
                  <a:latin typeface="Bookman Old Style" panose="02050604050505020204" pitchFamily="18" charset="0"/>
                </a:rPr>
                <a:t>Management </a:t>
              </a:r>
            </a:p>
            <a:p>
              <a:pPr algn="ctr"/>
              <a:r>
                <a:rPr lang="en-US" sz="2400" b="1" dirty="0" smtClean="0">
                  <a:latin typeface="Bookman Old Style" panose="02050604050505020204" pitchFamily="18" charset="0"/>
                </a:rPr>
                <a:t>System</a:t>
              </a:r>
              <a:endParaRPr lang="en-US" sz="2400" b="1" dirty="0">
                <a:latin typeface="Bookman Old Style" panose="02050604050505020204" pitchFamily="18" charset="0"/>
              </a:endParaRPr>
            </a:p>
            <a:p>
              <a:pPr algn="ctr"/>
              <a:r>
                <a:rPr lang="en-US" sz="2400" b="1" dirty="0" smtClean="0">
                  <a:latin typeface="Bookman Old Style" panose="02050604050505020204" pitchFamily="18" charset="0"/>
                </a:rPr>
                <a:t>1</a:t>
              </a:r>
              <a:endParaRPr lang="en-US" sz="2400" b="1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4115" name="AutoShape 19"/>
            <p:cNvCxnSpPr>
              <a:cxnSpLocks noChangeShapeType="1"/>
              <a:stCxn id="4100" idx="7"/>
              <a:endCxn id="4113" idx="0"/>
            </p:cNvCxnSpPr>
            <p:nvPr/>
          </p:nvCxnSpPr>
          <p:spPr bwMode="auto">
            <a:xfrm rot="16200000">
              <a:off x="4849813" y="1200150"/>
              <a:ext cx="274638" cy="1227137"/>
            </a:xfrm>
            <a:prstGeom prst="bentConnector3">
              <a:avLst>
                <a:gd name="adj1" fmla="val 1832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235450" y="1219200"/>
              <a:ext cx="1058373" cy="26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User Login info</a:t>
              </a:r>
            </a:p>
          </p:txBody>
        </p:sp>
        <p:cxnSp>
          <p:nvCxnSpPr>
            <p:cNvPr id="4117" name="AutoShape 21"/>
            <p:cNvCxnSpPr>
              <a:cxnSpLocks noChangeShapeType="1"/>
              <a:stCxn id="4114" idx="1"/>
              <a:endCxn id="4113" idx="2"/>
            </p:cNvCxnSpPr>
            <p:nvPr/>
          </p:nvCxnSpPr>
          <p:spPr bwMode="auto">
            <a:xfrm rot="5400000" flipH="1">
              <a:off x="4641850" y="2635250"/>
              <a:ext cx="1181100" cy="101600"/>
            </a:xfrm>
            <a:prstGeom prst="bentConnector4">
              <a:avLst>
                <a:gd name="adj1" fmla="val 38708"/>
                <a:gd name="adj2" fmla="val 3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8" name="Text Box 22"/>
            <p:cNvSpPr txBox="1">
              <a:spLocks noChangeArrowheads="1"/>
            </p:cNvSpPr>
            <p:nvPr/>
          </p:nvSpPr>
          <p:spPr bwMode="auto">
            <a:xfrm rot="16200000">
              <a:off x="3896727" y="2223994"/>
              <a:ext cx="1868073" cy="23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User Authentication  info</a:t>
              </a:r>
            </a:p>
          </p:txBody>
        </p:sp>
        <p:cxnSp>
          <p:nvCxnSpPr>
            <p:cNvPr id="4119" name="AutoShape 23"/>
            <p:cNvCxnSpPr>
              <a:cxnSpLocks noChangeShapeType="1"/>
              <a:stCxn id="4113" idx="6"/>
              <a:endCxn id="4114" idx="7"/>
            </p:cNvCxnSpPr>
            <p:nvPr/>
          </p:nvCxnSpPr>
          <p:spPr bwMode="auto">
            <a:xfrm>
              <a:off x="6019800" y="2095500"/>
              <a:ext cx="127000" cy="1181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 rot="16200000">
              <a:off x="5745950" y="2609756"/>
              <a:ext cx="1217625" cy="23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User Status Info</a:t>
              </a: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2514600" y="4038600"/>
              <a:ext cx="8382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/>
                <a:t>Create</a:t>
              </a:r>
            </a:p>
            <a:p>
              <a:pPr algn="ctr"/>
              <a:r>
                <a:rPr lang="en-US" sz="2400" b="1" dirty="0"/>
                <a:t>User </a:t>
              </a:r>
            </a:p>
            <a:p>
              <a:pPr algn="ctr"/>
              <a:r>
                <a:rPr lang="en-US" sz="2400" b="1" dirty="0"/>
                <a:t>2</a:t>
              </a:r>
              <a:r>
                <a:rPr lang="en-US" sz="2400" b="1" dirty="0" smtClean="0"/>
                <a:t>.3</a:t>
              </a:r>
              <a:endParaRPr lang="en-US" sz="2400" b="1" dirty="0"/>
            </a:p>
          </p:txBody>
        </p:sp>
        <p:cxnSp>
          <p:nvCxnSpPr>
            <p:cNvPr id="4128" name="AutoShape 32"/>
            <p:cNvCxnSpPr>
              <a:cxnSpLocks noChangeShapeType="1"/>
              <a:stCxn id="4127" idx="2"/>
              <a:endCxn id="4101" idx="1"/>
            </p:cNvCxnSpPr>
            <p:nvPr/>
          </p:nvCxnSpPr>
          <p:spPr bwMode="auto">
            <a:xfrm rot="10800000">
              <a:off x="2119313" y="1524000"/>
              <a:ext cx="395287" cy="2933700"/>
            </a:xfrm>
            <a:prstGeom prst="bentConnector3">
              <a:avLst>
                <a:gd name="adj1" fmla="val 1542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" name="AutoShape 33"/>
            <p:cNvCxnSpPr>
              <a:cxnSpLocks noChangeShapeType="1"/>
              <a:stCxn id="4101" idx="2"/>
              <a:endCxn id="4127" idx="0"/>
            </p:cNvCxnSpPr>
            <p:nvPr/>
          </p:nvCxnSpPr>
          <p:spPr bwMode="auto">
            <a:xfrm rot="16200000" flipH="1">
              <a:off x="1531144" y="2636044"/>
              <a:ext cx="2347912" cy="457200"/>
            </a:xfrm>
            <a:prstGeom prst="bentConnector3">
              <a:avLst>
                <a:gd name="adj1" fmla="val 818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31" name="Text Box 35"/>
            <p:cNvSpPr txBox="1">
              <a:spLocks noChangeArrowheads="1"/>
            </p:cNvSpPr>
            <p:nvPr/>
          </p:nvSpPr>
          <p:spPr bwMode="auto">
            <a:xfrm rot="5400000">
              <a:off x="1666493" y="3043937"/>
              <a:ext cx="1419990" cy="23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Registration  detail</a:t>
              </a:r>
            </a:p>
          </p:txBody>
        </p:sp>
        <p:sp>
          <p:nvSpPr>
            <p:cNvPr id="4132" name="Text Box 36"/>
            <p:cNvSpPr txBox="1">
              <a:spLocks noChangeArrowheads="1"/>
            </p:cNvSpPr>
            <p:nvPr/>
          </p:nvSpPr>
          <p:spPr bwMode="auto">
            <a:xfrm rot="16200000">
              <a:off x="1297774" y="3167762"/>
              <a:ext cx="1458928" cy="23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Registration  Result</a:t>
              </a:r>
            </a:p>
          </p:txBody>
        </p:sp>
        <p:cxnSp>
          <p:nvCxnSpPr>
            <p:cNvPr id="4133" name="AutoShape 37"/>
            <p:cNvCxnSpPr>
              <a:cxnSpLocks noChangeShapeType="1"/>
              <a:stCxn id="4127" idx="6"/>
              <a:endCxn id="4108" idx="2"/>
            </p:cNvCxnSpPr>
            <p:nvPr/>
          </p:nvCxnSpPr>
          <p:spPr bwMode="auto">
            <a:xfrm flipV="1">
              <a:off x="3352800" y="3505200"/>
              <a:ext cx="342900" cy="9525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34" name="Text Box 38"/>
            <p:cNvSpPr txBox="1">
              <a:spLocks noChangeArrowheads="1"/>
            </p:cNvSpPr>
            <p:nvPr/>
          </p:nvSpPr>
          <p:spPr bwMode="auto">
            <a:xfrm rot="16200000">
              <a:off x="3178751" y="3982150"/>
              <a:ext cx="865622" cy="23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User detail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7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262</Words>
  <Application>Microsoft Office PowerPoint</Application>
  <PresentationFormat>On-screen Show (4:3)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Joysankar sengupta</cp:lastModifiedBy>
  <cp:revision>35</cp:revision>
  <dcterms:created xsi:type="dcterms:W3CDTF">2013-06-22T07:50:58Z</dcterms:created>
  <dcterms:modified xsi:type="dcterms:W3CDTF">2013-06-25T19:37:02Z</dcterms:modified>
</cp:coreProperties>
</file>