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3707904" y="332656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67544" y="4365104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588224" y="1268760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3707904" y="551723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6588224" y="407707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539552" y="155679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067944" y="620688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Client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7020272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Client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948264" y="4365104"/>
            <a:ext cx="15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Desktop Client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4349447" y="579597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1259632" y="46438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755576" y="1844824"/>
            <a:ext cx="16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Device </a:t>
            </a:r>
            <a:endParaRPr lang="en-IN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292080" y="299695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940152" y="836712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8" idx="3"/>
          </p:cNvCxnSpPr>
          <p:nvPr/>
        </p:nvCxnSpPr>
        <p:spPr>
          <a:xfrm>
            <a:off x="5796136" y="83671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68" idx="1"/>
          </p:cNvCxnSpPr>
          <p:nvPr/>
        </p:nvCxnSpPr>
        <p:spPr>
          <a:xfrm>
            <a:off x="3419872" y="83671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19872" y="836712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19872" y="29249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9952" y="4077072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220072" y="4005064"/>
            <a:ext cx="1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/>
          <p:nvPr/>
        </p:nvCxnSpPr>
        <p:spPr>
          <a:xfrm>
            <a:off x="5508104" y="3789042"/>
            <a:ext cx="1080122" cy="648072"/>
          </a:xfrm>
          <a:prstGeom prst="bentConnector3">
            <a:avLst>
              <a:gd name="adj1" fmla="val 5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67" idx="6"/>
          </p:cNvCxnSpPr>
          <p:nvPr/>
        </p:nvCxnSpPr>
        <p:spPr>
          <a:xfrm rot="10800000">
            <a:off x="5652120" y="3501008"/>
            <a:ext cx="1800200" cy="576064"/>
          </a:xfrm>
          <a:prstGeom prst="bentConnector3">
            <a:avLst>
              <a:gd name="adj1" fmla="val -7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endCxn id="70" idx="2"/>
          </p:cNvCxnSpPr>
          <p:nvPr/>
        </p:nvCxnSpPr>
        <p:spPr>
          <a:xfrm flipV="1">
            <a:off x="5652120" y="2276872"/>
            <a:ext cx="1980220" cy="10801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9"/>
          <p:cNvCxnSpPr/>
          <p:nvPr/>
        </p:nvCxnSpPr>
        <p:spPr>
          <a:xfrm rot="10800000" flipV="1">
            <a:off x="5508104" y="2276872"/>
            <a:ext cx="1296144" cy="864096"/>
          </a:xfrm>
          <a:prstGeom prst="bentConnector3">
            <a:avLst>
              <a:gd name="adj1" fmla="val 14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</p:cNvCxnSpPr>
          <p:nvPr/>
        </p:nvCxnSpPr>
        <p:spPr>
          <a:xfrm flipV="1">
            <a:off x="2555776" y="3789040"/>
            <a:ext cx="1116124" cy="1080120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stCxn id="67" idx="2"/>
          </p:cNvCxnSpPr>
          <p:nvPr/>
        </p:nvCxnSpPr>
        <p:spPr>
          <a:xfrm rot="10800000" flipV="1">
            <a:off x="1331640" y="3501008"/>
            <a:ext cx="2232248" cy="864096"/>
          </a:xfrm>
          <a:prstGeom prst="bentConnector3">
            <a:avLst>
              <a:gd name="adj1" fmla="val 100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/>
          <p:nvPr/>
        </p:nvCxnSpPr>
        <p:spPr>
          <a:xfrm>
            <a:off x="1475656" y="2564904"/>
            <a:ext cx="2232248" cy="576064"/>
          </a:xfrm>
          <a:prstGeom prst="bentConnector3">
            <a:avLst>
              <a:gd name="adj1" fmla="val 10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67944" y="4365104"/>
            <a:ext cx="1073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for </a:t>
            </a:r>
          </a:p>
          <a:p>
            <a:r>
              <a:rPr lang="en-US" dirty="0" err="1" smtClean="0"/>
              <a:t>Authenti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cation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5" name="TextBox 154"/>
          <p:cNvSpPr txBox="1"/>
          <p:nvPr/>
        </p:nvSpPr>
        <p:spPr>
          <a:xfrm>
            <a:off x="5169696" y="4869160"/>
            <a:ext cx="1490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or </a:t>
            </a:r>
          </a:p>
          <a:p>
            <a:r>
              <a:rPr lang="en-US" dirty="0" smtClean="0"/>
              <a:t>reject request</a:t>
            </a:r>
            <a:endParaRPr lang="en-IN" dirty="0"/>
          </a:p>
        </p:txBody>
      </p:sp>
      <p:sp>
        <p:nvSpPr>
          <p:cNvPr id="156" name="TextBox 155"/>
          <p:cNvSpPr txBox="1"/>
          <p:nvPr/>
        </p:nvSpPr>
        <p:spPr>
          <a:xfrm>
            <a:off x="5364088" y="4437112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details</a:t>
            </a:r>
            <a:endParaRPr lang="en-IN" dirty="0"/>
          </a:p>
        </p:txBody>
      </p:sp>
      <p:sp>
        <p:nvSpPr>
          <p:cNvPr id="157" name="TextBox 156"/>
          <p:cNvSpPr txBox="1"/>
          <p:nvPr/>
        </p:nvSpPr>
        <p:spPr>
          <a:xfrm>
            <a:off x="5868144" y="3429000"/>
            <a:ext cx="150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file </a:t>
            </a:r>
          </a:p>
          <a:p>
            <a:r>
              <a:rPr lang="en-US" dirty="0" smtClean="0"/>
              <a:t>system details</a:t>
            </a:r>
            <a:endParaRPr lang="en-IN" dirty="0"/>
          </a:p>
        </p:txBody>
      </p:sp>
      <p:sp>
        <p:nvSpPr>
          <p:cNvPr id="159" name="TextBox 158"/>
          <p:cNvSpPr txBox="1"/>
          <p:nvPr/>
        </p:nvSpPr>
        <p:spPr>
          <a:xfrm>
            <a:off x="7665775" y="2420888"/>
            <a:ext cx="14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hierarchy,</a:t>
            </a:r>
          </a:p>
          <a:p>
            <a:r>
              <a:rPr lang="en-US" dirty="0" smtClean="0"/>
              <a:t>permission</a:t>
            </a:r>
            <a:endParaRPr lang="en-IN" dirty="0"/>
          </a:p>
        </p:txBody>
      </p:sp>
      <p:sp>
        <p:nvSpPr>
          <p:cNvPr id="160" name="TextBox 159"/>
          <p:cNvSpPr txBox="1"/>
          <p:nvPr/>
        </p:nvSpPr>
        <p:spPr>
          <a:xfrm>
            <a:off x="6732240" y="2204864"/>
            <a:ext cx="94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user,</a:t>
            </a:r>
          </a:p>
          <a:p>
            <a:r>
              <a:rPr lang="en-US" dirty="0" smtClean="0"/>
              <a:t>profile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4860032" y="1484784"/>
            <a:ext cx="1233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details </a:t>
            </a:r>
          </a:p>
          <a:p>
            <a:r>
              <a:rPr lang="en-US" dirty="0" smtClean="0"/>
              <a:t>and info,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user info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3419872" y="1569566"/>
            <a:ext cx="1517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info, </a:t>
            </a:r>
          </a:p>
          <a:p>
            <a:r>
              <a:rPr lang="en-US" dirty="0" smtClean="0"/>
              <a:t>device details,</a:t>
            </a:r>
          </a:p>
          <a:p>
            <a:r>
              <a:rPr lang="en-US" dirty="0" smtClean="0"/>
              <a:t>data info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331640" y="3717032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  <a:endParaRPr lang="en-IN" dirty="0"/>
          </a:p>
        </p:txBody>
      </p:sp>
      <p:sp>
        <p:nvSpPr>
          <p:cNvPr id="164" name="TextBox 163"/>
          <p:cNvSpPr txBox="1"/>
          <p:nvPr/>
        </p:nvSpPr>
        <p:spPr>
          <a:xfrm>
            <a:off x="2555776" y="4221088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permission </a:t>
            </a:r>
            <a:endParaRPr lang="en-IN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5776" y="4797152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464976" y="2566645"/>
            <a:ext cx="18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info, </a:t>
            </a:r>
          </a:p>
          <a:p>
            <a:r>
              <a:rPr lang="en-US" dirty="0" smtClean="0"/>
              <a:t>File system details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062940" y="2996952"/>
            <a:ext cx="1165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File </a:t>
            </a:r>
            <a:endParaRPr lang="en-US" sz="1400" dirty="0" smtClean="0"/>
          </a:p>
          <a:p>
            <a:pPr algn="ctr"/>
            <a:r>
              <a:rPr lang="en-US" sz="1400" dirty="0" smtClean="0"/>
              <a:t>Management</a:t>
            </a:r>
          </a:p>
          <a:p>
            <a:pPr algn="ctr"/>
            <a:r>
              <a:rPr lang="en-US" sz="1400" dirty="0" smtClean="0"/>
              <a:t>System</a:t>
            </a:r>
            <a:endParaRPr lang="en-IN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6939" y="4870901"/>
            <a:ext cx="11657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User</a:t>
            </a:r>
            <a:endParaRPr lang="en-US" sz="1400" dirty="0" smtClean="0"/>
          </a:p>
          <a:p>
            <a:pPr algn="ctr"/>
            <a:r>
              <a:rPr lang="en-US" sz="1400" dirty="0" smtClean="0"/>
              <a:t>Management</a:t>
            </a:r>
            <a:endParaRPr lang="en-IN" sz="1400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3" name="Group 132"/>
          <p:cNvGrpSpPr/>
          <p:nvPr/>
        </p:nvGrpSpPr>
        <p:grpSpPr>
          <a:xfrm>
            <a:off x="3707904" y="4869160"/>
            <a:ext cx="1728192" cy="1152128"/>
            <a:chOff x="3851920" y="5445224"/>
            <a:chExt cx="1728192" cy="1152128"/>
          </a:xfrm>
        </p:grpSpPr>
        <p:sp>
          <p:nvSpPr>
            <p:cNvPr id="78" name="TextBox 77"/>
            <p:cNvSpPr txBox="1"/>
            <p:nvPr/>
          </p:nvSpPr>
          <p:spPr>
            <a:xfrm>
              <a:off x="4203323" y="5661248"/>
              <a:ext cx="116576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</a:p>
            <a:p>
              <a:pPr algn="ctr"/>
              <a:r>
                <a:rPr lang="en-US" sz="1400" dirty="0" smtClean="0"/>
                <a:t>Admin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Management</a:t>
              </a:r>
              <a:endParaRPr lang="en-IN" sz="1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851920" y="5445224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7544" y="1484784"/>
            <a:ext cx="1728192" cy="1152128"/>
            <a:chOff x="539552" y="1412776"/>
            <a:chExt cx="1728192" cy="1152128"/>
          </a:xfrm>
        </p:grpSpPr>
        <p:sp>
          <p:nvSpPr>
            <p:cNvPr id="77" name="TextBox 76"/>
            <p:cNvSpPr txBox="1"/>
            <p:nvPr/>
          </p:nvSpPr>
          <p:spPr>
            <a:xfrm>
              <a:off x="931138" y="1484784"/>
              <a:ext cx="9190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</a:t>
              </a:r>
              <a:endParaRPr lang="en-IN" dirty="0" smtClean="0"/>
            </a:p>
            <a:p>
              <a:pPr algn="ctr"/>
              <a:r>
                <a:rPr lang="en-IN" sz="1400" dirty="0" smtClean="0"/>
                <a:t>Desktop </a:t>
              </a:r>
              <a:endParaRPr lang="en-IN" sz="1400" dirty="0" smtClean="0"/>
            </a:p>
            <a:p>
              <a:pPr algn="ctr"/>
              <a:r>
                <a:rPr lang="en-IN" sz="1400" dirty="0" smtClean="0"/>
                <a:t>Client </a:t>
              </a:r>
            </a:p>
            <a:p>
              <a:pPr algn="ctr"/>
              <a:r>
                <a:rPr lang="en-IN" sz="1400" dirty="0" smtClean="0"/>
                <a:t>Controller</a:t>
              </a:r>
              <a:endParaRPr lang="en-IN" sz="14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39552" y="1412776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804248" y="4221088"/>
            <a:ext cx="1728192" cy="1159679"/>
            <a:chOff x="6804248" y="4221088"/>
            <a:chExt cx="1728192" cy="1159679"/>
          </a:xfrm>
        </p:grpSpPr>
        <p:sp>
          <p:nvSpPr>
            <p:cNvPr id="75" name="TextBox 74"/>
            <p:cNvSpPr txBox="1"/>
            <p:nvPr/>
          </p:nvSpPr>
          <p:spPr>
            <a:xfrm>
              <a:off x="7267842" y="4365104"/>
              <a:ext cx="9190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</a:p>
            <a:p>
              <a:pPr algn="ctr"/>
              <a:r>
                <a:rPr lang="en-US" sz="1400" dirty="0" smtClean="0"/>
                <a:t>Mobile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IN" sz="1400" dirty="0" smtClean="0"/>
                <a:t>Controller</a:t>
              </a:r>
              <a:endParaRPr lang="en-IN" sz="14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804248" y="422108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444208" y="1412776"/>
            <a:ext cx="1728192" cy="1364670"/>
            <a:chOff x="6804248" y="980728"/>
            <a:chExt cx="1728192" cy="1364670"/>
          </a:xfrm>
        </p:grpSpPr>
        <p:sp>
          <p:nvSpPr>
            <p:cNvPr id="76" name="TextBox 75"/>
            <p:cNvSpPr txBox="1"/>
            <p:nvPr/>
          </p:nvSpPr>
          <p:spPr>
            <a:xfrm>
              <a:off x="7212217" y="1052736"/>
              <a:ext cx="1030347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</a:p>
            <a:p>
              <a:pPr algn="ctr"/>
              <a:r>
                <a:rPr lang="en-US" sz="1400" dirty="0" smtClean="0"/>
                <a:t>Web 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IN" sz="1400" dirty="0" smtClean="0"/>
                <a:t>Controller</a:t>
              </a:r>
            </a:p>
            <a:p>
              <a:endParaRPr lang="en-IN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4248" y="98072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91880" y="476672"/>
            <a:ext cx="1728192" cy="1364670"/>
            <a:chOff x="3851920" y="116632"/>
            <a:chExt cx="1728192" cy="1364670"/>
          </a:xfrm>
        </p:grpSpPr>
        <p:sp>
          <p:nvSpPr>
            <p:cNvPr id="80" name="TextBox 79"/>
            <p:cNvSpPr txBox="1"/>
            <p:nvPr/>
          </p:nvSpPr>
          <p:spPr>
            <a:xfrm>
              <a:off x="4060441" y="188640"/>
              <a:ext cx="131478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sz="1400" dirty="0" smtClean="0"/>
                <a:t>External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Device</a:t>
              </a:r>
            </a:p>
            <a:p>
              <a:pPr algn="ctr"/>
              <a:r>
                <a:rPr lang="en-US" sz="1400" dirty="0" smtClean="0"/>
                <a:t>Management</a:t>
              </a:r>
            </a:p>
            <a:p>
              <a:r>
                <a:rPr lang="en-US" dirty="0" smtClean="0"/>
                <a:t> </a:t>
              </a:r>
              <a:endParaRPr lang="en-IN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51920" y="116632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9512" y="404664"/>
            <a:ext cx="15841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179512" y="467380"/>
            <a:ext cx="154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Desktop Client</a:t>
            </a:r>
            <a:endParaRPr lang="en-IN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9512" y="6165304"/>
            <a:ext cx="1584176" cy="504056"/>
            <a:chOff x="251520" y="764704"/>
            <a:chExt cx="1584176" cy="504056"/>
          </a:xfrm>
        </p:grpSpPr>
        <p:sp>
          <p:nvSpPr>
            <p:cNvPr id="54" name="Rectangle 53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6840" y="836712"/>
              <a:ext cx="61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I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3728" y="6309320"/>
            <a:ext cx="1584176" cy="504056"/>
            <a:chOff x="251520" y="764704"/>
            <a:chExt cx="1584176" cy="504056"/>
          </a:xfrm>
        </p:grpSpPr>
        <p:sp>
          <p:nvSpPr>
            <p:cNvPr id="57" name="Rectangle 56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6271" y="83671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Admin</a:t>
              </a:r>
              <a:endParaRPr lang="en-IN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80312" y="5661248"/>
            <a:ext cx="1584176" cy="504056"/>
            <a:chOff x="251520" y="764704"/>
            <a:chExt cx="1584176" cy="504056"/>
          </a:xfrm>
        </p:grpSpPr>
        <p:sp>
          <p:nvSpPr>
            <p:cNvPr id="60" name="Rectangle 59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5125" y="836712"/>
              <a:ext cx="1440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Mobile Client</a:t>
              </a:r>
              <a:endParaRPr lang="en-IN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380312" y="2708920"/>
            <a:ext cx="1584176" cy="504056"/>
            <a:chOff x="251520" y="764704"/>
            <a:chExt cx="1584176" cy="504056"/>
          </a:xfrm>
        </p:grpSpPr>
        <p:sp>
          <p:nvSpPr>
            <p:cNvPr id="63" name="Rectangle 62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62" y="836712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Web Client</a:t>
              </a:r>
              <a:endParaRPr lang="en-IN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59445" y="188640"/>
            <a:ext cx="1632435" cy="718339"/>
            <a:chOff x="209361" y="764704"/>
            <a:chExt cx="1632435" cy="718339"/>
          </a:xfrm>
        </p:grpSpPr>
        <p:sp>
          <p:nvSpPr>
            <p:cNvPr id="66" name="Rectangle 65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9361" y="836712"/>
              <a:ext cx="163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External Device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48064" y="116632"/>
            <a:ext cx="2304256" cy="504056"/>
            <a:chOff x="6228184" y="18864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72200" y="251356"/>
              <a:ext cx="14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Device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Web client details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IN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660232" y="3429000"/>
            <a:ext cx="2304256" cy="504056"/>
            <a:chOff x="6228184" y="188640"/>
            <a:chExt cx="23042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72200" y="251356"/>
              <a:ext cx="151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Mobile details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580112" y="6237312"/>
            <a:ext cx="2304256" cy="504056"/>
            <a:chOff x="6228184" y="188640"/>
            <a:chExt cx="2304256" cy="504056"/>
          </a:xfrm>
        </p:grpSpPr>
        <p:sp>
          <p:nvSpPr>
            <p:cNvPr id="114" name="Rectangle 11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372200" y="251356"/>
              <a:ext cx="1467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 details</a:t>
              </a:r>
              <a:endParaRPr lang="en-IN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D5</a:t>
              </a:r>
              <a:endParaRPr lang="en-IN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5536" y="3861048"/>
            <a:ext cx="2304256" cy="432048"/>
            <a:chOff x="6228184" y="188640"/>
            <a:chExt cx="2477308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372201" y="251356"/>
              <a:ext cx="19606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details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6771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7504" y="3140968"/>
            <a:ext cx="2304256" cy="504056"/>
            <a:chOff x="6228184" y="188640"/>
            <a:chExt cx="2304256" cy="504056"/>
          </a:xfrm>
        </p:grpSpPr>
        <p:sp>
          <p:nvSpPr>
            <p:cNvPr id="127" name="Rectangle 126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300192" y="251356"/>
              <a:ext cx="178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Desktop file info</a:t>
              </a:r>
              <a:endParaRPr lang="en-IN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IN" dirty="0"/>
            </a:p>
          </p:txBody>
        </p:sp>
      </p:grpSp>
      <p:cxnSp>
        <p:nvCxnSpPr>
          <p:cNvPr id="140" name="Elbow Connector 139"/>
          <p:cNvCxnSpPr>
            <a:stCxn id="57" idx="0"/>
            <a:endCxn id="46" idx="2"/>
          </p:cNvCxnSpPr>
          <p:nvPr/>
        </p:nvCxnSpPr>
        <p:spPr>
          <a:xfrm rot="5400000" flipH="1" flipV="1">
            <a:off x="2879812" y="5481228"/>
            <a:ext cx="864096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39"/>
          <p:cNvCxnSpPr>
            <a:stCxn id="46" idx="6"/>
          </p:cNvCxnSpPr>
          <p:nvPr/>
        </p:nvCxnSpPr>
        <p:spPr>
          <a:xfrm>
            <a:off x="5436096" y="5445224"/>
            <a:ext cx="792088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9"/>
          <p:cNvCxnSpPr>
            <a:stCxn id="114" idx="1"/>
            <a:endCxn id="46" idx="4"/>
          </p:cNvCxnSpPr>
          <p:nvPr/>
        </p:nvCxnSpPr>
        <p:spPr>
          <a:xfrm rot="10800000">
            <a:off x="4572000" y="6021288"/>
            <a:ext cx="1008112" cy="4680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39"/>
          <p:cNvCxnSpPr>
            <a:stCxn id="60" idx="1"/>
            <a:endCxn id="48" idx="3"/>
          </p:cNvCxnSpPr>
          <p:nvPr/>
        </p:nvCxnSpPr>
        <p:spPr>
          <a:xfrm rot="10800000">
            <a:off x="7057336" y="5204492"/>
            <a:ext cx="322976" cy="708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39"/>
          <p:cNvCxnSpPr>
            <a:stCxn id="48" idx="6"/>
          </p:cNvCxnSpPr>
          <p:nvPr/>
        </p:nvCxnSpPr>
        <p:spPr>
          <a:xfrm flipV="1">
            <a:off x="8532440" y="3933056"/>
            <a:ext cx="215516" cy="864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39"/>
          <p:cNvCxnSpPr>
            <a:stCxn id="108" idx="1"/>
            <a:endCxn id="48" idx="1"/>
          </p:cNvCxnSpPr>
          <p:nvPr/>
        </p:nvCxnSpPr>
        <p:spPr>
          <a:xfrm rot="10800000" flipH="1" flipV="1">
            <a:off x="6660232" y="3681027"/>
            <a:ext cx="397104" cy="708785"/>
          </a:xfrm>
          <a:prstGeom prst="bentConnector4">
            <a:avLst>
              <a:gd name="adj1" fmla="val -57567"/>
              <a:gd name="adj2" fmla="val 733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39"/>
          <p:cNvCxnSpPr/>
          <p:nvPr/>
        </p:nvCxnSpPr>
        <p:spPr>
          <a:xfrm rot="5400000" flipH="1" flipV="1">
            <a:off x="8028384" y="1412776"/>
            <a:ext cx="648072" cy="36004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2"/>
          </p:cNvCxnSpPr>
          <p:nvPr/>
        </p:nvCxnSpPr>
        <p:spPr>
          <a:xfrm rot="5400000">
            <a:off x="5976156" y="1448780"/>
            <a:ext cx="1008112" cy="72008"/>
          </a:xfrm>
          <a:prstGeom prst="bentConnector4">
            <a:avLst>
              <a:gd name="adj1" fmla="val 21429"/>
              <a:gd name="adj2" fmla="val 8407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39"/>
          <p:cNvCxnSpPr>
            <a:stCxn id="63" idx="1"/>
            <a:endCxn id="49" idx="3"/>
          </p:cNvCxnSpPr>
          <p:nvPr/>
        </p:nvCxnSpPr>
        <p:spPr>
          <a:xfrm rot="10800000">
            <a:off x="6697296" y="2396180"/>
            <a:ext cx="683016" cy="5647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39"/>
          <p:cNvCxnSpPr>
            <a:endCxn id="44" idx="2"/>
          </p:cNvCxnSpPr>
          <p:nvPr/>
        </p:nvCxnSpPr>
        <p:spPr>
          <a:xfrm>
            <a:off x="2843808" y="692696"/>
            <a:ext cx="648072" cy="360040"/>
          </a:xfrm>
          <a:prstGeom prst="bentConnector3">
            <a:avLst>
              <a:gd name="adj1" fmla="val -20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39"/>
          <p:cNvCxnSpPr>
            <a:endCxn id="44" idx="0"/>
          </p:cNvCxnSpPr>
          <p:nvPr/>
        </p:nvCxnSpPr>
        <p:spPr>
          <a:xfrm rot="10800000" flipV="1">
            <a:off x="4355976" y="332656"/>
            <a:ext cx="792088" cy="1440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44" idx="6"/>
            <a:endCxn id="70" idx="2"/>
          </p:cNvCxnSpPr>
          <p:nvPr/>
        </p:nvCxnSpPr>
        <p:spPr>
          <a:xfrm flipV="1">
            <a:off x="5220072" y="620688"/>
            <a:ext cx="1080120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39"/>
          <p:cNvCxnSpPr/>
          <p:nvPr/>
        </p:nvCxnSpPr>
        <p:spPr>
          <a:xfrm rot="5400000">
            <a:off x="-180528" y="2492896"/>
            <a:ext cx="1152128" cy="144016"/>
          </a:xfrm>
          <a:prstGeom prst="bentConnector3">
            <a:avLst>
              <a:gd name="adj1" fmla="val -4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39"/>
          <p:cNvCxnSpPr/>
          <p:nvPr/>
        </p:nvCxnSpPr>
        <p:spPr>
          <a:xfrm rot="10800000">
            <a:off x="2195736" y="2060848"/>
            <a:ext cx="1440160" cy="1224136"/>
          </a:xfrm>
          <a:prstGeom prst="bentConnector3">
            <a:avLst>
              <a:gd name="adj1" fmla="val 453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139"/>
          <p:cNvCxnSpPr>
            <a:stCxn id="121" idx="1"/>
            <a:endCxn id="45" idx="2"/>
          </p:cNvCxnSpPr>
          <p:nvPr/>
        </p:nvCxnSpPr>
        <p:spPr>
          <a:xfrm rot="10800000" flipV="1">
            <a:off x="395536" y="4077072"/>
            <a:ext cx="12700" cy="11521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>
            <a:stCxn id="67" idx="5"/>
          </p:cNvCxnSpPr>
          <p:nvPr/>
        </p:nvCxnSpPr>
        <p:spPr>
          <a:xfrm rot="16200000" flipH="1">
            <a:off x="5570315" y="3735254"/>
            <a:ext cx="1099716" cy="15477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187624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4427984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44008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4211960" y="1628800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788024" y="1556792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361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139"/>
          <p:cNvCxnSpPr/>
          <p:nvPr/>
        </p:nvCxnSpPr>
        <p:spPr>
          <a:xfrm>
            <a:off x="2051720" y="1772816"/>
            <a:ext cx="1800200" cy="1260140"/>
          </a:xfrm>
          <a:prstGeom prst="bentConnector3">
            <a:avLst>
              <a:gd name="adj1" fmla="val 838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V="1">
            <a:off x="1907704" y="2492896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stCxn id="48" idx="2"/>
            <a:endCxn id="67" idx="6"/>
          </p:cNvCxnSpPr>
          <p:nvPr/>
        </p:nvCxnSpPr>
        <p:spPr>
          <a:xfrm rot="10800000">
            <a:off x="5652120" y="3501008"/>
            <a:ext cx="1152128" cy="1296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rot="10800000" flipV="1">
            <a:off x="5508104" y="2276872"/>
            <a:ext cx="1008112" cy="864096"/>
          </a:xfrm>
          <a:prstGeom prst="bentConnector3">
            <a:avLst>
              <a:gd name="adj1" fmla="val -44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/>
          <p:nvPr/>
        </p:nvCxnSpPr>
        <p:spPr>
          <a:xfrm flipV="1">
            <a:off x="5148064" y="2204864"/>
            <a:ext cx="1368152" cy="720080"/>
          </a:xfrm>
          <a:prstGeom prst="bentConnector3">
            <a:avLst>
              <a:gd name="adj1" fmla="val -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169847" y="836712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 </a:t>
            </a:r>
          </a:p>
          <a:p>
            <a:r>
              <a:rPr lang="en-US" sz="1200" dirty="0" smtClean="0"/>
              <a:t>device</a:t>
            </a:r>
            <a:r>
              <a:rPr lang="en-IN" sz="1200" dirty="0" smtClean="0"/>
              <a:t> details</a:t>
            </a:r>
            <a:endParaRPr lang="en-US" sz="1200" dirty="0" smtClean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7624" y="90872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20072" y="775737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292060" y="35332"/>
            <a:ext cx="85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details</a:t>
            </a:r>
            <a:endParaRPr lang="en-IN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63190" y="5589240"/>
            <a:ext cx="113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and </a:t>
            </a:r>
          </a:p>
          <a:p>
            <a:r>
              <a:rPr lang="en-US" sz="1200" dirty="0" smtClean="0"/>
              <a:t>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956702" y="4221088"/>
            <a:ext cx="54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</a:t>
            </a:r>
          </a:p>
          <a:p>
            <a:r>
              <a:rPr lang="en-US" sz="1200" dirty="0" smtClean="0"/>
              <a:t>Or </a:t>
            </a:r>
          </a:p>
          <a:p>
            <a:r>
              <a:rPr lang="en-US" sz="1200" dirty="0" smtClean="0"/>
              <a:t>reject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44008" y="4221088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tication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293097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067944" y="6453336"/>
            <a:ext cx="15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admin details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0112" y="544522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</a:t>
            </a:r>
          </a:p>
          <a:p>
            <a:r>
              <a:rPr lang="en-US" sz="1200" dirty="0" smtClean="0"/>
              <a:t>admin 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188355" y="5775647"/>
            <a:ext cx="172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and 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41886" y="4293096"/>
            <a:ext cx="9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 details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59632" y="4293096"/>
            <a:ext cx="11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user details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627784" y="3501008"/>
            <a:ext cx="74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 or </a:t>
            </a:r>
          </a:p>
          <a:p>
            <a:r>
              <a:rPr lang="en-US" sz="1200" dirty="0" smtClean="0"/>
              <a:t>reject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771800" y="4429561"/>
            <a:ext cx="848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Authent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ication</a:t>
            </a:r>
            <a:r>
              <a:rPr lang="en-US" sz="1200" dirty="0" smtClean="0"/>
              <a:t>, </a:t>
            </a:r>
          </a:p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File details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53659" y="2204864"/>
            <a:ext cx="107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Gather all the </a:t>
            </a:r>
          </a:p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08104" y="270892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the </a:t>
            </a:r>
          </a:p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69706" y="2935977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444208" y="5229200"/>
            <a:ext cx="69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36096" y="378904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292080" y="4437112"/>
            <a:ext cx="82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 file Info</a:t>
            </a:r>
            <a:endParaRPr lang="en-IN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635896" y="1844824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Ask for</a:t>
            </a:r>
          </a:p>
          <a:p>
            <a:r>
              <a:rPr lang="en-IN" sz="1200" dirty="0" smtClean="0"/>
              <a:t> file </a:t>
            </a:r>
          </a:p>
          <a:p>
            <a:r>
              <a:rPr lang="en-IN" sz="1200" dirty="0" smtClean="0"/>
              <a:t> details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720068" y="1556792"/>
            <a:ext cx="86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Provide</a:t>
            </a:r>
          </a:p>
          <a:p>
            <a:r>
              <a:rPr lang="en-IN" sz="1200" dirty="0" smtClean="0"/>
              <a:t> file details</a:t>
            </a:r>
            <a:endParaRPr lang="en-IN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172400" y="191683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868144" y="1340768"/>
            <a:ext cx="63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95736" y="2060848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059832" y="1733907"/>
            <a:ext cx="624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51520" y="2564904"/>
            <a:ext cx="71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259632" y="2708920"/>
            <a:ext cx="67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info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706060" y="407707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372200" y="3933056"/>
            <a:ext cx="113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File data</a:t>
            </a:r>
            <a:endParaRPr lang="en-IN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38802" y="910461"/>
            <a:ext cx="8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362200" y="762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External</a:t>
            </a:r>
          </a:p>
          <a:p>
            <a:pPr algn="ctr"/>
            <a:r>
              <a:rPr lang="en-US" sz="1200" b="1" dirty="0" smtClean="0"/>
              <a:t> Device</a:t>
            </a:r>
          </a:p>
          <a:p>
            <a:pPr algn="ctr"/>
            <a:r>
              <a:rPr lang="en-US" sz="1200" b="1" dirty="0" smtClean="0"/>
              <a:t> Manager</a:t>
            </a:r>
            <a:endParaRPr lang="en-US" sz="1200" b="1" dirty="0"/>
          </a:p>
          <a:p>
            <a:pPr algn="ctr"/>
            <a:r>
              <a:rPr lang="en-US" sz="1200" b="1" dirty="0"/>
              <a:t>4.1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590800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Desktop </a:t>
            </a:r>
          </a:p>
          <a:p>
            <a:pPr algn="ctr"/>
            <a:r>
              <a:rPr lang="en-US" sz="1200" b="1" dirty="0" smtClean="0"/>
              <a:t>Files </a:t>
            </a:r>
          </a:p>
          <a:p>
            <a:pPr algn="ctr"/>
            <a:r>
              <a:rPr lang="en-US" sz="1200" b="1" dirty="0" smtClean="0"/>
              <a:t>Manager</a:t>
            </a:r>
            <a:endParaRPr lang="en-US" sz="1200" b="1" dirty="0"/>
          </a:p>
          <a:p>
            <a:pPr algn="ctr"/>
            <a:r>
              <a:rPr lang="en-US" sz="1200" b="1" dirty="0"/>
              <a:t>4.2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133600" y="3124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Web </a:t>
            </a:r>
          </a:p>
          <a:p>
            <a:pPr algn="ctr"/>
            <a:r>
              <a:rPr lang="en-US" sz="1200" b="1" dirty="0" smtClean="0"/>
              <a:t>File </a:t>
            </a:r>
          </a:p>
          <a:p>
            <a:pPr algn="ctr"/>
            <a:r>
              <a:rPr lang="en-US" sz="1200" b="1" dirty="0" smtClean="0"/>
              <a:t>Manager</a:t>
            </a:r>
            <a:endParaRPr lang="en-US" sz="1200" b="1" dirty="0"/>
          </a:p>
          <a:p>
            <a:pPr algn="ctr"/>
            <a:r>
              <a:rPr lang="en-US" sz="1200" b="1" dirty="0"/>
              <a:t>4.3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4572000" y="1828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Aggregator</a:t>
            </a:r>
          </a:p>
          <a:p>
            <a:pPr algn="ctr"/>
            <a:r>
              <a:rPr lang="en-US" sz="1200" b="1"/>
              <a:t>4.4</a:t>
            </a:r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" y="2133600"/>
            <a:ext cx="1295400" cy="381000"/>
            <a:chOff x="336" y="384"/>
            <a:chExt cx="816" cy="240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36" y="422"/>
              <a:ext cx="73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D2    </a:t>
              </a:r>
              <a:r>
                <a:rPr lang="en-US" sz="1000" dirty="0" smtClean="0"/>
                <a:t>Device </a:t>
              </a:r>
              <a:r>
                <a:rPr lang="en-US" sz="1000" dirty="0"/>
                <a:t>details</a:t>
              </a:r>
            </a:p>
          </p:txBody>
        </p:sp>
      </p:grpSp>
      <p:cxnSp>
        <p:nvCxnSpPr>
          <p:cNvPr id="6157" name="AutoShape 13"/>
          <p:cNvCxnSpPr>
            <a:cxnSpLocks noChangeShapeType="1"/>
            <a:stCxn id="6154" idx="0"/>
            <a:endCxn id="6148" idx="2"/>
          </p:cNvCxnSpPr>
          <p:nvPr/>
        </p:nvCxnSpPr>
        <p:spPr bwMode="auto">
          <a:xfrm rot="16200000">
            <a:off x="1066800" y="838200"/>
            <a:ext cx="952500" cy="163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AutoShape 14"/>
          <p:cNvCxnSpPr>
            <a:cxnSpLocks noChangeShapeType="1"/>
            <a:stCxn id="6154" idx="2"/>
            <a:endCxn id="6150" idx="2"/>
          </p:cNvCxnSpPr>
          <p:nvPr/>
        </p:nvCxnSpPr>
        <p:spPr bwMode="auto">
          <a:xfrm rot="16200000" flipH="1">
            <a:off x="914400" y="2324100"/>
            <a:ext cx="1028700" cy="1409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16"/>
          <p:cNvCxnSpPr>
            <a:cxnSpLocks noChangeShapeType="1"/>
            <a:stCxn id="6148" idx="6"/>
            <a:endCxn id="6151" idx="0"/>
          </p:cNvCxnSpPr>
          <p:nvPr/>
        </p:nvCxnSpPr>
        <p:spPr bwMode="auto">
          <a:xfrm>
            <a:off x="3200400" y="1181100"/>
            <a:ext cx="18669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17"/>
          <p:cNvCxnSpPr>
            <a:cxnSpLocks noChangeShapeType="1"/>
            <a:stCxn id="6149" idx="6"/>
            <a:endCxn id="6151" idx="2"/>
          </p:cNvCxnSpPr>
          <p:nvPr/>
        </p:nvCxnSpPr>
        <p:spPr bwMode="auto">
          <a:xfrm>
            <a:off x="3429000" y="23241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18"/>
          <p:cNvCxnSpPr>
            <a:cxnSpLocks noChangeShapeType="1"/>
            <a:stCxn id="6150" idx="6"/>
            <a:endCxn id="6151" idx="4"/>
          </p:cNvCxnSpPr>
          <p:nvPr/>
        </p:nvCxnSpPr>
        <p:spPr bwMode="auto">
          <a:xfrm flipV="1">
            <a:off x="2971800" y="2819400"/>
            <a:ext cx="20955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914400" y="914400"/>
            <a:ext cx="12089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External device </a:t>
            </a:r>
            <a:r>
              <a:rPr lang="en-US" sz="1000" dirty="0"/>
              <a:t>info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412288" y="2003425"/>
            <a:ext cx="10534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Desktop File </a:t>
            </a:r>
            <a:r>
              <a:rPr lang="en-US" sz="1000" dirty="0"/>
              <a:t>info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22313" y="3124200"/>
            <a:ext cx="8707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Web File info</a:t>
            </a:r>
            <a:endParaRPr lang="en-US" sz="10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505200" y="914400"/>
            <a:ext cx="11849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External </a:t>
            </a:r>
            <a:r>
              <a:rPr lang="en-US" sz="1000" dirty="0" smtClean="0"/>
              <a:t>file </a:t>
            </a:r>
            <a:r>
              <a:rPr lang="en-US" sz="1000" dirty="0"/>
              <a:t>Details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2800" y="1828800"/>
            <a:ext cx="11945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Desktop File details</a:t>
            </a:r>
            <a:endParaRPr lang="en-US" sz="1000" dirty="0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314700" y="3184525"/>
            <a:ext cx="10230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Web File </a:t>
            </a:r>
            <a:r>
              <a:rPr lang="en-US" sz="1000" dirty="0"/>
              <a:t>Details</a:t>
            </a:r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6248400" y="419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Mobile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6.1</a:t>
            </a:r>
            <a:endParaRPr lang="en-US" sz="1200" b="1" dirty="0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6248400" y="5334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Web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7.1</a:t>
            </a:r>
            <a:endParaRPr lang="en-US" sz="1200" b="1" dirty="0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4267200" y="4572000"/>
            <a:ext cx="12954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File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Management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System</a:t>
            </a:r>
            <a:endParaRPr lang="en-US" sz="14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1.1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7772400" y="5029200"/>
            <a:ext cx="1295400" cy="381000"/>
            <a:chOff x="336" y="384"/>
            <a:chExt cx="816" cy="240"/>
          </a:xfrm>
        </p:grpSpPr>
        <p:grpSp>
          <p:nvGrpSpPr>
            <p:cNvPr id="6181" name="Group 37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336" y="422"/>
              <a:ext cx="6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D9    </a:t>
              </a:r>
              <a:r>
                <a:rPr lang="en-US" sz="1000" dirty="0"/>
                <a:t>sync Backup</a:t>
              </a:r>
            </a:p>
          </p:txBody>
        </p:sp>
      </p:grpSp>
      <p:cxnSp>
        <p:nvCxnSpPr>
          <p:cNvPr id="6185" name="AutoShape 41"/>
          <p:cNvCxnSpPr>
            <a:cxnSpLocks noChangeShapeType="1"/>
            <a:stCxn id="6182" idx="0"/>
            <a:endCxn id="6172" idx="7"/>
          </p:cNvCxnSpPr>
          <p:nvPr/>
        </p:nvCxnSpPr>
        <p:spPr bwMode="auto">
          <a:xfrm rot="5400000" flipH="1">
            <a:off x="7334251" y="3943350"/>
            <a:ext cx="715962" cy="1455737"/>
          </a:xfrm>
          <a:prstGeom prst="bentConnector3">
            <a:avLst>
              <a:gd name="adj1" fmla="val 149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86" name="AutoShape 42"/>
          <p:cNvCxnSpPr>
            <a:cxnSpLocks noChangeShapeType="1"/>
            <a:stCxn id="6182" idx="2"/>
            <a:endCxn id="6173" idx="5"/>
          </p:cNvCxnSpPr>
          <p:nvPr/>
        </p:nvCxnSpPr>
        <p:spPr bwMode="auto">
          <a:xfrm rot="5400000">
            <a:off x="7372350" y="5002213"/>
            <a:ext cx="639763" cy="1455737"/>
          </a:xfrm>
          <a:prstGeom prst="bentConnector3">
            <a:avLst>
              <a:gd name="adj1" fmla="val 154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87" name="Group 43"/>
          <p:cNvGrpSpPr>
            <a:grpSpLocks/>
          </p:cNvGrpSpPr>
          <p:nvPr/>
        </p:nvGrpSpPr>
        <p:grpSpPr bwMode="auto">
          <a:xfrm>
            <a:off x="2514600" y="5029200"/>
            <a:ext cx="1295400" cy="381000"/>
            <a:chOff x="336" y="384"/>
            <a:chExt cx="816" cy="240"/>
          </a:xfrm>
        </p:grpSpPr>
        <p:grpSp>
          <p:nvGrpSpPr>
            <p:cNvPr id="6188" name="Group 44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336" y="422"/>
              <a:ext cx="65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D8    </a:t>
              </a:r>
              <a:r>
                <a:rPr lang="en-US" sz="1000" dirty="0"/>
                <a:t>sync details</a:t>
              </a:r>
            </a:p>
          </p:txBody>
        </p:sp>
      </p:grpSp>
      <p:cxnSp>
        <p:nvCxnSpPr>
          <p:cNvPr id="6192" name="AutoShape 48"/>
          <p:cNvCxnSpPr>
            <a:cxnSpLocks noChangeShapeType="1"/>
            <a:stCxn id="6174" idx="1"/>
            <a:endCxn id="6189" idx="0"/>
          </p:cNvCxnSpPr>
          <p:nvPr/>
        </p:nvCxnSpPr>
        <p:spPr bwMode="auto">
          <a:xfrm rot="16200000" flipH="1" flipV="1">
            <a:off x="3658394" y="4231481"/>
            <a:ext cx="301625" cy="1293813"/>
          </a:xfrm>
          <a:prstGeom prst="bentConnector3">
            <a:avLst>
              <a:gd name="adj1" fmla="val -127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3" name="AutoShape 49"/>
          <p:cNvCxnSpPr>
            <a:cxnSpLocks noChangeShapeType="1"/>
            <a:stCxn id="6174" idx="3"/>
            <a:endCxn id="6191" idx="1"/>
          </p:cNvCxnSpPr>
          <p:nvPr/>
        </p:nvCxnSpPr>
        <p:spPr bwMode="auto">
          <a:xfrm rot="5400000" flipH="1">
            <a:off x="3350747" y="4376411"/>
            <a:ext cx="270014" cy="1942307"/>
          </a:xfrm>
          <a:prstGeom prst="bentConnector4">
            <a:avLst>
              <a:gd name="adj1" fmla="val -142522"/>
              <a:gd name="adj2" fmla="val 1117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4" name="AutoShape 50"/>
          <p:cNvCxnSpPr>
            <a:cxnSpLocks noChangeShapeType="1"/>
            <a:stCxn id="6172" idx="2"/>
            <a:endCxn id="6174" idx="7"/>
          </p:cNvCxnSpPr>
          <p:nvPr/>
        </p:nvCxnSpPr>
        <p:spPr bwMode="auto">
          <a:xfrm rot="10800000" flipV="1">
            <a:off x="5373688" y="4610100"/>
            <a:ext cx="874712" cy="117475"/>
          </a:xfrm>
          <a:prstGeom prst="bentConnector4">
            <a:avLst>
              <a:gd name="adj1" fmla="val 39204"/>
              <a:gd name="adj2" fmla="val -22702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5" name="AutoShape 51"/>
          <p:cNvCxnSpPr>
            <a:cxnSpLocks noChangeShapeType="1"/>
            <a:stCxn id="6173" idx="2"/>
            <a:endCxn id="6174" idx="4"/>
          </p:cNvCxnSpPr>
          <p:nvPr/>
        </p:nvCxnSpPr>
        <p:spPr bwMode="auto">
          <a:xfrm rot="10800000">
            <a:off x="4914900" y="5638800"/>
            <a:ext cx="13335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259138" y="4098925"/>
            <a:ext cx="703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3411538" y="5622925"/>
            <a:ext cx="703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5011738" y="5775325"/>
            <a:ext cx="652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Add Info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5265738" y="4114800"/>
            <a:ext cx="830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Add Details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7627938" y="3733800"/>
            <a:ext cx="849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7543800" y="6156325"/>
            <a:ext cx="8493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cxnSp>
        <p:nvCxnSpPr>
          <p:cNvPr id="6207" name="AutoShape 63"/>
          <p:cNvCxnSpPr>
            <a:cxnSpLocks noChangeShapeType="1"/>
            <a:stCxn id="6151" idx="6"/>
            <a:endCxn id="6174" idx="0"/>
          </p:cNvCxnSpPr>
          <p:nvPr/>
        </p:nvCxnSpPr>
        <p:spPr bwMode="auto">
          <a:xfrm flipH="1">
            <a:off x="4914900" y="2324100"/>
            <a:ext cx="647700" cy="2247900"/>
          </a:xfrm>
          <a:prstGeom prst="bentConnector4">
            <a:avLst>
              <a:gd name="adj1" fmla="val -35296"/>
              <a:gd name="adj2" fmla="val 610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8" name="Text Box 64"/>
          <p:cNvSpPr txBox="1">
            <a:spLocks noChangeArrowheads="1"/>
          </p:cNvSpPr>
          <p:nvPr/>
        </p:nvSpPr>
        <p:spPr bwMode="auto">
          <a:xfrm rot="16200000">
            <a:off x="5209560" y="2859008"/>
            <a:ext cx="14077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Aggregated </a:t>
            </a:r>
            <a:r>
              <a:rPr lang="en-US" sz="1000" dirty="0" smtClean="0"/>
              <a:t>File  </a:t>
            </a:r>
            <a:r>
              <a:rPr lang="en-US" sz="1000" dirty="0"/>
              <a:t>Details</a:t>
            </a:r>
          </a:p>
        </p:txBody>
      </p:sp>
      <p:cxnSp>
        <p:nvCxnSpPr>
          <p:cNvPr id="3" name="Elbow Connector 2"/>
          <p:cNvCxnSpPr>
            <a:stCxn id="6154" idx="3"/>
            <a:endCxn id="6149" idx="2"/>
          </p:cNvCxnSpPr>
          <p:nvPr/>
        </p:nvCxnSpPr>
        <p:spPr>
          <a:xfrm>
            <a:off x="1371600" y="2324100"/>
            <a:ext cx="1219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657600" y="1828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User </a:t>
            </a:r>
          </a:p>
          <a:p>
            <a:pPr algn="ctr"/>
            <a:r>
              <a:rPr lang="en-US" sz="1200" b="1" dirty="0"/>
              <a:t>Login</a:t>
            </a:r>
          </a:p>
          <a:p>
            <a:pPr algn="ctr"/>
            <a:r>
              <a:rPr lang="en-US" sz="1200" b="1" dirty="0" smtClean="0"/>
              <a:t>3.1</a:t>
            </a:r>
            <a:endParaRPr lang="en-US" sz="1200" b="1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133600" y="1371600"/>
            <a:ext cx="685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Bookman Old Style" panose="02050604050505020204" pitchFamily="18" charset="0"/>
              </a:rPr>
              <a:t>User</a:t>
            </a:r>
          </a:p>
        </p:txBody>
      </p:sp>
      <p:cxnSp>
        <p:nvCxnSpPr>
          <p:cNvPr id="4102" name="AutoShape 6"/>
          <p:cNvCxnSpPr>
            <a:cxnSpLocks noChangeShapeType="1"/>
            <a:stCxn id="4101" idx="0"/>
            <a:endCxn id="4100" idx="0"/>
          </p:cNvCxnSpPr>
          <p:nvPr/>
        </p:nvCxnSpPr>
        <p:spPr bwMode="auto">
          <a:xfrm rot="5400000" flipV="1">
            <a:off x="3040856" y="792957"/>
            <a:ext cx="471487" cy="1600200"/>
          </a:xfrm>
          <a:prstGeom prst="bentConnector3">
            <a:avLst>
              <a:gd name="adj1" fmla="val -454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7"/>
          <p:cNvCxnSpPr>
            <a:cxnSpLocks noChangeShapeType="1"/>
            <a:stCxn id="4100" idx="2"/>
            <a:endCxn id="4101" idx="3"/>
          </p:cNvCxnSpPr>
          <p:nvPr/>
        </p:nvCxnSpPr>
        <p:spPr bwMode="auto">
          <a:xfrm rot="10800000">
            <a:off x="2833688" y="1524000"/>
            <a:ext cx="823912" cy="723900"/>
          </a:xfrm>
          <a:prstGeom prst="bentConnector3">
            <a:avLst>
              <a:gd name="adj1" fmla="val 50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819400" y="12779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Login Data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514600" y="2270125"/>
            <a:ext cx="885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Login Result</a:t>
            </a: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3048000" y="3124200"/>
            <a:ext cx="1295400" cy="381000"/>
            <a:chOff x="336" y="384"/>
            <a:chExt cx="816" cy="240"/>
          </a:xfrm>
        </p:grpSpPr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336" y="422"/>
              <a:ext cx="67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D3     </a:t>
              </a:r>
              <a:r>
                <a:rPr lang="en-US" sz="1000" dirty="0"/>
                <a:t>user details</a:t>
              </a:r>
            </a:p>
          </p:txBody>
        </p:sp>
      </p:grpSp>
      <p:cxnSp>
        <p:nvCxnSpPr>
          <p:cNvPr id="4111" name="AutoShape 15"/>
          <p:cNvCxnSpPr>
            <a:cxnSpLocks noChangeShapeType="1"/>
            <a:stCxn id="4110" idx="1"/>
            <a:endCxn id="4100" idx="4"/>
          </p:cNvCxnSpPr>
          <p:nvPr/>
        </p:nvCxnSpPr>
        <p:spPr bwMode="auto">
          <a:xfrm rot="10800000" flipH="1">
            <a:off x="3048000" y="2667001"/>
            <a:ext cx="1028700" cy="640557"/>
          </a:xfrm>
          <a:prstGeom prst="bentConnector4">
            <a:avLst>
              <a:gd name="adj1" fmla="val -22222"/>
              <a:gd name="adj2" fmla="val 596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944813" y="2667000"/>
            <a:ext cx="788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detail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181600" y="1676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Verify</a:t>
            </a:r>
          </a:p>
          <a:p>
            <a:pPr algn="ctr"/>
            <a:r>
              <a:rPr lang="en-US" sz="1200" b="1" dirty="0"/>
              <a:t>User</a:t>
            </a:r>
          </a:p>
          <a:p>
            <a:pPr algn="ctr"/>
            <a:r>
              <a:rPr lang="en-US" sz="1200" b="1" dirty="0" smtClean="0"/>
              <a:t>3.2</a:t>
            </a:r>
            <a:endParaRPr lang="en-US" sz="1200" b="1" dirty="0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5105400" y="3124200"/>
            <a:ext cx="1219200" cy="1143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File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Management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System</a:t>
            </a:r>
            <a:endParaRPr lang="en-US" sz="14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4115" name="AutoShape 19"/>
          <p:cNvCxnSpPr>
            <a:cxnSpLocks noChangeShapeType="1"/>
            <a:stCxn id="4100" idx="7"/>
            <a:endCxn id="4113" idx="0"/>
          </p:cNvCxnSpPr>
          <p:nvPr/>
        </p:nvCxnSpPr>
        <p:spPr bwMode="auto">
          <a:xfrm rot="16200000">
            <a:off x="4849813" y="1200150"/>
            <a:ext cx="274638" cy="1227137"/>
          </a:xfrm>
          <a:prstGeom prst="bentConnector3">
            <a:avLst>
              <a:gd name="adj1" fmla="val 1832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235450" y="1219200"/>
            <a:ext cx="103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Login info</a:t>
            </a:r>
          </a:p>
        </p:txBody>
      </p:sp>
      <p:cxnSp>
        <p:nvCxnSpPr>
          <p:cNvPr id="4117" name="AutoShape 21"/>
          <p:cNvCxnSpPr>
            <a:cxnSpLocks noChangeShapeType="1"/>
            <a:stCxn id="4114" idx="1"/>
            <a:endCxn id="4113" idx="2"/>
          </p:cNvCxnSpPr>
          <p:nvPr/>
        </p:nvCxnSpPr>
        <p:spPr bwMode="auto">
          <a:xfrm rot="5400000" flipH="1">
            <a:off x="4641850" y="2635250"/>
            <a:ext cx="1181100" cy="101600"/>
          </a:xfrm>
          <a:prstGeom prst="bentConnector4">
            <a:avLst>
              <a:gd name="adj1" fmla="val 38708"/>
              <a:gd name="adj2" fmla="val 3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16200000">
            <a:off x="4051300" y="2220913"/>
            <a:ext cx="155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Authentication  info</a:t>
            </a:r>
          </a:p>
        </p:txBody>
      </p:sp>
      <p:cxnSp>
        <p:nvCxnSpPr>
          <p:cNvPr id="4119" name="AutoShape 23"/>
          <p:cNvCxnSpPr>
            <a:cxnSpLocks noChangeShapeType="1"/>
            <a:stCxn id="4113" idx="6"/>
            <a:endCxn id="4114" idx="7"/>
          </p:cNvCxnSpPr>
          <p:nvPr/>
        </p:nvCxnSpPr>
        <p:spPr bwMode="auto">
          <a:xfrm>
            <a:off x="6019800" y="2095500"/>
            <a:ext cx="127000" cy="1181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20" name="Text Box 24"/>
          <p:cNvSpPr txBox="1">
            <a:spLocks noChangeArrowheads="1"/>
          </p:cNvSpPr>
          <p:nvPr/>
        </p:nvSpPr>
        <p:spPr bwMode="auto">
          <a:xfrm rot="16200000">
            <a:off x="5810250" y="2606675"/>
            <a:ext cx="1089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Status Info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2514600" y="4038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Create</a:t>
            </a:r>
          </a:p>
          <a:p>
            <a:pPr algn="ctr"/>
            <a:r>
              <a:rPr lang="en-US" sz="1200" b="1" dirty="0"/>
              <a:t>User </a:t>
            </a:r>
          </a:p>
          <a:p>
            <a:pPr algn="ctr"/>
            <a:r>
              <a:rPr lang="en-US" sz="1200" b="1" dirty="0" smtClean="0"/>
              <a:t>3.3</a:t>
            </a:r>
            <a:endParaRPr lang="en-US" sz="1200" b="1" dirty="0"/>
          </a:p>
        </p:txBody>
      </p:sp>
      <p:cxnSp>
        <p:nvCxnSpPr>
          <p:cNvPr id="4128" name="AutoShape 32"/>
          <p:cNvCxnSpPr>
            <a:cxnSpLocks noChangeShapeType="1"/>
            <a:stCxn id="4127" idx="2"/>
            <a:endCxn id="4101" idx="1"/>
          </p:cNvCxnSpPr>
          <p:nvPr/>
        </p:nvCxnSpPr>
        <p:spPr bwMode="auto">
          <a:xfrm rot="10800000">
            <a:off x="2119313" y="1524000"/>
            <a:ext cx="395287" cy="2933700"/>
          </a:xfrm>
          <a:prstGeom prst="bentConnector3">
            <a:avLst>
              <a:gd name="adj1" fmla="val 1542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9" name="AutoShape 33"/>
          <p:cNvCxnSpPr>
            <a:cxnSpLocks noChangeShapeType="1"/>
            <a:stCxn id="4101" idx="2"/>
            <a:endCxn id="4127" idx="0"/>
          </p:cNvCxnSpPr>
          <p:nvPr/>
        </p:nvCxnSpPr>
        <p:spPr bwMode="auto">
          <a:xfrm rot="16200000" flipH="1">
            <a:off x="1531144" y="2636044"/>
            <a:ext cx="2347912" cy="457200"/>
          </a:xfrm>
          <a:prstGeom prst="bentConnector3">
            <a:avLst>
              <a:gd name="adj1" fmla="val 81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1" name="Text Box 35"/>
          <p:cNvSpPr txBox="1">
            <a:spLocks noChangeArrowheads="1"/>
          </p:cNvSpPr>
          <p:nvPr/>
        </p:nvSpPr>
        <p:spPr bwMode="auto">
          <a:xfrm rot="5400000">
            <a:off x="1761332" y="3040856"/>
            <a:ext cx="1230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Registration  detail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 rot="16200000">
            <a:off x="1383507" y="3164681"/>
            <a:ext cx="1287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Registration  Result</a:t>
            </a:r>
          </a:p>
        </p:txBody>
      </p:sp>
      <p:cxnSp>
        <p:nvCxnSpPr>
          <p:cNvPr id="4133" name="AutoShape 37"/>
          <p:cNvCxnSpPr>
            <a:cxnSpLocks noChangeShapeType="1"/>
            <a:stCxn id="4127" idx="6"/>
            <a:endCxn id="4108" idx="2"/>
          </p:cNvCxnSpPr>
          <p:nvPr/>
        </p:nvCxnSpPr>
        <p:spPr bwMode="auto">
          <a:xfrm flipV="1">
            <a:off x="3352800" y="3505200"/>
            <a:ext cx="342900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4" name="Text Box 38"/>
          <p:cNvSpPr txBox="1">
            <a:spLocks noChangeArrowheads="1"/>
          </p:cNvSpPr>
          <p:nvPr/>
        </p:nvSpPr>
        <p:spPr bwMode="auto">
          <a:xfrm rot="16200000">
            <a:off x="3217069" y="3979069"/>
            <a:ext cx="788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detail</a:t>
            </a:r>
          </a:p>
        </p:txBody>
      </p:sp>
    </p:spTree>
    <p:extLst>
      <p:ext uri="{BB962C8B-B14F-4D97-AF65-F5344CB8AC3E}">
        <p14:creationId xmlns:p14="http://schemas.microsoft.com/office/powerpoint/2010/main" val="30057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343</Words>
  <Application>Microsoft Office PowerPoint</Application>
  <PresentationFormat>On-screen Show (4:3)</PresentationFormat>
  <Paragraphs>214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Joysankar sengupta</cp:lastModifiedBy>
  <cp:revision>28</cp:revision>
  <dcterms:created xsi:type="dcterms:W3CDTF">2013-06-22T07:50:58Z</dcterms:created>
  <dcterms:modified xsi:type="dcterms:W3CDTF">2013-06-23T09:12:50Z</dcterms:modified>
</cp:coreProperties>
</file>