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981-5450-4885-8B10-CA221A48D640}" type="datetimeFigureOut">
              <a:rPr lang="en-IN" smtClean="0"/>
              <a:pPr/>
              <a:t>25-06-2013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D986-EE84-45CF-8B31-32DA34687E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603147" y="5413695"/>
            <a:ext cx="172819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User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36296" y="414126"/>
            <a:ext cx="1728192" cy="114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Web </a:t>
            </a:r>
            <a:r>
              <a:rPr lang="en-US" sz="3600" dirty="0">
                <a:solidFill>
                  <a:schemeClr val="tx1"/>
                </a:solidFill>
              </a:rPr>
              <a:t>Client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78996" y="5421124"/>
            <a:ext cx="1797460" cy="816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Files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3528" y="404664"/>
            <a:ext cx="2061495" cy="10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External Device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23928" y="2996952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File 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cxnSp>
        <p:nvCxnSpPr>
          <p:cNvPr id="130" name="Shape 129"/>
          <p:cNvCxnSpPr>
            <a:stCxn id="70" idx="2"/>
            <a:endCxn id="67" idx="7"/>
          </p:cNvCxnSpPr>
          <p:nvPr/>
        </p:nvCxnSpPr>
        <p:spPr>
          <a:xfrm rot="5400000">
            <a:off x="5980369" y="922729"/>
            <a:ext cx="1485960" cy="2754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135"/>
          <p:cNvCxnSpPr>
            <a:stCxn id="69" idx="3"/>
            <a:endCxn id="67" idx="3"/>
          </p:cNvCxnSpPr>
          <p:nvPr/>
        </p:nvCxnSpPr>
        <p:spPr>
          <a:xfrm flipV="1">
            <a:off x="2331339" y="3959264"/>
            <a:ext cx="1538363" cy="18864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129"/>
          <p:cNvCxnSpPr>
            <a:stCxn id="67" idx="2"/>
            <a:endCxn id="69" idx="0"/>
          </p:cNvCxnSpPr>
          <p:nvPr/>
        </p:nvCxnSpPr>
        <p:spPr>
          <a:xfrm rot="10800000" flipV="1">
            <a:off x="1467244" y="3501007"/>
            <a:ext cx="2096645" cy="19126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129"/>
          <p:cNvCxnSpPr>
            <a:stCxn id="73" idx="2"/>
            <a:endCxn id="67" idx="1"/>
          </p:cNvCxnSpPr>
          <p:nvPr/>
        </p:nvCxnSpPr>
        <p:spPr>
          <a:xfrm rot="16200000" flipH="1">
            <a:off x="1797002" y="970051"/>
            <a:ext cx="1629975" cy="25154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053920" y="2370925"/>
            <a:ext cx="151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</a:t>
            </a:r>
            <a:r>
              <a:rPr lang="en-US" dirty="0" smtClean="0"/>
              <a:t>Info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device details</a:t>
            </a:r>
            <a:endParaRPr lang="en-US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4704360" y="1115472"/>
            <a:ext cx="94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</a:t>
            </a:r>
          </a:p>
          <a:p>
            <a:r>
              <a:rPr lang="en-US" dirty="0" smtClean="0"/>
              <a:t>user,</a:t>
            </a:r>
          </a:p>
          <a:p>
            <a:r>
              <a:rPr lang="en-US" dirty="0" smtClean="0"/>
              <a:t>profile </a:t>
            </a:r>
          </a:p>
          <a:p>
            <a:r>
              <a:rPr lang="en-US" dirty="0" smtClean="0"/>
              <a:t>details</a:t>
            </a:r>
            <a:endParaRPr lang="en-IN" dirty="0"/>
          </a:p>
        </p:txBody>
      </p:sp>
      <p:sp>
        <p:nvSpPr>
          <p:cNvPr id="161" name="TextBox 160"/>
          <p:cNvSpPr txBox="1"/>
          <p:nvPr/>
        </p:nvSpPr>
        <p:spPr>
          <a:xfrm>
            <a:off x="5277457" y="4108338"/>
            <a:ext cx="274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details </a:t>
            </a:r>
            <a:r>
              <a:rPr lang="en-US" dirty="0" smtClean="0"/>
              <a:t>and </a:t>
            </a:r>
            <a:r>
              <a:rPr lang="en-US" dirty="0" err="1" smtClean="0"/>
              <a:t>info,Access</a:t>
            </a:r>
            <a:endParaRPr lang="en-US" dirty="0" smtClean="0"/>
          </a:p>
          <a:p>
            <a:r>
              <a:rPr lang="en-US" dirty="0" smtClean="0"/>
              <a:t>user info</a:t>
            </a:r>
            <a:endParaRPr lang="en-IN" dirty="0"/>
          </a:p>
        </p:txBody>
      </p:sp>
      <p:sp>
        <p:nvSpPr>
          <p:cNvPr id="162" name="TextBox 161"/>
          <p:cNvSpPr txBox="1"/>
          <p:nvPr/>
        </p:nvSpPr>
        <p:spPr>
          <a:xfrm>
            <a:off x="2362321" y="4706388"/>
            <a:ext cx="1517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info, </a:t>
            </a:r>
          </a:p>
          <a:p>
            <a:r>
              <a:rPr lang="en-US" dirty="0" smtClean="0"/>
              <a:t>device details,</a:t>
            </a:r>
          </a:p>
          <a:p>
            <a:r>
              <a:rPr lang="en-US" dirty="0" smtClean="0"/>
              <a:t>data info</a:t>
            </a:r>
            <a:endParaRPr lang="en-IN" dirty="0"/>
          </a:p>
        </p:txBody>
      </p:sp>
      <p:sp>
        <p:nvSpPr>
          <p:cNvPr id="163" name="TextBox 162"/>
          <p:cNvSpPr txBox="1"/>
          <p:nvPr/>
        </p:nvSpPr>
        <p:spPr>
          <a:xfrm>
            <a:off x="1713468" y="363224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</a:t>
            </a:r>
            <a:endParaRPr lang="en-IN" dirty="0"/>
          </a:p>
        </p:txBody>
      </p:sp>
      <p:sp>
        <p:nvSpPr>
          <p:cNvPr id="169" name="TextBox 168"/>
          <p:cNvSpPr txBox="1"/>
          <p:nvPr/>
        </p:nvSpPr>
        <p:spPr>
          <a:xfrm>
            <a:off x="1948051" y="2060848"/>
            <a:ext cx="18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</a:t>
            </a:r>
            <a:r>
              <a:rPr lang="en-US" dirty="0" smtClean="0"/>
              <a:t>info, </a:t>
            </a:r>
          </a:p>
          <a:p>
            <a:r>
              <a:rPr lang="en-US" dirty="0" smtClean="0"/>
              <a:t>File details </a:t>
            </a:r>
            <a:endParaRPr lang="en-US" dirty="0" smtClean="0"/>
          </a:p>
          <a:p>
            <a:r>
              <a:rPr lang="en-US" dirty="0" smtClean="0"/>
              <a:t>File system details</a:t>
            </a:r>
            <a:endParaRPr lang="en-IN" dirty="0"/>
          </a:p>
        </p:txBody>
      </p:sp>
      <p:cxnSp>
        <p:nvCxnSpPr>
          <p:cNvPr id="6" name="Elbow Connector 5"/>
          <p:cNvCxnSpPr>
            <a:stCxn id="71" idx="0"/>
            <a:endCxn id="67" idx="4"/>
          </p:cNvCxnSpPr>
          <p:nvPr/>
        </p:nvCxnSpPr>
        <p:spPr>
          <a:xfrm rot="16200000" flipV="1">
            <a:off x="5556843" y="3200241"/>
            <a:ext cx="1272044" cy="3169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0" idx="1"/>
            <a:endCxn id="67" idx="0"/>
          </p:cNvCxnSpPr>
          <p:nvPr/>
        </p:nvCxnSpPr>
        <p:spPr>
          <a:xfrm rot="10800000" flipV="1">
            <a:off x="4608004" y="985458"/>
            <a:ext cx="2628292" cy="1867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/>
        </p:nvSpPr>
        <p:spPr>
          <a:xfrm>
            <a:off x="3563888" y="2852936"/>
            <a:ext cx="2088232" cy="12961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/>
          <p:cNvSpPr txBox="1"/>
          <p:nvPr/>
        </p:nvSpPr>
        <p:spPr>
          <a:xfrm>
            <a:off x="4062940" y="2996952"/>
            <a:ext cx="1165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sz="1400" dirty="0" smtClean="0"/>
              <a:t>File </a:t>
            </a:r>
          </a:p>
          <a:p>
            <a:pPr algn="ctr"/>
            <a:r>
              <a:rPr lang="en-US" sz="1400" dirty="0" smtClean="0"/>
              <a:t>Management</a:t>
            </a:r>
          </a:p>
          <a:p>
            <a:pPr algn="ctr"/>
            <a:r>
              <a:rPr lang="en-US" sz="1400" dirty="0" smtClean="0"/>
              <a:t>System</a:t>
            </a:r>
            <a:endParaRPr lang="en-IN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6939" y="4870901"/>
            <a:ext cx="11657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sz="1400" dirty="0" smtClean="0"/>
              <a:t>User</a:t>
            </a:r>
          </a:p>
          <a:p>
            <a:pPr algn="ctr"/>
            <a:r>
              <a:rPr lang="en-US" sz="1400" dirty="0" smtClean="0"/>
              <a:t>Management</a:t>
            </a:r>
            <a:endParaRPr lang="en-IN" sz="1400" dirty="0"/>
          </a:p>
        </p:txBody>
      </p:sp>
      <p:sp>
        <p:nvSpPr>
          <p:cNvPr id="45" name="Oval 44"/>
          <p:cNvSpPr/>
          <p:nvPr/>
        </p:nvSpPr>
        <p:spPr>
          <a:xfrm>
            <a:off x="395536" y="4653136"/>
            <a:ext cx="1728192" cy="1152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3" name="Group 132"/>
          <p:cNvGrpSpPr/>
          <p:nvPr/>
        </p:nvGrpSpPr>
        <p:grpSpPr>
          <a:xfrm>
            <a:off x="3707904" y="4869160"/>
            <a:ext cx="1728192" cy="1152128"/>
            <a:chOff x="3851920" y="5445224"/>
            <a:chExt cx="1728192" cy="1152128"/>
          </a:xfrm>
        </p:grpSpPr>
        <p:sp>
          <p:nvSpPr>
            <p:cNvPr id="78" name="TextBox 77"/>
            <p:cNvSpPr txBox="1"/>
            <p:nvPr/>
          </p:nvSpPr>
          <p:spPr>
            <a:xfrm>
              <a:off x="4203323" y="5661248"/>
              <a:ext cx="116576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</a:p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Management</a:t>
              </a:r>
              <a:endParaRPr lang="en-IN" sz="14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851920" y="5445224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7544" y="1484784"/>
            <a:ext cx="1728192" cy="1152128"/>
            <a:chOff x="539552" y="1412776"/>
            <a:chExt cx="1728192" cy="1152128"/>
          </a:xfrm>
        </p:grpSpPr>
        <p:sp>
          <p:nvSpPr>
            <p:cNvPr id="77" name="TextBox 76"/>
            <p:cNvSpPr txBox="1"/>
            <p:nvPr/>
          </p:nvSpPr>
          <p:spPr>
            <a:xfrm>
              <a:off x="931138" y="1484784"/>
              <a:ext cx="9190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2</a:t>
              </a:r>
              <a:endParaRPr lang="en-IN" dirty="0" smtClean="0"/>
            </a:p>
            <a:p>
              <a:pPr algn="ctr"/>
              <a:r>
                <a:rPr lang="en-IN" sz="1400" dirty="0" smtClean="0"/>
                <a:t>Desktop </a:t>
              </a:r>
            </a:p>
            <a:p>
              <a:pPr algn="ctr"/>
              <a:r>
                <a:rPr lang="en-IN" sz="1400" dirty="0" smtClean="0"/>
                <a:t>Client </a:t>
              </a:r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39552" y="1412776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804248" y="4221088"/>
            <a:ext cx="1728192" cy="1159679"/>
            <a:chOff x="6804248" y="4221088"/>
            <a:chExt cx="1728192" cy="1159679"/>
          </a:xfrm>
        </p:grpSpPr>
        <p:sp>
          <p:nvSpPr>
            <p:cNvPr id="75" name="TextBox 74"/>
            <p:cNvSpPr txBox="1"/>
            <p:nvPr/>
          </p:nvSpPr>
          <p:spPr>
            <a:xfrm>
              <a:off x="7267842" y="4365104"/>
              <a:ext cx="9190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</a:p>
            <a:p>
              <a:pPr algn="ctr"/>
              <a:r>
                <a:rPr lang="en-US" sz="1400" dirty="0" smtClean="0"/>
                <a:t>Mobile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  <a:endParaRPr lang="en-IN" sz="14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804248" y="422108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4208" y="1412776"/>
            <a:ext cx="1728192" cy="1364670"/>
            <a:chOff x="6804248" y="980728"/>
            <a:chExt cx="1728192" cy="1364670"/>
          </a:xfrm>
        </p:grpSpPr>
        <p:sp>
          <p:nvSpPr>
            <p:cNvPr id="76" name="TextBox 75"/>
            <p:cNvSpPr txBox="1"/>
            <p:nvPr/>
          </p:nvSpPr>
          <p:spPr>
            <a:xfrm>
              <a:off x="7212217" y="1052736"/>
              <a:ext cx="103034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</a:p>
            <a:p>
              <a:pPr algn="ctr"/>
              <a:r>
                <a:rPr lang="en-US" sz="1400" dirty="0" smtClean="0"/>
                <a:t>Web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IN" sz="1400" dirty="0" smtClean="0"/>
                <a:t>Controller</a:t>
              </a:r>
            </a:p>
            <a:p>
              <a:endParaRPr lang="en-IN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804248" y="980728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91880" y="476672"/>
            <a:ext cx="1728192" cy="1364670"/>
            <a:chOff x="3851920" y="116632"/>
            <a:chExt cx="1728192" cy="1364670"/>
          </a:xfrm>
        </p:grpSpPr>
        <p:sp>
          <p:nvSpPr>
            <p:cNvPr id="80" name="TextBox 79"/>
            <p:cNvSpPr txBox="1"/>
            <p:nvPr/>
          </p:nvSpPr>
          <p:spPr>
            <a:xfrm>
              <a:off x="4060441" y="188640"/>
              <a:ext cx="131478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sz="1400" dirty="0" smtClean="0"/>
                <a:t>External</a:t>
              </a:r>
            </a:p>
            <a:p>
              <a:pPr algn="ctr"/>
              <a:r>
                <a:rPr lang="en-US" sz="1400" dirty="0" smtClean="0"/>
                <a:t>Device</a:t>
              </a:r>
            </a:p>
            <a:p>
              <a:pPr algn="ctr"/>
              <a:r>
                <a:rPr lang="en-US" sz="1400" dirty="0" smtClean="0"/>
                <a:t>Management</a:t>
              </a:r>
            </a:p>
            <a:p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851920" y="116632"/>
              <a:ext cx="1728192" cy="11521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9512" y="404664"/>
            <a:ext cx="15841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179512" y="467380"/>
            <a:ext cx="154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Desktop Client</a:t>
            </a:r>
            <a:endParaRPr lang="en-IN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9512" y="6165304"/>
            <a:ext cx="1584176" cy="504056"/>
            <a:chOff x="251520" y="764704"/>
            <a:chExt cx="1584176" cy="504056"/>
          </a:xfrm>
        </p:grpSpPr>
        <p:sp>
          <p:nvSpPr>
            <p:cNvPr id="54" name="Rectangle 53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6840" y="836712"/>
              <a:ext cx="61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123728" y="6309320"/>
            <a:ext cx="1584176" cy="504056"/>
            <a:chOff x="251520" y="764704"/>
            <a:chExt cx="1584176" cy="504056"/>
          </a:xfrm>
        </p:grpSpPr>
        <p:sp>
          <p:nvSpPr>
            <p:cNvPr id="57" name="Rectangle 56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6271" y="83671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Admin</a:t>
              </a:r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80312" y="5661248"/>
            <a:ext cx="1584176" cy="504056"/>
            <a:chOff x="251520" y="764704"/>
            <a:chExt cx="1584176" cy="504056"/>
          </a:xfrm>
        </p:grpSpPr>
        <p:sp>
          <p:nvSpPr>
            <p:cNvPr id="60" name="Rectangle 59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5125" y="836712"/>
              <a:ext cx="1440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Mobile Client</a:t>
              </a:r>
              <a:endParaRPr lang="en-IN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380312" y="2708920"/>
            <a:ext cx="1584176" cy="504056"/>
            <a:chOff x="251520" y="764704"/>
            <a:chExt cx="1584176" cy="504056"/>
          </a:xfrm>
        </p:grpSpPr>
        <p:sp>
          <p:nvSpPr>
            <p:cNvPr id="63" name="Rectangle 62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62" y="836712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Web Client</a:t>
              </a:r>
              <a:endParaRPr lang="en-IN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59445" y="188640"/>
            <a:ext cx="1632435" cy="718339"/>
            <a:chOff x="209361" y="764704"/>
            <a:chExt cx="1632435" cy="718339"/>
          </a:xfrm>
        </p:grpSpPr>
        <p:sp>
          <p:nvSpPr>
            <p:cNvPr id="66" name="Rectangle 65"/>
            <p:cNvSpPr/>
            <p:nvPr/>
          </p:nvSpPr>
          <p:spPr>
            <a:xfrm>
              <a:off x="251520" y="764704"/>
              <a:ext cx="158417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9361" y="836712"/>
              <a:ext cx="16324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External Device</a:t>
              </a:r>
            </a:p>
            <a:p>
              <a:pPr algn="ctr"/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48064" y="116632"/>
            <a:ext cx="2304256" cy="504056"/>
            <a:chOff x="6228184" y="188640"/>
            <a:chExt cx="2304256" cy="504056"/>
          </a:xfrm>
        </p:grpSpPr>
        <p:sp>
          <p:nvSpPr>
            <p:cNvPr id="70" name="Rectangle 69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372200" y="251356"/>
              <a:ext cx="14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details</a:t>
              </a:r>
              <a:endParaRPr lang="en-IN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IN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6516216" y="764704"/>
            <a:ext cx="23042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16416" y="76470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44208" y="8367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Web client details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8316416" y="8367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</a:t>
            </a:r>
            <a:endParaRPr lang="en-IN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6660232" y="3429000"/>
            <a:ext cx="2304256" cy="504056"/>
            <a:chOff x="6228184" y="188640"/>
            <a:chExt cx="2304256" cy="504056"/>
          </a:xfrm>
        </p:grpSpPr>
        <p:sp>
          <p:nvSpPr>
            <p:cNvPr id="108" name="Rectangle 107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72200" y="251356"/>
              <a:ext cx="1515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Mobile details</a:t>
              </a:r>
              <a:endParaRPr lang="en-IN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D4</a:t>
              </a:r>
              <a:endParaRPr lang="en-IN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580112" y="6237312"/>
            <a:ext cx="2304256" cy="504056"/>
            <a:chOff x="6228184" y="188640"/>
            <a:chExt cx="2304256" cy="504056"/>
          </a:xfrm>
        </p:grpSpPr>
        <p:sp>
          <p:nvSpPr>
            <p:cNvPr id="114" name="Rectangle 113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372200" y="251356"/>
              <a:ext cx="1467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Admin details</a:t>
              </a:r>
              <a:endParaRPr lang="en-IN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D5</a:t>
              </a:r>
              <a:endParaRPr lang="en-IN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5536" y="3861048"/>
            <a:ext cx="2304256" cy="432048"/>
            <a:chOff x="6228184" y="188640"/>
            <a:chExt cx="2477308" cy="504056"/>
          </a:xfrm>
        </p:grpSpPr>
        <p:sp>
          <p:nvSpPr>
            <p:cNvPr id="121" name="Rectangle 120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372201" y="251356"/>
              <a:ext cx="196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details</a:t>
              </a:r>
              <a:endParaRPr lang="en-IN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28384" y="260648"/>
              <a:ext cx="6771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D6</a:t>
              </a:r>
              <a:endParaRPr lang="en-IN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7504" y="3140968"/>
            <a:ext cx="2304256" cy="504056"/>
            <a:chOff x="6228184" y="188640"/>
            <a:chExt cx="2304256" cy="504056"/>
          </a:xfrm>
        </p:grpSpPr>
        <p:sp>
          <p:nvSpPr>
            <p:cNvPr id="127" name="Rectangle 126"/>
            <p:cNvSpPr/>
            <p:nvPr/>
          </p:nvSpPr>
          <p:spPr>
            <a:xfrm>
              <a:off x="6228184" y="188640"/>
              <a:ext cx="23042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956376" y="18864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6300192" y="251356"/>
              <a:ext cx="178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Desktop file info</a:t>
              </a:r>
              <a:endParaRPr lang="en-IN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28384" y="260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IN" dirty="0"/>
            </a:p>
          </p:txBody>
        </p:sp>
      </p:grpSp>
      <p:cxnSp>
        <p:nvCxnSpPr>
          <p:cNvPr id="140" name="Elbow Connector 139"/>
          <p:cNvCxnSpPr>
            <a:stCxn id="57" idx="0"/>
            <a:endCxn id="46" idx="2"/>
          </p:cNvCxnSpPr>
          <p:nvPr/>
        </p:nvCxnSpPr>
        <p:spPr>
          <a:xfrm rot="5400000" flipH="1" flipV="1">
            <a:off x="2879812" y="5481228"/>
            <a:ext cx="864096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39"/>
          <p:cNvCxnSpPr>
            <a:stCxn id="46" idx="6"/>
          </p:cNvCxnSpPr>
          <p:nvPr/>
        </p:nvCxnSpPr>
        <p:spPr>
          <a:xfrm>
            <a:off x="5436096" y="5445224"/>
            <a:ext cx="792088" cy="7920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9"/>
          <p:cNvCxnSpPr>
            <a:stCxn id="114" idx="1"/>
            <a:endCxn id="46" idx="4"/>
          </p:cNvCxnSpPr>
          <p:nvPr/>
        </p:nvCxnSpPr>
        <p:spPr>
          <a:xfrm rot="10800000">
            <a:off x="4572000" y="6021288"/>
            <a:ext cx="1008112" cy="4680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39"/>
          <p:cNvCxnSpPr>
            <a:stCxn id="60" idx="1"/>
            <a:endCxn id="48" idx="3"/>
          </p:cNvCxnSpPr>
          <p:nvPr/>
        </p:nvCxnSpPr>
        <p:spPr>
          <a:xfrm rot="10800000">
            <a:off x="7057336" y="5204492"/>
            <a:ext cx="322976" cy="7087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39"/>
          <p:cNvCxnSpPr>
            <a:stCxn id="48" idx="6"/>
          </p:cNvCxnSpPr>
          <p:nvPr/>
        </p:nvCxnSpPr>
        <p:spPr>
          <a:xfrm flipV="1">
            <a:off x="8532440" y="3933056"/>
            <a:ext cx="215516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39"/>
          <p:cNvCxnSpPr>
            <a:stCxn id="108" idx="1"/>
            <a:endCxn id="48" idx="1"/>
          </p:cNvCxnSpPr>
          <p:nvPr/>
        </p:nvCxnSpPr>
        <p:spPr>
          <a:xfrm rot="10800000" flipH="1" flipV="1">
            <a:off x="6660232" y="3681027"/>
            <a:ext cx="397104" cy="708785"/>
          </a:xfrm>
          <a:prstGeom prst="bentConnector4">
            <a:avLst>
              <a:gd name="adj1" fmla="val -57567"/>
              <a:gd name="adj2" fmla="val 733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39"/>
          <p:cNvCxnSpPr/>
          <p:nvPr/>
        </p:nvCxnSpPr>
        <p:spPr>
          <a:xfrm rot="5400000" flipH="1" flipV="1">
            <a:off x="8028384" y="1412776"/>
            <a:ext cx="648072" cy="360040"/>
          </a:xfrm>
          <a:prstGeom prst="bentConnector3">
            <a:avLst>
              <a:gd name="adj1" fmla="val 7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39"/>
          <p:cNvCxnSpPr>
            <a:endCxn id="49" idx="2"/>
          </p:cNvCxnSpPr>
          <p:nvPr/>
        </p:nvCxnSpPr>
        <p:spPr>
          <a:xfrm rot="5400000">
            <a:off x="5976156" y="1448780"/>
            <a:ext cx="1008112" cy="72008"/>
          </a:xfrm>
          <a:prstGeom prst="bentConnector4">
            <a:avLst>
              <a:gd name="adj1" fmla="val 21429"/>
              <a:gd name="adj2" fmla="val 8407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39"/>
          <p:cNvCxnSpPr>
            <a:stCxn id="63" idx="1"/>
            <a:endCxn id="49" idx="3"/>
          </p:cNvCxnSpPr>
          <p:nvPr/>
        </p:nvCxnSpPr>
        <p:spPr>
          <a:xfrm rot="10800000">
            <a:off x="6697296" y="2396180"/>
            <a:ext cx="683016" cy="5647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39"/>
          <p:cNvCxnSpPr>
            <a:endCxn id="44" idx="2"/>
          </p:cNvCxnSpPr>
          <p:nvPr/>
        </p:nvCxnSpPr>
        <p:spPr>
          <a:xfrm>
            <a:off x="2843808" y="692696"/>
            <a:ext cx="648072" cy="360040"/>
          </a:xfrm>
          <a:prstGeom prst="bentConnector3">
            <a:avLst>
              <a:gd name="adj1" fmla="val -20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39"/>
          <p:cNvCxnSpPr>
            <a:endCxn id="44" idx="0"/>
          </p:cNvCxnSpPr>
          <p:nvPr/>
        </p:nvCxnSpPr>
        <p:spPr>
          <a:xfrm rot="10800000" flipV="1">
            <a:off x="4355976" y="332656"/>
            <a:ext cx="792088" cy="1440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39"/>
          <p:cNvCxnSpPr>
            <a:stCxn id="44" idx="6"/>
            <a:endCxn id="70" idx="2"/>
          </p:cNvCxnSpPr>
          <p:nvPr/>
        </p:nvCxnSpPr>
        <p:spPr>
          <a:xfrm flipV="1">
            <a:off x="5220072" y="620688"/>
            <a:ext cx="1080120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39"/>
          <p:cNvCxnSpPr/>
          <p:nvPr/>
        </p:nvCxnSpPr>
        <p:spPr>
          <a:xfrm rot="5400000">
            <a:off x="-180528" y="2492896"/>
            <a:ext cx="1152128" cy="144016"/>
          </a:xfrm>
          <a:prstGeom prst="bentConnector3">
            <a:avLst>
              <a:gd name="adj1" fmla="val -4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39"/>
          <p:cNvCxnSpPr/>
          <p:nvPr/>
        </p:nvCxnSpPr>
        <p:spPr>
          <a:xfrm rot="10800000">
            <a:off x="2195736" y="2060848"/>
            <a:ext cx="1440160" cy="1224136"/>
          </a:xfrm>
          <a:prstGeom prst="bentConnector3">
            <a:avLst>
              <a:gd name="adj1" fmla="val 453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139"/>
          <p:cNvCxnSpPr>
            <a:stCxn id="121" idx="1"/>
            <a:endCxn id="45" idx="2"/>
          </p:cNvCxnSpPr>
          <p:nvPr/>
        </p:nvCxnSpPr>
        <p:spPr>
          <a:xfrm rot="10800000" flipV="1">
            <a:off x="395536" y="4077072"/>
            <a:ext cx="12700" cy="11521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39"/>
          <p:cNvCxnSpPr>
            <a:stCxn id="67" idx="5"/>
          </p:cNvCxnSpPr>
          <p:nvPr/>
        </p:nvCxnSpPr>
        <p:spPr>
          <a:xfrm rot="16200000" flipH="1">
            <a:off x="5570315" y="3735254"/>
            <a:ext cx="1099716" cy="15477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1187624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4427984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4644008" y="41490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4211960" y="1628800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788024" y="155679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39"/>
          <p:cNvCxnSpPr/>
          <p:nvPr/>
        </p:nvCxnSpPr>
        <p:spPr>
          <a:xfrm rot="10800000" flipV="1">
            <a:off x="2123728" y="4077072"/>
            <a:ext cx="1944216" cy="1296144"/>
          </a:xfrm>
          <a:prstGeom prst="bentConnector3">
            <a:avLst>
              <a:gd name="adj1" fmla="val 275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39"/>
          <p:cNvCxnSpPr>
            <a:stCxn id="45" idx="6"/>
            <a:endCxn id="67" idx="2"/>
          </p:cNvCxnSpPr>
          <p:nvPr/>
        </p:nvCxnSpPr>
        <p:spPr>
          <a:xfrm flipV="1">
            <a:off x="2123728" y="3501008"/>
            <a:ext cx="1440160" cy="1728192"/>
          </a:xfrm>
          <a:prstGeom prst="bentConnector3">
            <a:avLst>
              <a:gd name="adj1" fmla="val 361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139"/>
          <p:cNvCxnSpPr/>
          <p:nvPr/>
        </p:nvCxnSpPr>
        <p:spPr>
          <a:xfrm>
            <a:off x="2051720" y="1772816"/>
            <a:ext cx="1800200" cy="1260140"/>
          </a:xfrm>
          <a:prstGeom prst="bentConnector3">
            <a:avLst>
              <a:gd name="adj1" fmla="val 838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V="1">
            <a:off x="1907704" y="2492896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139"/>
          <p:cNvCxnSpPr>
            <a:stCxn id="48" idx="2"/>
            <a:endCxn id="67" idx="6"/>
          </p:cNvCxnSpPr>
          <p:nvPr/>
        </p:nvCxnSpPr>
        <p:spPr>
          <a:xfrm rot="10800000">
            <a:off x="5652120" y="3501008"/>
            <a:ext cx="1152128" cy="1296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139"/>
          <p:cNvCxnSpPr/>
          <p:nvPr/>
        </p:nvCxnSpPr>
        <p:spPr>
          <a:xfrm rot="10800000" flipV="1">
            <a:off x="5508104" y="2276872"/>
            <a:ext cx="1008112" cy="864096"/>
          </a:xfrm>
          <a:prstGeom prst="bentConnector3">
            <a:avLst>
              <a:gd name="adj1" fmla="val -44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139"/>
          <p:cNvCxnSpPr/>
          <p:nvPr/>
        </p:nvCxnSpPr>
        <p:spPr>
          <a:xfrm flipV="1">
            <a:off x="5148064" y="2204864"/>
            <a:ext cx="1368152" cy="720080"/>
          </a:xfrm>
          <a:prstGeom prst="bentConnector3">
            <a:avLst>
              <a:gd name="adj1" fmla="val -3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169847" y="836712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 </a:t>
            </a:r>
          </a:p>
          <a:p>
            <a:r>
              <a:rPr lang="en-US" sz="1200" dirty="0" smtClean="0"/>
              <a:t>device</a:t>
            </a:r>
            <a:r>
              <a:rPr lang="en-IN" sz="1200" dirty="0" smtClean="0"/>
              <a:t> details</a:t>
            </a:r>
            <a:endParaRPr lang="en-US" sz="1200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7624" y="90872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220072" y="775737"/>
            <a:ext cx="110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details</a:t>
            </a:r>
            <a:endParaRPr lang="en-IN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292060" y="35332"/>
            <a:ext cx="85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details</a:t>
            </a:r>
            <a:endParaRPr lang="en-IN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63190" y="5589240"/>
            <a:ext cx="113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Admin and </a:t>
            </a:r>
          </a:p>
          <a:p>
            <a:r>
              <a:rPr lang="en-US" sz="1200" dirty="0" smtClean="0"/>
              <a:t>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956702" y="4221088"/>
            <a:ext cx="54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</a:t>
            </a:r>
          </a:p>
          <a:p>
            <a:r>
              <a:rPr lang="en-US" sz="1200" dirty="0" smtClean="0"/>
              <a:t>Or </a:t>
            </a:r>
          </a:p>
          <a:p>
            <a:r>
              <a:rPr lang="en-US" sz="1200" dirty="0" smtClean="0"/>
              <a:t>reject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44008" y="4221088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tication</a:t>
            </a:r>
            <a:endParaRPr lang="en-IN" sz="1200" dirty="0"/>
          </a:p>
        </p:txBody>
      </p:sp>
      <p:cxnSp>
        <p:nvCxnSpPr>
          <p:cNvPr id="144" name="Straight Arrow Connector 143"/>
          <p:cNvCxnSpPr>
            <a:stCxn id="45" idx="0"/>
          </p:cNvCxnSpPr>
          <p:nvPr/>
        </p:nvCxnSpPr>
        <p:spPr>
          <a:xfrm flipV="1">
            <a:off x="1259632" y="4293097"/>
            <a:ext cx="0" cy="3600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067944" y="6453336"/>
            <a:ext cx="15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admin details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580112" y="544522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</a:t>
            </a:r>
          </a:p>
          <a:p>
            <a:r>
              <a:rPr lang="en-US" sz="1200" dirty="0" smtClean="0"/>
              <a:t>admin 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188355" y="5775647"/>
            <a:ext cx="172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and authentication </a:t>
            </a:r>
          </a:p>
          <a:p>
            <a:r>
              <a:rPr lang="en-US" sz="1200" dirty="0" smtClean="0"/>
              <a:t>details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41886" y="4293096"/>
            <a:ext cx="901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 details</a:t>
            </a:r>
            <a:endParaRPr lang="en-IN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59632" y="4293096"/>
            <a:ext cx="1187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user details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627784" y="3501008"/>
            <a:ext cx="74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Grant or </a:t>
            </a:r>
          </a:p>
          <a:p>
            <a:r>
              <a:rPr lang="en-US" sz="1200" dirty="0" smtClean="0"/>
              <a:t>reject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771800" y="4429561"/>
            <a:ext cx="848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Ask for </a:t>
            </a:r>
          </a:p>
          <a:p>
            <a:r>
              <a:rPr lang="en-US" sz="1200" dirty="0" err="1" smtClean="0"/>
              <a:t>Authent</a:t>
            </a:r>
            <a:r>
              <a:rPr lang="en-US" sz="1200" dirty="0" smtClean="0"/>
              <a:t>-</a:t>
            </a:r>
          </a:p>
          <a:p>
            <a:r>
              <a:rPr lang="en-US" sz="1200" dirty="0" err="1" smtClean="0"/>
              <a:t>ication</a:t>
            </a:r>
            <a:r>
              <a:rPr lang="en-US" sz="1200" dirty="0" smtClean="0"/>
              <a:t>, </a:t>
            </a:r>
          </a:p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File details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153659" y="2204864"/>
            <a:ext cx="107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Gather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8104" y="2708920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the </a:t>
            </a:r>
          </a:p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569706" y="2935977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data</a:t>
            </a:r>
            <a:endParaRPr lang="en-IN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444208" y="5229200"/>
            <a:ext cx="692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</a:t>
            </a:r>
          </a:p>
          <a:p>
            <a:r>
              <a:rPr lang="en-US" sz="1200" dirty="0" smtClean="0"/>
              <a:t>details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36096" y="378904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292080" y="4437112"/>
            <a:ext cx="82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 file Info</a:t>
            </a:r>
            <a:endParaRPr lang="en-IN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635896" y="1844824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Ask for</a:t>
            </a:r>
          </a:p>
          <a:p>
            <a:r>
              <a:rPr lang="en-IN" sz="1200" dirty="0" smtClean="0"/>
              <a:t> file </a:t>
            </a:r>
          </a:p>
          <a:p>
            <a:r>
              <a:rPr lang="en-IN" sz="1200" dirty="0" smtClean="0"/>
              <a:t> details</a:t>
            </a:r>
            <a:endParaRPr lang="en-IN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720068" y="1556792"/>
            <a:ext cx="860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 Provide</a:t>
            </a:r>
          </a:p>
          <a:p>
            <a:r>
              <a:rPr lang="en-IN" sz="1200" dirty="0" smtClean="0"/>
              <a:t> file details</a:t>
            </a:r>
            <a:endParaRPr lang="en-IN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172400" y="191683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Provide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868144" y="1340768"/>
            <a:ext cx="63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Get file</a:t>
            </a:r>
          </a:p>
          <a:p>
            <a:r>
              <a:rPr lang="en-IN" sz="1200" dirty="0" smtClean="0"/>
              <a:t>details</a:t>
            </a:r>
            <a:endParaRPr lang="en-IN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195736" y="2060848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all </a:t>
            </a:r>
          </a:p>
          <a:p>
            <a:r>
              <a:rPr lang="en-US" sz="1200" dirty="0" smtClean="0"/>
              <a:t>The 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059832" y="1733907"/>
            <a:ext cx="624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 all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51520" y="2564904"/>
            <a:ext cx="71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data</a:t>
            </a:r>
            <a:endParaRPr lang="en-IN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259632" y="2708920"/>
            <a:ext cx="67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info</a:t>
            </a:r>
            <a:endParaRPr lang="en-IN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706060" y="4077072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 </a:t>
            </a:r>
          </a:p>
          <a:p>
            <a:r>
              <a:rPr lang="en-US" sz="1200" dirty="0" smtClean="0"/>
              <a:t>info</a:t>
            </a:r>
            <a:endParaRPr lang="en-IN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372200" y="3933056"/>
            <a:ext cx="113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User’s File data</a:t>
            </a:r>
            <a:endParaRPr lang="en-IN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38802" y="910461"/>
            <a:ext cx="8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 </a:t>
            </a:r>
          </a:p>
          <a:p>
            <a:r>
              <a:rPr lang="en-US" sz="1200" dirty="0" smtClean="0"/>
              <a:t>user’s</a:t>
            </a:r>
          </a:p>
          <a:p>
            <a:r>
              <a:rPr lang="en-US" sz="1200" dirty="0" smtClean="0"/>
              <a:t>File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2200" y="762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External</a:t>
            </a:r>
          </a:p>
          <a:p>
            <a:pPr algn="ctr"/>
            <a:r>
              <a:rPr lang="en-US" sz="1200" b="1" dirty="0" smtClean="0"/>
              <a:t> Device</a:t>
            </a:r>
          </a:p>
          <a:p>
            <a:pPr algn="ctr"/>
            <a:r>
              <a:rPr lang="en-US" sz="1200" b="1" dirty="0" smtClean="0"/>
              <a:t> Manager</a:t>
            </a:r>
            <a:endParaRPr lang="en-US" sz="1200" b="1" dirty="0"/>
          </a:p>
          <a:p>
            <a:pPr algn="ctr"/>
            <a:r>
              <a:rPr lang="en-US" sz="1200" b="1" dirty="0"/>
              <a:t>4.1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590800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Desktop </a:t>
            </a:r>
          </a:p>
          <a:p>
            <a:pPr algn="ctr"/>
            <a:r>
              <a:rPr lang="en-US" sz="1200" b="1" dirty="0" smtClean="0"/>
              <a:t>Files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4.2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133600" y="3124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 smtClean="0"/>
              <a:t>Web </a:t>
            </a:r>
          </a:p>
          <a:p>
            <a:pPr algn="ctr"/>
            <a:r>
              <a:rPr lang="en-US" sz="1200" b="1" dirty="0" smtClean="0"/>
              <a:t>File </a:t>
            </a:r>
          </a:p>
          <a:p>
            <a:pPr algn="ctr"/>
            <a:r>
              <a:rPr lang="en-US" sz="1200" b="1" dirty="0" smtClean="0"/>
              <a:t>Manager</a:t>
            </a:r>
            <a:endParaRPr lang="en-US" sz="1200" b="1" dirty="0"/>
          </a:p>
          <a:p>
            <a:pPr algn="ctr"/>
            <a:r>
              <a:rPr lang="en-US" sz="1200" b="1" dirty="0"/>
              <a:t>4.3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4572000" y="1828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/>
              <a:t>Aggregator</a:t>
            </a:r>
          </a:p>
          <a:p>
            <a:pPr algn="ctr"/>
            <a:r>
              <a:rPr lang="en-US" sz="1200" b="1"/>
              <a:t>4.4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6200" y="2133600"/>
            <a:ext cx="1295400" cy="381000"/>
            <a:chOff x="336" y="384"/>
            <a:chExt cx="816" cy="240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36" y="422"/>
              <a:ext cx="73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/>
                <a:t>D2    </a:t>
              </a:r>
              <a:r>
                <a:rPr lang="en-US" sz="1000" dirty="0" smtClean="0"/>
                <a:t>Device </a:t>
              </a:r>
              <a:r>
                <a:rPr lang="en-US" sz="1000" dirty="0"/>
                <a:t>details</a:t>
              </a:r>
            </a:p>
          </p:txBody>
        </p:sp>
      </p:grpSp>
      <p:cxnSp>
        <p:nvCxnSpPr>
          <p:cNvPr id="6157" name="AutoShape 13"/>
          <p:cNvCxnSpPr>
            <a:cxnSpLocks noChangeShapeType="1"/>
            <a:stCxn id="6154" idx="0"/>
            <a:endCxn id="6148" idx="2"/>
          </p:cNvCxnSpPr>
          <p:nvPr/>
        </p:nvCxnSpPr>
        <p:spPr bwMode="auto">
          <a:xfrm rot="16200000">
            <a:off x="1066800" y="838200"/>
            <a:ext cx="952500" cy="1638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4"/>
          <p:cNvCxnSpPr>
            <a:cxnSpLocks noChangeShapeType="1"/>
            <a:stCxn id="6154" idx="2"/>
            <a:endCxn id="6150" idx="2"/>
          </p:cNvCxnSpPr>
          <p:nvPr/>
        </p:nvCxnSpPr>
        <p:spPr bwMode="auto">
          <a:xfrm rot="16200000" flipH="1">
            <a:off x="914400" y="2324100"/>
            <a:ext cx="10287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16"/>
          <p:cNvCxnSpPr>
            <a:cxnSpLocks noChangeShapeType="1"/>
            <a:stCxn id="6148" idx="6"/>
            <a:endCxn id="6151" idx="0"/>
          </p:cNvCxnSpPr>
          <p:nvPr/>
        </p:nvCxnSpPr>
        <p:spPr bwMode="auto">
          <a:xfrm>
            <a:off x="3200400" y="1181100"/>
            <a:ext cx="1866900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7"/>
          <p:cNvCxnSpPr>
            <a:cxnSpLocks noChangeShapeType="1"/>
            <a:stCxn id="6149" idx="6"/>
            <a:endCxn id="6151" idx="2"/>
          </p:cNvCxnSpPr>
          <p:nvPr/>
        </p:nvCxnSpPr>
        <p:spPr bwMode="auto">
          <a:xfrm>
            <a:off x="3429000" y="23241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8"/>
          <p:cNvCxnSpPr>
            <a:cxnSpLocks noChangeShapeType="1"/>
            <a:stCxn id="6150" idx="6"/>
            <a:endCxn id="6151" idx="4"/>
          </p:cNvCxnSpPr>
          <p:nvPr/>
        </p:nvCxnSpPr>
        <p:spPr bwMode="auto">
          <a:xfrm flipV="1">
            <a:off x="2971800" y="2819400"/>
            <a:ext cx="20955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914400" y="914400"/>
            <a:ext cx="12089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External device </a:t>
            </a:r>
            <a:r>
              <a:rPr lang="en-US" sz="1000" dirty="0"/>
              <a:t>info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12288" y="2003425"/>
            <a:ext cx="10534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</a:t>
            </a:r>
            <a:r>
              <a:rPr lang="en-US" sz="1000" dirty="0"/>
              <a:t>info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22313" y="3124200"/>
            <a:ext cx="8707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info</a:t>
            </a:r>
            <a:endParaRPr lang="en-US" sz="1000" dirty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05200" y="914400"/>
            <a:ext cx="11849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External </a:t>
            </a:r>
            <a:r>
              <a:rPr lang="en-US" sz="1000" dirty="0" smtClean="0"/>
              <a:t>file </a:t>
            </a:r>
            <a:r>
              <a:rPr lang="en-US" sz="1000" dirty="0"/>
              <a:t>Details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2800" y="1828800"/>
            <a:ext cx="1194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Desktop File details</a:t>
            </a:r>
            <a:endParaRPr lang="en-US" sz="1000" dirty="0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314700" y="3184525"/>
            <a:ext cx="10230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smtClean="0"/>
              <a:t>Web File </a:t>
            </a:r>
            <a:r>
              <a:rPr lang="en-US" sz="1000" dirty="0"/>
              <a:t>Details</a:t>
            </a:r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6248400" y="419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Mobile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6.1</a:t>
            </a:r>
            <a:endParaRPr lang="en-US" sz="1200" b="1" dirty="0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6248400" y="5334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Web</a:t>
            </a:r>
          </a:p>
          <a:p>
            <a:pPr algn="ctr"/>
            <a:r>
              <a:rPr lang="en-US" sz="1200" b="1" dirty="0"/>
              <a:t>Sync</a:t>
            </a:r>
          </a:p>
          <a:p>
            <a:pPr algn="ctr"/>
            <a:r>
              <a:rPr lang="en-US" sz="1200" b="1" dirty="0" smtClean="0"/>
              <a:t>7.1</a:t>
            </a:r>
            <a:endParaRPr lang="en-US" sz="1200" b="1" dirty="0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267200" y="4572000"/>
            <a:ext cx="12954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1.1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7772400" y="5029200"/>
            <a:ext cx="1295400" cy="381000"/>
            <a:chOff x="336" y="384"/>
            <a:chExt cx="816" cy="240"/>
          </a:xfrm>
        </p:grpSpPr>
        <p:grpSp>
          <p:nvGrpSpPr>
            <p:cNvPr id="6181" name="Group 37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36" y="422"/>
              <a:ext cx="68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D9    </a:t>
              </a:r>
              <a:r>
                <a:rPr lang="en-US" sz="1000" dirty="0"/>
                <a:t>sync Backup</a:t>
              </a:r>
            </a:p>
          </p:txBody>
        </p:sp>
      </p:grpSp>
      <p:cxnSp>
        <p:nvCxnSpPr>
          <p:cNvPr id="6185" name="AutoShape 41"/>
          <p:cNvCxnSpPr>
            <a:cxnSpLocks noChangeShapeType="1"/>
            <a:stCxn id="6182" idx="0"/>
            <a:endCxn id="6172" idx="7"/>
          </p:cNvCxnSpPr>
          <p:nvPr/>
        </p:nvCxnSpPr>
        <p:spPr bwMode="auto">
          <a:xfrm rot="5400000" flipH="1">
            <a:off x="7334251" y="3943350"/>
            <a:ext cx="715962" cy="1455737"/>
          </a:xfrm>
          <a:prstGeom prst="bentConnector3">
            <a:avLst>
              <a:gd name="adj1" fmla="val 149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86" name="AutoShape 42"/>
          <p:cNvCxnSpPr>
            <a:cxnSpLocks noChangeShapeType="1"/>
            <a:stCxn id="6182" idx="2"/>
            <a:endCxn id="6173" idx="5"/>
          </p:cNvCxnSpPr>
          <p:nvPr/>
        </p:nvCxnSpPr>
        <p:spPr bwMode="auto">
          <a:xfrm rot="5400000">
            <a:off x="7372350" y="5002213"/>
            <a:ext cx="639763" cy="1455737"/>
          </a:xfrm>
          <a:prstGeom prst="bentConnector3">
            <a:avLst>
              <a:gd name="adj1" fmla="val 15483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2514600" y="5029200"/>
            <a:ext cx="1295400" cy="381000"/>
            <a:chOff x="336" y="384"/>
            <a:chExt cx="816" cy="240"/>
          </a:xfrm>
        </p:grpSpPr>
        <p:grpSp>
          <p:nvGrpSpPr>
            <p:cNvPr id="6188" name="Group 44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1" name="Text Box 47"/>
            <p:cNvSpPr txBox="1">
              <a:spLocks noChangeArrowheads="1"/>
            </p:cNvSpPr>
            <p:nvPr/>
          </p:nvSpPr>
          <p:spPr bwMode="auto">
            <a:xfrm>
              <a:off x="336" y="422"/>
              <a:ext cx="65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D8    </a:t>
              </a:r>
              <a:r>
                <a:rPr lang="en-US" sz="1000" dirty="0"/>
                <a:t>sync details</a:t>
              </a:r>
            </a:p>
          </p:txBody>
        </p:sp>
      </p:grpSp>
      <p:cxnSp>
        <p:nvCxnSpPr>
          <p:cNvPr id="6192" name="AutoShape 48"/>
          <p:cNvCxnSpPr>
            <a:cxnSpLocks noChangeShapeType="1"/>
            <a:stCxn id="6174" idx="1"/>
            <a:endCxn id="6189" idx="0"/>
          </p:cNvCxnSpPr>
          <p:nvPr/>
        </p:nvCxnSpPr>
        <p:spPr bwMode="auto">
          <a:xfrm rot="16200000" flipH="1" flipV="1">
            <a:off x="3658394" y="4231481"/>
            <a:ext cx="301625" cy="1293813"/>
          </a:xfrm>
          <a:prstGeom prst="bentConnector3">
            <a:avLst>
              <a:gd name="adj1" fmla="val -1273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3" name="AutoShape 49"/>
          <p:cNvCxnSpPr>
            <a:cxnSpLocks noChangeShapeType="1"/>
            <a:stCxn id="6174" idx="3"/>
            <a:endCxn id="6191" idx="1"/>
          </p:cNvCxnSpPr>
          <p:nvPr/>
        </p:nvCxnSpPr>
        <p:spPr bwMode="auto">
          <a:xfrm rot="5400000" flipH="1">
            <a:off x="3350747" y="4376411"/>
            <a:ext cx="270014" cy="1942307"/>
          </a:xfrm>
          <a:prstGeom prst="bentConnector4">
            <a:avLst>
              <a:gd name="adj1" fmla="val -142522"/>
              <a:gd name="adj2" fmla="val 11177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4" name="AutoShape 50"/>
          <p:cNvCxnSpPr>
            <a:cxnSpLocks noChangeShapeType="1"/>
            <a:stCxn id="6172" idx="2"/>
            <a:endCxn id="6174" idx="7"/>
          </p:cNvCxnSpPr>
          <p:nvPr/>
        </p:nvCxnSpPr>
        <p:spPr bwMode="auto">
          <a:xfrm rot="10800000" flipV="1">
            <a:off x="5373688" y="4610100"/>
            <a:ext cx="874712" cy="117475"/>
          </a:xfrm>
          <a:prstGeom prst="bentConnector4">
            <a:avLst>
              <a:gd name="adj1" fmla="val 39204"/>
              <a:gd name="adj2" fmla="val -22702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95" name="AutoShape 51"/>
          <p:cNvCxnSpPr>
            <a:cxnSpLocks noChangeShapeType="1"/>
            <a:stCxn id="6173" idx="2"/>
            <a:endCxn id="6174" idx="4"/>
          </p:cNvCxnSpPr>
          <p:nvPr/>
        </p:nvCxnSpPr>
        <p:spPr bwMode="auto">
          <a:xfrm rot="10800000">
            <a:off x="4914900" y="5638800"/>
            <a:ext cx="1333500" cy="114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3259138" y="4098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2" name="Text Box 58"/>
          <p:cNvSpPr txBox="1">
            <a:spLocks noChangeArrowheads="1"/>
          </p:cNvSpPr>
          <p:nvPr/>
        </p:nvSpPr>
        <p:spPr bwMode="auto">
          <a:xfrm>
            <a:off x="3411538" y="5622925"/>
            <a:ext cx="703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Sync info</a:t>
            </a: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011738" y="5775325"/>
            <a:ext cx="652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Info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5265738" y="4114800"/>
            <a:ext cx="830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Add Details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7627938" y="3733800"/>
            <a:ext cx="849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7543800" y="6156325"/>
            <a:ext cx="8493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Backup Info</a:t>
            </a:r>
          </a:p>
        </p:txBody>
      </p:sp>
      <p:cxnSp>
        <p:nvCxnSpPr>
          <p:cNvPr id="6207" name="AutoShape 63"/>
          <p:cNvCxnSpPr>
            <a:cxnSpLocks noChangeShapeType="1"/>
            <a:stCxn id="6151" idx="6"/>
            <a:endCxn id="6174" idx="0"/>
          </p:cNvCxnSpPr>
          <p:nvPr/>
        </p:nvCxnSpPr>
        <p:spPr bwMode="auto">
          <a:xfrm flipH="1">
            <a:off x="4914900" y="2324100"/>
            <a:ext cx="647700" cy="2247900"/>
          </a:xfrm>
          <a:prstGeom prst="bentConnector4">
            <a:avLst>
              <a:gd name="adj1" fmla="val -35296"/>
              <a:gd name="adj2" fmla="val 610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08" name="Text Box 64"/>
          <p:cNvSpPr txBox="1">
            <a:spLocks noChangeArrowheads="1"/>
          </p:cNvSpPr>
          <p:nvPr/>
        </p:nvSpPr>
        <p:spPr bwMode="auto">
          <a:xfrm rot="16200000">
            <a:off x="5209560" y="2859008"/>
            <a:ext cx="14077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Aggregated </a:t>
            </a:r>
            <a:r>
              <a:rPr lang="en-US" sz="1000" dirty="0" smtClean="0"/>
              <a:t>File  </a:t>
            </a:r>
            <a:r>
              <a:rPr lang="en-US" sz="1000" dirty="0"/>
              <a:t>Details</a:t>
            </a:r>
          </a:p>
        </p:txBody>
      </p:sp>
      <p:cxnSp>
        <p:nvCxnSpPr>
          <p:cNvPr id="3" name="Elbow Connector 2"/>
          <p:cNvCxnSpPr>
            <a:stCxn id="6154" idx="3"/>
            <a:endCxn id="6149" idx="2"/>
          </p:cNvCxnSpPr>
          <p:nvPr/>
        </p:nvCxnSpPr>
        <p:spPr>
          <a:xfrm>
            <a:off x="1371600" y="2324100"/>
            <a:ext cx="1219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657600" y="1828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/>
              <a:t>Login</a:t>
            </a:r>
          </a:p>
          <a:p>
            <a:pPr algn="ctr"/>
            <a:r>
              <a:rPr lang="en-US" sz="1200" b="1" dirty="0" smtClean="0"/>
              <a:t>3.1</a:t>
            </a:r>
            <a:endParaRPr lang="en-US" sz="1200" b="1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133600" y="1371600"/>
            <a:ext cx="6858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Bookman Old Style" panose="02050604050505020204" pitchFamily="18" charset="0"/>
              </a:rPr>
              <a:t>User</a:t>
            </a:r>
          </a:p>
        </p:txBody>
      </p:sp>
      <p:cxnSp>
        <p:nvCxnSpPr>
          <p:cNvPr id="4102" name="AutoShape 6"/>
          <p:cNvCxnSpPr>
            <a:cxnSpLocks noChangeShapeType="1"/>
            <a:stCxn id="4101" idx="0"/>
            <a:endCxn id="4100" idx="0"/>
          </p:cNvCxnSpPr>
          <p:nvPr/>
        </p:nvCxnSpPr>
        <p:spPr bwMode="auto">
          <a:xfrm rot="5400000" flipV="1">
            <a:off x="3040856" y="792957"/>
            <a:ext cx="471487" cy="1600200"/>
          </a:xfrm>
          <a:prstGeom prst="bentConnector3">
            <a:avLst>
              <a:gd name="adj1" fmla="val -454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7"/>
          <p:cNvCxnSpPr>
            <a:cxnSpLocks noChangeShapeType="1"/>
            <a:stCxn id="4100" idx="2"/>
            <a:endCxn id="4101" idx="3"/>
          </p:cNvCxnSpPr>
          <p:nvPr/>
        </p:nvCxnSpPr>
        <p:spPr bwMode="auto">
          <a:xfrm rot="10800000">
            <a:off x="2833688" y="1524000"/>
            <a:ext cx="823912" cy="723900"/>
          </a:xfrm>
          <a:prstGeom prst="bentConnector3">
            <a:avLst>
              <a:gd name="adj1" fmla="val 50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819400" y="12779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Data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514600" y="2270125"/>
            <a:ext cx="885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Login Result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3048000" y="3124200"/>
            <a:ext cx="1295400" cy="381000"/>
            <a:chOff x="336" y="384"/>
            <a:chExt cx="816" cy="240"/>
          </a:xfrm>
        </p:grpSpPr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336" y="384"/>
              <a:ext cx="816" cy="240"/>
              <a:chOff x="336" y="384"/>
              <a:chExt cx="816" cy="240"/>
            </a:xfrm>
          </p:grpSpPr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>
                <a:off x="528" y="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36" y="422"/>
              <a:ext cx="67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D3     </a:t>
              </a:r>
              <a:r>
                <a:rPr lang="en-US" sz="1000" dirty="0"/>
                <a:t>user details</a:t>
              </a:r>
            </a:p>
          </p:txBody>
        </p:sp>
      </p:grpSp>
      <p:cxnSp>
        <p:nvCxnSpPr>
          <p:cNvPr id="4111" name="AutoShape 15"/>
          <p:cNvCxnSpPr>
            <a:cxnSpLocks noChangeShapeType="1"/>
            <a:stCxn id="4110" idx="1"/>
            <a:endCxn id="4100" idx="4"/>
          </p:cNvCxnSpPr>
          <p:nvPr/>
        </p:nvCxnSpPr>
        <p:spPr bwMode="auto">
          <a:xfrm rot="10800000" flipH="1">
            <a:off x="3048000" y="2667001"/>
            <a:ext cx="1028700" cy="640557"/>
          </a:xfrm>
          <a:prstGeom prst="bentConnector4">
            <a:avLst>
              <a:gd name="adj1" fmla="val -22222"/>
              <a:gd name="adj2" fmla="val 596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944813" y="2667000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181600" y="1676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Verify</a:t>
            </a:r>
          </a:p>
          <a:p>
            <a:pPr algn="ctr"/>
            <a:r>
              <a:rPr lang="en-US" sz="1200" b="1" dirty="0"/>
              <a:t>User</a:t>
            </a:r>
          </a:p>
          <a:p>
            <a:pPr algn="ctr"/>
            <a:r>
              <a:rPr lang="en-US" sz="1200" b="1" dirty="0" smtClean="0"/>
              <a:t>3.2</a:t>
            </a:r>
            <a:endParaRPr lang="en-US" sz="1200" b="1" dirty="0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5105400" y="3124200"/>
            <a:ext cx="1219200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File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Management 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System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1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4115" name="AutoShape 19"/>
          <p:cNvCxnSpPr>
            <a:cxnSpLocks noChangeShapeType="1"/>
            <a:stCxn id="4100" idx="7"/>
            <a:endCxn id="4113" idx="0"/>
          </p:cNvCxnSpPr>
          <p:nvPr/>
        </p:nvCxnSpPr>
        <p:spPr bwMode="auto">
          <a:xfrm rot="16200000">
            <a:off x="4849813" y="1200150"/>
            <a:ext cx="274638" cy="1227137"/>
          </a:xfrm>
          <a:prstGeom prst="bentConnector3">
            <a:avLst>
              <a:gd name="adj1" fmla="val 18323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235450" y="1219200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Login info</a:t>
            </a:r>
          </a:p>
        </p:txBody>
      </p:sp>
      <p:cxnSp>
        <p:nvCxnSpPr>
          <p:cNvPr id="4117" name="AutoShape 21"/>
          <p:cNvCxnSpPr>
            <a:cxnSpLocks noChangeShapeType="1"/>
            <a:stCxn id="4114" idx="1"/>
            <a:endCxn id="4113" idx="2"/>
          </p:cNvCxnSpPr>
          <p:nvPr/>
        </p:nvCxnSpPr>
        <p:spPr bwMode="auto">
          <a:xfrm rot="5400000" flipH="1">
            <a:off x="4641850" y="2635250"/>
            <a:ext cx="1181100" cy="101600"/>
          </a:xfrm>
          <a:prstGeom prst="bentConnector4">
            <a:avLst>
              <a:gd name="adj1" fmla="val 38708"/>
              <a:gd name="adj2" fmla="val 3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16200000">
            <a:off x="4051300" y="2220913"/>
            <a:ext cx="155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Authentication  info</a:t>
            </a:r>
          </a:p>
        </p:txBody>
      </p:sp>
      <p:cxnSp>
        <p:nvCxnSpPr>
          <p:cNvPr id="4119" name="AutoShape 23"/>
          <p:cNvCxnSpPr>
            <a:cxnSpLocks noChangeShapeType="1"/>
            <a:stCxn id="4113" idx="6"/>
            <a:endCxn id="4114" idx="7"/>
          </p:cNvCxnSpPr>
          <p:nvPr/>
        </p:nvCxnSpPr>
        <p:spPr bwMode="auto">
          <a:xfrm>
            <a:off x="6019800" y="2095500"/>
            <a:ext cx="127000" cy="1181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0" name="Text Box 24"/>
          <p:cNvSpPr txBox="1">
            <a:spLocks noChangeArrowheads="1"/>
          </p:cNvSpPr>
          <p:nvPr/>
        </p:nvSpPr>
        <p:spPr bwMode="auto">
          <a:xfrm rot="16200000">
            <a:off x="5810250" y="2606675"/>
            <a:ext cx="1089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Status Info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2514600" y="4038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 dirty="0"/>
              <a:t>Create</a:t>
            </a:r>
          </a:p>
          <a:p>
            <a:pPr algn="ctr"/>
            <a:r>
              <a:rPr lang="en-US" sz="1200" b="1" dirty="0"/>
              <a:t>User </a:t>
            </a:r>
          </a:p>
          <a:p>
            <a:pPr algn="ctr"/>
            <a:r>
              <a:rPr lang="en-US" sz="1200" b="1" dirty="0" smtClean="0"/>
              <a:t>3.3</a:t>
            </a:r>
            <a:endParaRPr lang="en-US" sz="1200" b="1" dirty="0"/>
          </a:p>
        </p:txBody>
      </p:sp>
      <p:cxnSp>
        <p:nvCxnSpPr>
          <p:cNvPr id="4128" name="AutoShape 32"/>
          <p:cNvCxnSpPr>
            <a:cxnSpLocks noChangeShapeType="1"/>
            <a:stCxn id="4127" idx="2"/>
            <a:endCxn id="4101" idx="1"/>
          </p:cNvCxnSpPr>
          <p:nvPr/>
        </p:nvCxnSpPr>
        <p:spPr bwMode="auto">
          <a:xfrm rot="10800000">
            <a:off x="2119313" y="1524000"/>
            <a:ext cx="395287" cy="2933700"/>
          </a:xfrm>
          <a:prstGeom prst="bentConnector3">
            <a:avLst>
              <a:gd name="adj1" fmla="val 154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9" name="AutoShape 33"/>
          <p:cNvCxnSpPr>
            <a:cxnSpLocks noChangeShapeType="1"/>
            <a:stCxn id="4101" idx="2"/>
            <a:endCxn id="4127" idx="0"/>
          </p:cNvCxnSpPr>
          <p:nvPr/>
        </p:nvCxnSpPr>
        <p:spPr bwMode="auto">
          <a:xfrm rot="16200000" flipH="1">
            <a:off x="1531144" y="2636044"/>
            <a:ext cx="2347912" cy="457200"/>
          </a:xfrm>
          <a:prstGeom prst="bentConnector3">
            <a:avLst>
              <a:gd name="adj1" fmla="val 81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1" name="Text Box 35"/>
          <p:cNvSpPr txBox="1">
            <a:spLocks noChangeArrowheads="1"/>
          </p:cNvSpPr>
          <p:nvPr/>
        </p:nvSpPr>
        <p:spPr bwMode="auto">
          <a:xfrm rot="5400000">
            <a:off x="1761332" y="3040856"/>
            <a:ext cx="1230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detail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 rot="16200000">
            <a:off x="1383507" y="3164681"/>
            <a:ext cx="1287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Registration  Result</a:t>
            </a:r>
          </a:p>
        </p:txBody>
      </p:sp>
      <p:cxnSp>
        <p:nvCxnSpPr>
          <p:cNvPr id="4133" name="AutoShape 37"/>
          <p:cNvCxnSpPr>
            <a:cxnSpLocks noChangeShapeType="1"/>
            <a:stCxn id="4127" idx="6"/>
            <a:endCxn id="4108" idx="2"/>
          </p:cNvCxnSpPr>
          <p:nvPr/>
        </p:nvCxnSpPr>
        <p:spPr bwMode="auto">
          <a:xfrm flipV="1">
            <a:off x="3352800" y="3505200"/>
            <a:ext cx="3429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4" name="Text Box 38"/>
          <p:cNvSpPr txBox="1">
            <a:spLocks noChangeArrowheads="1"/>
          </p:cNvSpPr>
          <p:nvPr/>
        </p:nvSpPr>
        <p:spPr bwMode="auto">
          <a:xfrm rot="16200000">
            <a:off x="3217069" y="3979069"/>
            <a:ext cx="788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User detail</a:t>
            </a:r>
          </a:p>
        </p:txBody>
      </p:sp>
    </p:spTree>
    <p:extLst>
      <p:ext uri="{BB962C8B-B14F-4D97-AF65-F5344CB8AC3E}">
        <p14:creationId xmlns:p14="http://schemas.microsoft.com/office/powerpoint/2010/main" val="3005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323</Words>
  <Application>Microsoft Office PowerPoint</Application>
  <PresentationFormat>On-screen Show (4:3)</PresentationFormat>
  <Paragraphs>201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Anirban</dc:creator>
  <cp:lastModifiedBy>Joysankar sengupta</cp:lastModifiedBy>
  <cp:revision>30</cp:revision>
  <dcterms:created xsi:type="dcterms:W3CDTF">2013-06-22T07:50:58Z</dcterms:created>
  <dcterms:modified xsi:type="dcterms:W3CDTF">2013-06-25T11:12:47Z</dcterms:modified>
</cp:coreProperties>
</file>