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6"/>
  </p:notesMasterIdLst>
  <p:sldIdLst>
    <p:sldId id="327" r:id="rId2"/>
    <p:sldId id="328" r:id="rId3"/>
    <p:sldId id="329" r:id="rId4"/>
    <p:sldId id="330" r:id="rId5"/>
  </p:sldIdLst>
  <p:sldSz cx="9144000" cy="6858000" type="screen4x3"/>
  <p:notesSz cx="10234613" cy="7099300"/>
  <p:custDataLst>
    <p:tags r:id="rId7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64"/>
    <a:srgbClr val="0000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58462" autoAdjust="0"/>
  </p:normalViewPr>
  <p:slideViewPr>
    <p:cSldViewPr>
      <p:cViewPr varScale="1">
        <p:scale>
          <a:sx n="91" d="100"/>
          <a:sy n="91" d="100"/>
        </p:scale>
        <p:origin x="305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Everyone</a:t>
            </a:r>
            <a:r>
              <a:rPr lang="de-DE" baseline="0" dirty="0"/>
              <a:t> introduce themselves?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6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4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21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de-DE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foo</a:t>
            </a:r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das Titelformat zu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0600" y="908721"/>
            <a:ext cx="7772400" cy="864096"/>
          </a:xfrm>
        </p:spPr>
        <p:txBody>
          <a:bodyPr/>
          <a:lstStyle/>
          <a:p>
            <a:r>
              <a:rPr lang="en-US" dirty="0"/>
              <a:t>Data Analysis for </a:t>
            </a:r>
            <a:r>
              <a:rPr lang="en-US" dirty="0" err="1"/>
              <a:t>FreeRadius</a:t>
            </a:r>
            <a:r>
              <a:rPr lang="en-US" dirty="0"/>
              <a:t> (</a:t>
            </a:r>
            <a:r>
              <a:rPr lang="en-US" dirty="0" err="1"/>
              <a:t>vAAA</a:t>
            </a:r>
            <a:r>
              <a:rPr lang="en-US" dirty="0"/>
              <a:t>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2933700"/>
            <a:ext cx="6476256" cy="2727548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 Md </a:t>
            </a:r>
            <a:r>
              <a:rPr lang="en-US" sz="2400" dirty="0" err="1"/>
              <a:t>Arif</a:t>
            </a:r>
            <a:r>
              <a:rPr lang="en-US" sz="2400" dirty="0"/>
              <a:t> </a:t>
            </a:r>
            <a:r>
              <a:rPr lang="en-US" sz="2400" dirty="0" err="1"/>
              <a:t>Hossen</a:t>
            </a:r>
            <a:br>
              <a:rPr lang="en-US" sz="2400" dirty="0"/>
            </a:br>
            <a:r>
              <a:rPr lang="en-US" sz="2400" dirty="0" err="1"/>
              <a:t>earihos@mail.uni-paderborn.de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88584" y="6350639"/>
            <a:ext cx="18466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8EE2-0944-E94F-B47A-936D6837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FreeRadius</a:t>
            </a:r>
            <a:r>
              <a:rPr lang="en-US" dirty="0"/>
              <a:t> Experiment Network</a:t>
            </a:r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6052CF62-9ACD-B544-8FD0-D55071EBA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2599651"/>
            <a:ext cx="8488362" cy="1820623"/>
          </a:xfrm>
        </p:spPr>
      </p:pic>
    </p:spTree>
    <p:extLst>
      <p:ext uri="{BB962C8B-B14F-4D97-AF65-F5344CB8AC3E}">
        <p14:creationId xmlns:p14="http://schemas.microsoft.com/office/powerpoint/2010/main" val="25433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DCB-5ADD-3346-8BFA-548B7650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Request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3ED218D-6BB1-1947-9181-471BDE2C5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624405"/>
            <a:ext cx="8488362" cy="3771114"/>
          </a:xfrm>
        </p:spPr>
      </p:pic>
    </p:spTree>
    <p:extLst>
      <p:ext uri="{BB962C8B-B14F-4D97-AF65-F5344CB8AC3E}">
        <p14:creationId xmlns:p14="http://schemas.microsoft.com/office/powerpoint/2010/main" val="56052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E911-D412-F94F-BCE7-31F647F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Response</a:t>
            </a:r>
          </a:p>
        </p:txBody>
      </p:sp>
      <p:pic>
        <p:nvPicPr>
          <p:cNvPr id="5" name="Content Placeholder 4" descr="A picture containing screenshot, laptop, computer, table&#10;&#10;Description automatically generated">
            <a:extLst>
              <a:ext uri="{FF2B5EF4-FFF2-40B4-BE49-F238E27FC236}">
                <a16:creationId xmlns:a16="http://schemas.microsoft.com/office/drawing/2014/main" id="{D7633227-DFC7-7E4B-81AB-81F820C71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594210"/>
            <a:ext cx="8488362" cy="3831505"/>
          </a:xfrm>
        </p:spPr>
      </p:pic>
    </p:spTree>
    <p:extLst>
      <p:ext uri="{BB962C8B-B14F-4D97-AF65-F5344CB8AC3E}">
        <p14:creationId xmlns:p14="http://schemas.microsoft.com/office/powerpoint/2010/main" val="948035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cn_slides</Template>
  <TotalTime>8421</TotalTime>
  <Words>33</Words>
  <Application>Microsoft Macintosh PowerPoint</Application>
  <PresentationFormat>On-screen Show (4:3)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Symbol</vt:lpstr>
      <vt:lpstr>Tahoma</vt:lpstr>
      <vt:lpstr>Times New Roman</vt:lpstr>
      <vt:lpstr>Wingdings</vt:lpstr>
      <vt:lpstr>default</vt:lpstr>
      <vt:lpstr>Data Analysis for FreeRadius (vAAA)</vt:lpstr>
      <vt:lpstr>FreeRadius Experiment Network</vt:lpstr>
      <vt:lpstr>Authentication Request</vt:lpstr>
      <vt:lpstr>Authentication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Sevil Mehraghdam</dc:creator>
  <cp:lastModifiedBy>Arif Hossen</cp:lastModifiedBy>
  <cp:revision>1216</cp:revision>
  <cp:lastPrinted>2019-06-07T21:29:56Z</cp:lastPrinted>
  <dcterms:created xsi:type="dcterms:W3CDTF">2011-02-22T11:59:53Z</dcterms:created>
  <dcterms:modified xsi:type="dcterms:W3CDTF">2019-12-17T01:24:35Z</dcterms:modified>
</cp:coreProperties>
</file>