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77" r:id="rId3"/>
    <p:sldId id="447" r:id="rId5"/>
    <p:sldId id="449" r:id="rId6"/>
    <p:sldId id="451" r:id="rId7"/>
    <p:sldId id="454" r:id="rId8"/>
    <p:sldId id="452" r:id="rId9"/>
    <p:sldId id="453" r:id="rId10"/>
    <p:sldId id="455" r:id="rId11"/>
    <p:sldId id="459" r:id="rId12"/>
    <p:sldId id="460" r:id="rId13"/>
    <p:sldId id="431" r:id="rId14"/>
  </p:sldIdLst>
  <p:sldSz cx="12192000" cy="6858000"/>
  <p:notesSz cx="9388475" cy="7102475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E84BEA-BE51-4548-8886-F37278289146}">
          <p14:sldIdLst>
            <p14:sldId id="377"/>
            <p14:sldId id="447"/>
            <p14:sldId id="449"/>
            <p14:sldId id="451"/>
            <p14:sldId id="454"/>
            <p14:sldId id="452"/>
            <p14:sldId id="453"/>
            <p14:sldId id="455"/>
            <p14:sldId id="459"/>
            <p14:sldId id="460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d Ahsan " initials="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9061" autoAdjust="0"/>
  </p:normalViewPr>
  <p:slideViewPr>
    <p:cSldViewPr snapToGrid="0" showGuides="1">
      <p:cViewPr>
        <p:scale>
          <a:sx n="57" d="100"/>
          <a:sy n="57" d="100"/>
        </p:scale>
        <p:origin x="-1140" y="-78"/>
      </p:cViewPr>
      <p:guideLst>
        <p:guide orient="horz" pos="2064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068339" cy="356359"/>
          </a:xfrm>
          <a:prstGeom prst="rect">
            <a:avLst/>
          </a:prstGeom>
          <a:noFill/>
          <a:ln>
            <a:noFill/>
          </a:ln>
        </p:spPr>
        <p:txBody>
          <a:bodyPr vert="horz" wrap="square" lIns="94228" tIns="47109" rIns="94228" bIns="47109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 panose="020F050202020403020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5317967" y="0"/>
            <a:ext cx="4068339" cy="356359"/>
          </a:xfrm>
          <a:prstGeom prst="rect">
            <a:avLst/>
          </a:prstGeom>
          <a:noFill/>
          <a:ln>
            <a:noFill/>
          </a:ln>
        </p:spPr>
        <p:txBody>
          <a:bodyPr vert="horz" wrap="square" lIns="94228" tIns="47109" rIns="94228" bIns="47109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F55431-A2B5-4D9F-A15A-BF7F9AC95B1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anose="020F0502020204030204"/>
              </a:rPr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 panose="020F050202020403020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6746123"/>
            <a:ext cx="4068339" cy="356359"/>
          </a:xfrm>
          <a:prstGeom prst="rect">
            <a:avLst/>
          </a:prstGeom>
          <a:noFill/>
          <a:ln>
            <a:noFill/>
          </a:ln>
        </p:spPr>
        <p:txBody>
          <a:bodyPr vert="horz" wrap="square" lIns="94228" tIns="47109" rIns="94228" bIns="47109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 panose="020F050202020403020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5317967" y="6746123"/>
            <a:ext cx="4068339" cy="356359"/>
          </a:xfrm>
          <a:prstGeom prst="rect">
            <a:avLst/>
          </a:prstGeom>
          <a:noFill/>
          <a:ln>
            <a:noFill/>
          </a:ln>
        </p:spPr>
        <p:txBody>
          <a:bodyPr vert="horz" wrap="square" lIns="94228" tIns="47109" rIns="94228" bIns="47109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7B6C58-58B4-48AE-9952-3C65B2EC21D4}" type="slidenum">
              <a:rPr/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068339" cy="356359"/>
          </a:xfrm>
          <a:prstGeom prst="rect">
            <a:avLst/>
          </a:prstGeom>
          <a:noFill/>
          <a:ln>
            <a:noFill/>
          </a:ln>
        </p:spPr>
        <p:txBody>
          <a:bodyPr vert="horz" wrap="square" lIns="94228" tIns="47109" rIns="94228" bIns="47109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anose="020F0502020204030204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5317967" y="0"/>
            <a:ext cx="4068339" cy="356359"/>
          </a:xfrm>
          <a:prstGeom prst="rect">
            <a:avLst/>
          </a:prstGeom>
          <a:noFill/>
          <a:ln>
            <a:noFill/>
          </a:ln>
        </p:spPr>
        <p:txBody>
          <a:bodyPr vert="horz" wrap="square" lIns="94228" tIns="47109" rIns="94228" bIns="47109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anose="020F0502020204030204"/>
              </a:defRPr>
            </a:lvl1pPr>
          </a:lstStyle>
          <a:p>
            <a:pPr lvl="0"/>
            <a:fld id="{41514901-9923-494B-903E-5DD3B4094A4B}" type="datetime1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6"/>
            <a:ext cx="4260847" cy="239712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938851" y="3418063"/>
            <a:ext cx="7510781" cy="2796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4228" tIns="47109" rIns="94228" bIns="47109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6746123"/>
            <a:ext cx="4068339" cy="356359"/>
          </a:xfrm>
          <a:prstGeom prst="rect">
            <a:avLst/>
          </a:prstGeom>
          <a:noFill/>
          <a:ln>
            <a:noFill/>
          </a:ln>
        </p:spPr>
        <p:txBody>
          <a:bodyPr vert="horz" wrap="square" lIns="94228" tIns="47109" rIns="94228" bIns="47109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anose="020F0502020204030204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5317967" y="6746123"/>
            <a:ext cx="4068339" cy="356359"/>
          </a:xfrm>
          <a:prstGeom prst="rect">
            <a:avLst/>
          </a:prstGeom>
          <a:noFill/>
          <a:ln>
            <a:noFill/>
          </a:ln>
        </p:spPr>
        <p:txBody>
          <a:bodyPr vert="horz" wrap="square" lIns="94228" tIns="47109" rIns="94228" bIns="47109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anose="020F0502020204030204"/>
              </a:defRPr>
            </a:lvl1pPr>
          </a:lstStyle>
          <a:p>
            <a:pPr lvl="0"/>
            <a:fld id="{986A3AEC-479F-4563-B5F3-313A2527790D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200" cap="none" spc="0" baseline="0">
        <a:solidFill>
          <a:srgbClr val="000000"/>
        </a:solidFill>
        <a:uFillTx/>
        <a:latin typeface="Calibri" panose="020F0502020204030204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200" cap="none" spc="0" baseline="0">
        <a:solidFill>
          <a:srgbClr val="000000"/>
        </a:solidFill>
        <a:uFillTx/>
        <a:latin typeface="Calibri" panose="020F0502020204030204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200" cap="none" spc="0" baseline="0">
        <a:solidFill>
          <a:srgbClr val="000000"/>
        </a:solidFill>
        <a:uFillTx/>
        <a:latin typeface="Calibri" panose="020F0502020204030204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200" cap="none" spc="0" baseline="0">
        <a:solidFill>
          <a:srgbClr val="000000"/>
        </a:solidFill>
        <a:uFillTx/>
        <a:latin typeface="Calibri" panose="020F0502020204030204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defRPr lang="en-US" sz="1200" b="0" i="0" u="none" strike="noStrike" kern="1200" cap="none" spc="0" baseline="0">
        <a:solidFill>
          <a:srgbClr val="000000"/>
        </a:solidFill>
        <a:uFillTx/>
        <a:latin typeface="Calibri" panose="020F0502020204030204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3813" y="887413"/>
            <a:ext cx="4260850" cy="2397125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5317967" y="6746123"/>
            <a:ext cx="4068339" cy="3563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228" tIns="47109" rIns="94228" bIns="47109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7445DA-1791-42D2-A59B-855D4441E5AA}" type="slidenum">
              <a:rPr/>
            </a:fld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hyperlink" Target="http://www.nealanalytics.com/neal-creative/templates/" TargetMode="External"/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00_TITLE OR TRANSITION">
    <p:bg>
      <p:bgPr>
        <a:solidFill>
          <a:srgbClr val="007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7"/>
          <p:cNvSpPr/>
          <p:nvPr/>
        </p:nvSpPr>
        <p:spPr>
          <a:xfrm>
            <a:off x="1219937" y="-739447"/>
            <a:ext cx="9107552" cy="903443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5D1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b="0" i="0" u="none" strike="noStrike" kern="0" cap="none" spc="0" baseline="0">
              <a:solidFill>
                <a:srgbClr val="000000"/>
              </a:solidFill>
              <a:uFillTx/>
              <a:latin typeface="Segoe UI" panose="020B0502040204020203"/>
            </a:endParaRPr>
          </a:p>
        </p:txBody>
      </p:sp>
      <p:sp>
        <p:nvSpPr>
          <p:cNvPr id="3" name="Oval 18"/>
          <p:cNvSpPr/>
          <p:nvPr/>
        </p:nvSpPr>
        <p:spPr>
          <a:xfrm>
            <a:off x="1219937" y="-739447"/>
            <a:ext cx="9107552" cy="903443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5D1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b="0" i="0" u="none" strike="noStrike" kern="0" cap="none" spc="0" baseline="0">
              <a:solidFill>
                <a:srgbClr val="000000"/>
              </a:solidFill>
              <a:uFillTx/>
              <a:latin typeface="Segoe UI" panose="020B0502040204020203"/>
            </a:endParaRPr>
          </a:p>
        </p:txBody>
      </p:sp>
      <p:sp>
        <p:nvSpPr>
          <p:cNvPr id="4" name="Oval 20"/>
          <p:cNvSpPr/>
          <p:nvPr/>
        </p:nvSpPr>
        <p:spPr>
          <a:xfrm>
            <a:off x="5907636" y="3213969"/>
            <a:ext cx="2805808" cy="27832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5D1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b="0" i="0" u="none" strike="noStrike" kern="0" cap="none" spc="0" baseline="0">
              <a:solidFill>
                <a:srgbClr val="000000"/>
              </a:solidFill>
              <a:uFillTx/>
              <a:latin typeface="Segoe UI" panose="020B0502040204020203"/>
            </a:endParaRPr>
          </a:p>
        </p:txBody>
      </p:sp>
      <p:sp>
        <p:nvSpPr>
          <p:cNvPr id="5" name="Oval 21"/>
          <p:cNvSpPr/>
          <p:nvPr/>
        </p:nvSpPr>
        <p:spPr>
          <a:xfrm>
            <a:off x="5907636" y="3213969"/>
            <a:ext cx="2805808" cy="27832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5D1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b="0" i="0" u="none" strike="noStrike" kern="0" cap="none" spc="0" baseline="0">
              <a:solidFill>
                <a:srgbClr val="000000"/>
              </a:solidFill>
              <a:uFillTx/>
              <a:latin typeface="Segoe UI" panose="020B0502040204020203"/>
            </a:endParaRPr>
          </a:p>
        </p:txBody>
      </p:sp>
      <p:sp>
        <p:nvSpPr>
          <p:cNvPr id="6" name="Title 1"/>
          <p:cNvSpPr txBox="1">
            <a:spLocks noGrp="1"/>
          </p:cNvSpPr>
          <p:nvPr>
            <p:ph type="title" hasCustomPrompt="1"/>
          </p:nvPr>
        </p:nvSpPr>
        <p:spPr>
          <a:xfrm>
            <a:off x="1219937" y="916228"/>
            <a:ext cx="9107552" cy="3632325"/>
          </a:xfrm>
        </p:spPr>
        <p:txBody>
          <a:bodyPr anchor="b" anchorCtr="1"/>
          <a:lstStyle>
            <a:lvl1pPr algn="ctr">
              <a:defRPr sz="8000" b="1" spc="-300">
                <a:latin typeface="Segoe UI" panose="020B0502040204020203"/>
                <a:cs typeface="Segoe UI Semilight" panose="020B0402040204020203" pitchFamily="34"/>
              </a:defRPr>
            </a:lvl1pPr>
          </a:lstStyle>
          <a:p>
            <a:pPr lvl="0"/>
            <a:r>
              <a:rPr lang="en-US"/>
              <a:t>CLICK TO EDIT TITLE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allout with small Non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3"/>
          <p:cNvSpPr/>
          <p:nvPr/>
        </p:nvSpPr>
        <p:spPr>
          <a:xfrm>
            <a:off x="129524" y="0"/>
            <a:ext cx="4741282" cy="23534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741280"/>
              <a:gd name="f7" fmla="val 2353474"/>
              <a:gd name="f8" fmla="val 4729949"/>
              <a:gd name="f9" fmla="val 224399"/>
              <a:gd name="f10" fmla="val 4608502"/>
              <a:gd name="f11" fmla="val 1420269"/>
              <a:gd name="f12" fmla="val 3598552"/>
              <a:gd name="f13" fmla="val 2370640"/>
              <a:gd name="f14" fmla="val 1142728"/>
              <a:gd name="f15" fmla="val 132779"/>
              <a:gd name="f16" fmla="val 11331"/>
              <a:gd name="f17" fmla="+- 0 0 -90"/>
              <a:gd name="f18" fmla="*/ f3 1 4741280"/>
              <a:gd name="f19" fmla="*/ f4 1 2353474"/>
              <a:gd name="f20" fmla="+- f7 0 f5"/>
              <a:gd name="f21" fmla="+- f6 0 f5"/>
              <a:gd name="f22" fmla="*/ f17 f0 1"/>
              <a:gd name="f23" fmla="*/ f21 1 4741280"/>
              <a:gd name="f24" fmla="*/ f20 1 2353474"/>
              <a:gd name="f25" fmla="*/ 0 f21 1"/>
              <a:gd name="f26" fmla="*/ 0 f20 1"/>
              <a:gd name="f27" fmla="*/ 4741280 f21 1"/>
              <a:gd name="f28" fmla="*/ 4729949 f21 1"/>
              <a:gd name="f29" fmla="*/ 224399 f20 1"/>
              <a:gd name="f30" fmla="*/ 2370640 f21 1"/>
              <a:gd name="f31" fmla="*/ 2353474 f20 1"/>
              <a:gd name="f32" fmla="*/ 11331 f21 1"/>
              <a:gd name="f33" fmla="*/ f22 1 f2"/>
              <a:gd name="f34" fmla="*/ f25 1 4741280"/>
              <a:gd name="f35" fmla="*/ f26 1 2353474"/>
              <a:gd name="f36" fmla="*/ f27 1 4741280"/>
              <a:gd name="f37" fmla="*/ f28 1 4741280"/>
              <a:gd name="f38" fmla="*/ f29 1 2353474"/>
              <a:gd name="f39" fmla="*/ f30 1 4741280"/>
              <a:gd name="f40" fmla="*/ f31 1 2353474"/>
              <a:gd name="f41" fmla="*/ f32 1 4741280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3"/>
              <a:gd name="f51" fmla="*/ f38 1 f24"/>
              <a:gd name="f52" fmla="*/ f39 1 f23"/>
              <a:gd name="f53" fmla="*/ f40 1 f24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0"/>
              </a:cxn>
              <a:cxn ang="f46">
                <a:pos x="f62" y="f63"/>
              </a:cxn>
              <a:cxn ang="f46">
                <a:pos x="f64" y="f65"/>
              </a:cxn>
              <a:cxn ang="f46">
                <a:pos x="f66" y="f63"/>
              </a:cxn>
            </a:cxnLst>
            <a:rect l="f55" t="f58" r="f56" b="f57"/>
            <a:pathLst>
              <a:path w="4741280" h="2353474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7"/>
                  <a:pt x="f13" y="f7"/>
                </a:cubicBezTo>
                <a:cubicBezTo>
                  <a:pt x="f14" y="f7"/>
                  <a:pt x="f15" y="f11"/>
                  <a:pt x="f16" y="f9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6096003" y="431797"/>
            <a:ext cx="5371039" cy="1830244"/>
          </a:xfrm>
        </p:spPr>
        <p:txBody>
          <a:bodyPr lIns="146304" rIns="146304"/>
          <a:lstStyle>
            <a:lvl1pPr defTabSz="914400">
              <a:spcBef>
                <a:spcPts val="1200"/>
              </a:spcBef>
              <a:defRPr sz="3135">
                <a:latin typeface="Segoe UI Light" panose="020B0502040204020203"/>
              </a:defRPr>
            </a:lvl1pPr>
          </a:lstStyle>
          <a:p>
            <a:pPr lvl="0"/>
            <a:r>
              <a:rPr lang="en-US"/>
              <a:t>A short introduction</a:t>
            </a:r>
            <a:br>
              <a:rPr lang="en-US"/>
            </a:br>
            <a:r>
              <a:rPr lang="en-US"/>
              <a:t>to the data, revealing</a:t>
            </a:r>
            <a:br>
              <a:rPr lang="en-US"/>
            </a:br>
            <a:r>
              <a:rPr lang="en-US"/>
              <a:t>points one at a time, will enhance comprehension.</a:t>
            </a:r>
            <a:endParaRPr lang="en-US"/>
          </a:p>
        </p:txBody>
      </p:sp>
      <p:sp>
        <p:nvSpPr>
          <p:cNvPr id="4" name="Text Placeholder 8"/>
          <p:cNvSpPr txBox="1">
            <a:spLocks noGrp="1"/>
          </p:cNvSpPr>
          <p:nvPr>
            <p:ph type="body" idx="9"/>
          </p:nvPr>
        </p:nvSpPr>
        <p:spPr>
          <a:xfrm>
            <a:off x="293686" y="3436333"/>
            <a:ext cx="2286000" cy="1802035"/>
          </a:xfrm>
        </p:spPr>
        <p:txBody>
          <a:bodyPr lIns="182880" tIns="146304" rIns="182880"/>
          <a:lstStyle>
            <a:lvl1pPr>
              <a:defRPr sz="1600"/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itle 6"/>
          <p:cNvSpPr txBox="1">
            <a:spLocks noGrp="1"/>
          </p:cNvSpPr>
          <p:nvPr>
            <p:ph type="title" hasCustomPrompt="1"/>
          </p:nvPr>
        </p:nvSpPr>
        <p:spPr>
          <a:xfrm>
            <a:off x="555241" y="0"/>
            <a:ext cx="4083308" cy="1926339"/>
          </a:xfrm>
        </p:spPr>
        <p:txBody>
          <a:bodyPr lIns="146304" tIns="420624" rIns="146304" anchorCtr="1"/>
          <a:lstStyle>
            <a:lvl1pPr algn="ctr">
              <a:spcBef>
                <a:spcPts val="1000"/>
              </a:spcBef>
              <a:defRPr sz="3200" spc="60">
                <a:solidFill>
                  <a:srgbClr val="FFFFFF"/>
                </a:solidFill>
                <a:latin typeface="Segoe UI Light" panose="020B0502040204020203"/>
                <a:cs typeface="Segoe UI Semilight" panose="020B0402040204020203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Text Placeholder 8"/>
          <p:cNvSpPr txBox="1">
            <a:spLocks noGrp="1"/>
          </p:cNvSpPr>
          <p:nvPr>
            <p:ph type="body" idx="19"/>
          </p:nvPr>
        </p:nvSpPr>
        <p:spPr>
          <a:xfrm>
            <a:off x="2661013" y="3436333"/>
            <a:ext cx="2286000" cy="1802035"/>
          </a:xfrm>
        </p:spPr>
        <p:txBody>
          <a:bodyPr lIns="182880" tIns="146304"/>
          <a:lstStyle>
            <a:lvl1pPr>
              <a:defRPr sz="1600">
                <a:solidFill>
                  <a:srgbClr val="262626"/>
                </a:solidFill>
              </a:defRPr>
            </a:lvl1pPr>
            <a:lvl2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1200" b="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8"/>
          <p:cNvSpPr txBox="1">
            <a:spLocks noGrp="1"/>
          </p:cNvSpPr>
          <p:nvPr>
            <p:ph type="body" idx="29"/>
          </p:nvPr>
        </p:nvSpPr>
        <p:spPr>
          <a:xfrm>
            <a:off x="5028349" y="3436333"/>
            <a:ext cx="2286000" cy="1802035"/>
          </a:xfrm>
        </p:spPr>
        <p:txBody>
          <a:bodyPr lIns="182880" tIns="146304"/>
          <a:lstStyle>
            <a:lvl1pPr>
              <a:defRPr sz="1600">
                <a:solidFill>
                  <a:srgbClr val="262626"/>
                </a:solidFill>
              </a:defRPr>
            </a:lvl1pPr>
            <a:lvl2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1200" b="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Text Placeholder 8"/>
          <p:cNvSpPr txBox="1">
            <a:spLocks noGrp="1"/>
          </p:cNvSpPr>
          <p:nvPr>
            <p:ph type="body" idx="39"/>
          </p:nvPr>
        </p:nvSpPr>
        <p:spPr>
          <a:xfrm>
            <a:off x="7395676" y="3436333"/>
            <a:ext cx="2286000" cy="1802035"/>
          </a:xfrm>
        </p:spPr>
        <p:txBody>
          <a:bodyPr lIns="182880" tIns="146304"/>
          <a:lstStyle>
            <a:lvl1pPr>
              <a:defRPr sz="1600">
                <a:solidFill>
                  <a:srgbClr val="262626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 b="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Text Placeholder 8"/>
          <p:cNvSpPr txBox="1">
            <a:spLocks noGrp="1"/>
          </p:cNvSpPr>
          <p:nvPr>
            <p:ph type="body" idx="49"/>
          </p:nvPr>
        </p:nvSpPr>
        <p:spPr>
          <a:xfrm>
            <a:off x="9763003" y="3436333"/>
            <a:ext cx="2286000" cy="1802035"/>
          </a:xfrm>
        </p:spPr>
        <p:txBody>
          <a:bodyPr lIns="182880" tIns="146304"/>
          <a:lstStyle>
            <a:lvl1pPr>
              <a:defRPr sz="1600">
                <a:solidFill>
                  <a:srgbClr val="262626"/>
                </a:solidFill>
              </a:defRPr>
            </a:lvl1pPr>
            <a:lvl2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1200" b="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444FF-9DD8-4B26-B15B-0B87F5EF7C24}" type="slidenum">
              <a:rPr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,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0" y="0"/>
            <a:ext cx="12191996" cy="121435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304796" y="2598130"/>
            <a:ext cx="3714704" cy="2524795"/>
          </a:xfrm>
        </p:spPr>
        <p:txBody>
          <a:bodyPr anchorCtr="1"/>
          <a:lstStyle>
            <a:lvl1pPr algn="ctr">
              <a:spcAft>
                <a:spcPts val="3000"/>
              </a:spcAft>
              <a:defRPr>
                <a:latin typeface="Segoe UI Semilight" panose="020B0402040204020203" pitchFamily="34"/>
                <a:cs typeface="Segoe UI Semilight" panose="020B0402040204020203" pitchFamily="34"/>
              </a:defRPr>
            </a:lvl1pPr>
            <a:lvl2pPr algn="ctr">
              <a:spcBef>
                <a:spcPts val="1000"/>
              </a:spcBef>
              <a:spcAft>
                <a:spcPts val="1200"/>
              </a:spcAft>
              <a:defRPr>
                <a:solidFill>
                  <a:srgbClr val="000000"/>
                </a:solidFill>
                <a:latin typeface="Segoe UI Semilight" panose="020B0402040204020203" pitchFamily="34"/>
                <a:cs typeface="Segoe UI Semilight" panose="020B0402040204020203" pitchFamily="34"/>
              </a:defRPr>
            </a:lvl2pPr>
            <a:lvl3pPr algn="ctr">
              <a:defRPr sz="1800"/>
            </a:lvl3pPr>
            <a:lvl4pPr algn="ctr">
              <a:defRPr sz="1800"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9"/>
          </p:nvPr>
        </p:nvSpPr>
        <p:spPr>
          <a:xfrm>
            <a:off x="4168630" y="2598130"/>
            <a:ext cx="3840480" cy="2524795"/>
          </a:xfrm>
        </p:spPr>
        <p:txBody>
          <a:bodyPr anchorCtr="1"/>
          <a:lstStyle>
            <a:lvl1pPr algn="ctr">
              <a:spcAft>
                <a:spcPts val="3000"/>
              </a:spcAft>
              <a:defRPr>
                <a:latin typeface="Segoe UI Semilight" panose="020B0402040204020203" pitchFamily="34"/>
                <a:cs typeface="Segoe UI Semilight" panose="020B0402040204020203" pitchFamily="34"/>
              </a:defRPr>
            </a:lvl1pPr>
            <a:lvl2pPr algn="ctr">
              <a:spcBef>
                <a:spcPts val="1000"/>
              </a:spcBef>
              <a:spcAft>
                <a:spcPts val="3000"/>
              </a:spcAft>
              <a:defRPr>
                <a:solidFill>
                  <a:srgbClr val="000000"/>
                </a:solidFill>
                <a:latin typeface="Segoe UI Semilight" panose="020B0402040204020203" pitchFamily="34"/>
                <a:cs typeface="Segoe UI Semilight" panose="020B0402040204020203" pitchFamily="34"/>
              </a:defRPr>
            </a:lvl2pPr>
            <a:lvl3pPr algn="ctr">
              <a:spcBef>
                <a:spcPts val="1000"/>
              </a:spcBef>
              <a:spcAft>
                <a:spcPts val="3000"/>
              </a:spcAft>
              <a:defRPr sz="1800"/>
            </a:lvl3pPr>
            <a:lvl4pPr algn="ctr">
              <a:spcBef>
                <a:spcPts val="1000"/>
              </a:spcBef>
              <a:spcAft>
                <a:spcPts val="3000"/>
              </a:spcAft>
              <a:defRPr sz="1800"/>
            </a:lvl4pPr>
            <a:lvl5pPr algn="ctr">
              <a:spcBef>
                <a:spcPts val="1000"/>
              </a:spcBef>
              <a:spcAft>
                <a:spcPts val="30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2"/>
          <p:cNvSpPr txBox="1">
            <a:spLocks noGrp="1"/>
          </p:cNvSpPr>
          <p:nvPr>
            <p:ph idx="19"/>
          </p:nvPr>
        </p:nvSpPr>
        <p:spPr>
          <a:xfrm>
            <a:off x="8158240" y="2598130"/>
            <a:ext cx="3773079" cy="2524795"/>
          </a:xfrm>
        </p:spPr>
        <p:txBody>
          <a:bodyPr anchorCtr="1"/>
          <a:lstStyle>
            <a:lvl1pPr algn="ctr">
              <a:spcAft>
                <a:spcPts val="3000"/>
              </a:spcAft>
              <a:defRPr>
                <a:latin typeface="Segoe UI Semilight" panose="020B0402040204020203" pitchFamily="34"/>
                <a:cs typeface="Segoe UI Semilight" panose="020B0402040204020203" pitchFamily="34"/>
              </a:defRPr>
            </a:lvl1pPr>
            <a:lvl2pPr algn="ctr">
              <a:spcBef>
                <a:spcPts val="1000"/>
              </a:spcBef>
              <a:spcAft>
                <a:spcPts val="3000"/>
              </a:spcAft>
              <a:defRPr>
                <a:solidFill>
                  <a:srgbClr val="000000"/>
                </a:solidFill>
                <a:latin typeface="Segoe UI Semilight" panose="020B0402040204020203" pitchFamily="34"/>
                <a:cs typeface="Segoe UI Semilight" panose="020B0402040204020203" pitchFamily="34"/>
              </a:defRPr>
            </a:lvl2pPr>
            <a:lvl3pPr algn="ctr">
              <a:spcBef>
                <a:spcPts val="1000"/>
              </a:spcBef>
              <a:spcAft>
                <a:spcPts val="3000"/>
              </a:spcAft>
              <a:defRPr sz="1800"/>
            </a:lvl3pPr>
            <a:lvl4pPr algn="ctr">
              <a:spcBef>
                <a:spcPts val="1000"/>
              </a:spcBef>
              <a:spcAft>
                <a:spcPts val="3000"/>
              </a:spcAft>
              <a:defRPr sz="1800"/>
            </a:lvl4pPr>
            <a:lvl5pPr algn="ctr">
              <a:spcBef>
                <a:spcPts val="1000"/>
              </a:spcBef>
              <a:spcAft>
                <a:spcPts val="30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reeform: Shape 10"/>
          <p:cNvSpPr/>
          <p:nvPr/>
        </p:nvSpPr>
        <p:spPr>
          <a:xfrm>
            <a:off x="129524" y="0"/>
            <a:ext cx="2749481" cy="13647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741280"/>
              <a:gd name="f7" fmla="val 2353474"/>
              <a:gd name="f8" fmla="val 4729949"/>
              <a:gd name="f9" fmla="val 224399"/>
              <a:gd name="f10" fmla="val 4608502"/>
              <a:gd name="f11" fmla="val 1420269"/>
              <a:gd name="f12" fmla="val 3598552"/>
              <a:gd name="f13" fmla="val 2370640"/>
              <a:gd name="f14" fmla="val 1142728"/>
              <a:gd name="f15" fmla="val 132779"/>
              <a:gd name="f16" fmla="val 11331"/>
              <a:gd name="f17" fmla="+- 0 0 -90"/>
              <a:gd name="f18" fmla="*/ f3 1 4741280"/>
              <a:gd name="f19" fmla="*/ f4 1 2353474"/>
              <a:gd name="f20" fmla="+- f7 0 f5"/>
              <a:gd name="f21" fmla="+- f6 0 f5"/>
              <a:gd name="f22" fmla="*/ f17 f0 1"/>
              <a:gd name="f23" fmla="*/ f21 1 4741280"/>
              <a:gd name="f24" fmla="*/ f20 1 2353474"/>
              <a:gd name="f25" fmla="*/ 0 f21 1"/>
              <a:gd name="f26" fmla="*/ 0 f20 1"/>
              <a:gd name="f27" fmla="*/ 4741280 f21 1"/>
              <a:gd name="f28" fmla="*/ 4729949 f21 1"/>
              <a:gd name="f29" fmla="*/ 224399 f20 1"/>
              <a:gd name="f30" fmla="*/ 2370640 f21 1"/>
              <a:gd name="f31" fmla="*/ 2353474 f20 1"/>
              <a:gd name="f32" fmla="*/ 11331 f21 1"/>
              <a:gd name="f33" fmla="*/ f22 1 f2"/>
              <a:gd name="f34" fmla="*/ f25 1 4741280"/>
              <a:gd name="f35" fmla="*/ f26 1 2353474"/>
              <a:gd name="f36" fmla="*/ f27 1 4741280"/>
              <a:gd name="f37" fmla="*/ f28 1 4741280"/>
              <a:gd name="f38" fmla="*/ f29 1 2353474"/>
              <a:gd name="f39" fmla="*/ f30 1 4741280"/>
              <a:gd name="f40" fmla="*/ f31 1 2353474"/>
              <a:gd name="f41" fmla="*/ f32 1 4741280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3"/>
              <a:gd name="f51" fmla="*/ f38 1 f24"/>
              <a:gd name="f52" fmla="*/ f39 1 f23"/>
              <a:gd name="f53" fmla="*/ f40 1 f24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0"/>
              </a:cxn>
              <a:cxn ang="f46">
                <a:pos x="f62" y="f63"/>
              </a:cxn>
              <a:cxn ang="f46">
                <a:pos x="f64" y="f65"/>
              </a:cxn>
              <a:cxn ang="f46">
                <a:pos x="f66" y="f63"/>
              </a:cxn>
            </a:cxnLst>
            <a:rect l="f55" t="f58" r="f56" b="f57"/>
            <a:pathLst>
              <a:path w="4741280" h="2353474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7"/>
                  <a:pt x="f13" y="f7"/>
                </a:cubicBezTo>
                <a:cubicBezTo>
                  <a:pt x="f14" y="f7"/>
                  <a:pt x="f15" y="f11"/>
                  <a:pt x="f16" y="f9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 hasCustomPrompt="1"/>
          </p:nvPr>
        </p:nvSpPr>
        <p:spPr>
          <a:xfrm>
            <a:off x="316318" y="339406"/>
            <a:ext cx="2375876" cy="535527"/>
          </a:xfrm>
        </p:spPr>
        <p:txBody>
          <a:bodyPr anchorCtr="1"/>
          <a:lstStyle>
            <a:lvl1pPr algn="ctr">
              <a:spcBef>
                <a:spcPts val="1000"/>
              </a:spcBef>
              <a:defRPr sz="3200" spc="60">
                <a:solidFill>
                  <a:srgbClr val="FFFFFF"/>
                </a:solidFill>
                <a:latin typeface="Segoe UI Light" panose="020B0502040204020203"/>
                <a:cs typeface="Segoe UI Semilight" panose="020B0402040204020203" pitchFamily="34"/>
              </a:defRPr>
            </a:lvl1pPr>
          </a:lstStyle>
          <a:p>
            <a:pPr lvl="0"/>
            <a:r>
              <a:rPr lang="en-US"/>
              <a:t>CLICK TO</a:t>
            </a:r>
            <a:endParaRPr lang="en-US"/>
          </a:p>
        </p:txBody>
      </p:sp>
      <p:sp>
        <p:nvSpPr>
          <p:cNvPr id="8" name="Text Placeholder 9"/>
          <p:cNvSpPr txBox="1">
            <a:spLocks noGrp="1"/>
          </p:cNvSpPr>
          <p:nvPr>
            <p:ph type="body" idx="29"/>
          </p:nvPr>
        </p:nvSpPr>
        <p:spPr>
          <a:xfrm>
            <a:off x="2879006" y="419096"/>
            <a:ext cx="9084399" cy="137000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1E3FC1-6544-407C-ACCF-72F468D3577C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,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0" y="0"/>
            <a:ext cx="12191996" cy="121435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68662" y="3493675"/>
            <a:ext cx="2377440" cy="2226765"/>
          </a:xfrm>
        </p:spPr>
        <p:txBody>
          <a:bodyPr lIns="146304" rIns="146304" anchorCtr="1"/>
          <a:lstStyle>
            <a:lvl1pPr algn="ctr">
              <a:defRPr sz="2200">
                <a:latin typeface="Segoe UI Semilight" panose="020B0402040204020203" pitchFamily="34"/>
                <a:cs typeface="Segoe UI Semilight" panose="020B0402040204020203" pitchFamily="34"/>
              </a:defRPr>
            </a:lvl1pPr>
            <a:lvl2pPr algn="ctr">
              <a:defRPr sz="2200">
                <a:solidFill>
                  <a:srgbClr val="404040"/>
                </a:solidFill>
                <a:latin typeface="Segoe UI Semilight" panose="020B0402040204020203" pitchFamily="34"/>
                <a:cs typeface="Segoe UI Semilight" panose="020B0402040204020203" pitchFamily="34"/>
              </a:defRPr>
            </a:lvl2pPr>
            <a:lvl3pPr algn="ctr">
              <a:defRPr sz="1800"/>
            </a:lvl3pPr>
            <a:lvl4pPr algn="ctr">
              <a:defRPr sz="1800"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11747689" y="6465384"/>
            <a:ext cx="43142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D03D6F5-7F2F-4892-9D52-B35729F0D53A}" type="slidenum">
              <a:rPr/>
            </a:fld>
            <a:endParaRPr lang="en-US"/>
          </a:p>
        </p:txBody>
      </p:sp>
      <p:sp>
        <p:nvSpPr>
          <p:cNvPr id="5" name="Content Placeholder 2"/>
          <p:cNvSpPr txBox="1">
            <a:spLocks noGrp="1"/>
          </p:cNvSpPr>
          <p:nvPr>
            <p:ph idx="9"/>
          </p:nvPr>
        </p:nvSpPr>
        <p:spPr>
          <a:xfrm>
            <a:off x="2483638" y="3493675"/>
            <a:ext cx="2377440" cy="2226765"/>
          </a:xfrm>
        </p:spPr>
        <p:txBody>
          <a:bodyPr lIns="146304" rIns="146304" anchorCtr="1"/>
          <a:lstStyle>
            <a:lvl1pPr algn="ctr">
              <a:defRPr sz="2200">
                <a:latin typeface="Segoe UI Semilight" panose="020B0402040204020203" pitchFamily="34"/>
                <a:cs typeface="Segoe UI Semilight" panose="020B0402040204020203" pitchFamily="34"/>
              </a:defRPr>
            </a:lvl1pPr>
            <a:lvl2pPr algn="ctr">
              <a:defRPr sz="2200">
                <a:solidFill>
                  <a:srgbClr val="404040"/>
                </a:solidFill>
                <a:latin typeface="Segoe UI Semilight" panose="020B0402040204020203" pitchFamily="34"/>
                <a:cs typeface="Segoe UI Semilight" panose="020B0402040204020203" pitchFamily="34"/>
              </a:defRPr>
            </a:lvl2pPr>
            <a:lvl3pPr algn="ctr">
              <a:defRPr sz="1800"/>
            </a:lvl3pPr>
            <a:lvl4pPr algn="ctr">
              <a:defRPr sz="1800"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2"/>
          <p:cNvSpPr txBox="1">
            <a:spLocks noGrp="1"/>
          </p:cNvSpPr>
          <p:nvPr>
            <p:ph idx="19"/>
          </p:nvPr>
        </p:nvSpPr>
        <p:spPr>
          <a:xfrm>
            <a:off x="4898614" y="3493675"/>
            <a:ext cx="2377440" cy="2226765"/>
          </a:xfrm>
        </p:spPr>
        <p:txBody>
          <a:bodyPr lIns="146304" rIns="146304" anchorCtr="1"/>
          <a:lstStyle>
            <a:lvl1pPr algn="ctr">
              <a:defRPr sz="2200">
                <a:latin typeface="Segoe UI Semilight" panose="020B0402040204020203" pitchFamily="34"/>
                <a:cs typeface="Segoe UI Semilight" panose="020B0402040204020203" pitchFamily="34"/>
              </a:defRPr>
            </a:lvl1pPr>
            <a:lvl2pPr algn="ctr">
              <a:defRPr sz="2200">
                <a:solidFill>
                  <a:srgbClr val="404040"/>
                </a:solidFill>
                <a:latin typeface="Segoe UI Semilight" panose="020B0402040204020203" pitchFamily="34"/>
                <a:cs typeface="Segoe UI Semilight" panose="020B0402040204020203" pitchFamily="34"/>
              </a:defRPr>
            </a:lvl2pPr>
            <a:lvl3pPr algn="ctr">
              <a:defRPr sz="1800"/>
            </a:lvl3pPr>
            <a:lvl4pPr algn="ctr">
              <a:defRPr sz="1800"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Content Placeholder 2"/>
          <p:cNvSpPr txBox="1">
            <a:spLocks noGrp="1"/>
          </p:cNvSpPr>
          <p:nvPr>
            <p:ph idx="29"/>
          </p:nvPr>
        </p:nvSpPr>
        <p:spPr>
          <a:xfrm>
            <a:off x="7313590" y="3493675"/>
            <a:ext cx="2377440" cy="2226765"/>
          </a:xfrm>
        </p:spPr>
        <p:txBody>
          <a:bodyPr lIns="146304" rIns="146304" anchorCtr="1"/>
          <a:lstStyle>
            <a:lvl1pPr algn="ctr">
              <a:defRPr sz="2200">
                <a:latin typeface="Segoe UI Semilight" panose="020B0402040204020203" pitchFamily="34"/>
                <a:cs typeface="Segoe UI Semilight" panose="020B0402040204020203" pitchFamily="34"/>
              </a:defRPr>
            </a:lvl1pPr>
            <a:lvl2pPr algn="ctr">
              <a:defRPr sz="2200">
                <a:solidFill>
                  <a:srgbClr val="404040"/>
                </a:solidFill>
                <a:latin typeface="Segoe UI Semilight" panose="020B0402040204020203" pitchFamily="34"/>
                <a:cs typeface="Segoe UI Semilight" panose="020B0402040204020203" pitchFamily="34"/>
              </a:defRPr>
            </a:lvl2pPr>
            <a:lvl3pPr algn="ctr">
              <a:defRPr sz="1800"/>
            </a:lvl3pPr>
            <a:lvl4pPr algn="ctr">
              <a:defRPr sz="1800"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Content Placeholder 2"/>
          <p:cNvSpPr txBox="1">
            <a:spLocks noGrp="1"/>
          </p:cNvSpPr>
          <p:nvPr>
            <p:ph idx="39"/>
          </p:nvPr>
        </p:nvSpPr>
        <p:spPr>
          <a:xfrm>
            <a:off x="9728566" y="3493675"/>
            <a:ext cx="2377440" cy="2226765"/>
          </a:xfrm>
        </p:spPr>
        <p:txBody>
          <a:bodyPr lIns="146304" rIns="146304" anchorCtr="1"/>
          <a:lstStyle>
            <a:lvl1pPr algn="ctr">
              <a:defRPr sz="2200">
                <a:latin typeface="Segoe UI Semilight" panose="020B0402040204020203" pitchFamily="34"/>
                <a:cs typeface="Segoe UI Semilight" panose="020B0402040204020203" pitchFamily="34"/>
              </a:defRPr>
            </a:lvl1pPr>
            <a:lvl2pPr algn="ctr">
              <a:defRPr sz="2200">
                <a:solidFill>
                  <a:srgbClr val="404040"/>
                </a:solidFill>
                <a:latin typeface="Segoe UI Semilight" panose="020B0402040204020203" pitchFamily="34"/>
                <a:cs typeface="Segoe UI Semilight" panose="020B0402040204020203" pitchFamily="34"/>
              </a:defRPr>
            </a:lvl2pPr>
            <a:lvl3pPr algn="ctr">
              <a:defRPr sz="1800"/>
            </a:lvl3pPr>
            <a:lvl4pPr algn="ctr">
              <a:defRPr sz="1800"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Rectangle 11"/>
          <p:cNvSpPr/>
          <p:nvPr/>
        </p:nvSpPr>
        <p:spPr>
          <a:xfrm>
            <a:off x="297262" y="3382063"/>
            <a:ext cx="1920240" cy="18288"/>
          </a:xfrm>
          <a:prstGeom prst="rect">
            <a:avLst/>
          </a:pr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712238" y="3382063"/>
            <a:ext cx="1920240" cy="18288"/>
          </a:xfrm>
          <a:prstGeom prst="rect">
            <a:avLst/>
          </a:pr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7542190" y="3382063"/>
            <a:ext cx="1920240" cy="18288"/>
          </a:xfrm>
          <a:prstGeom prst="rect">
            <a:avLst/>
          </a:pr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57166" y="3382063"/>
            <a:ext cx="1920240" cy="18288"/>
          </a:xfrm>
          <a:prstGeom prst="rect">
            <a:avLst/>
          </a:pr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13" name="Rectangle 15"/>
          <p:cNvSpPr/>
          <p:nvPr/>
        </p:nvSpPr>
        <p:spPr>
          <a:xfrm>
            <a:off x="5127214" y="3382063"/>
            <a:ext cx="1920240" cy="18288"/>
          </a:xfrm>
          <a:prstGeom prst="rect">
            <a:avLst/>
          </a:pr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14" name="Text Placeholder 7"/>
          <p:cNvSpPr txBox="1">
            <a:spLocks noGrp="1"/>
          </p:cNvSpPr>
          <p:nvPr>
            <p:ph type="body" idx="49" hasCustomPrompt="1"/>
          </p:nvPr>
        </p:nvSpPr>
        <p:spPr>
          <a:xfrm>
            <a:off x="0" y="470358"/>
            <a:ext cx="12191996" cy="535527"/>
          </a:xfrm>
        </p:spPr>
        <p:txBody>
          <a:bodyPr anchorCtr="1"/>
          <a:lstStyle>
            <a:lvl1pPr algn="ctr">
              <a:defRPr sz="3200" b="0">
                <a:solidFill>
                  <a:srgbClr val="262626"/>
                </a:solidFill>
                <a:latin typeface="Segoe UI Light" panose="020B0502040204020203"/>
                <a:cs typeface="Segoe UI Semilight" panose="020B0402040204020203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" name="Content Placeholder 2"/>
          <p:cNvSpPr txBox="1">
            <a:spLocks noGrp="1"/>
          </p:cNvSpPr>
          <p:nvPr>
            <p:ph idx="59" hasCustomPrompt="1"/>
          </p:nvPr>
        </p:nvSpPr>
        <p:spPr>
          <a:xfrm>
            <a:off x="68662" y="2577391"/>
            <a:ext cx="2377440" cy="840233"/>
          </a:xfrm>
        </p:spPr>
        <p:txBody>
          <a:bodyPr lIns="146304" rIns="146304" anchorCtr="1"/>
          <a:lstStyle>
            <a:lvl1pPr algn="ctr">
              <a:defRPr sz="5400">
                <a:latin typeface="Segoe UI Black" panose="020B0A02040204020203" pitchFamily="34"/>
                <a:ea typeface="Segoe UI Black" panose="020B0A02040204020203" pitchFamily="34"/>
                <a:cs typeface="Segoe UI Black" panose="020B0A02040204020203" pitchFamily="34"/>
              </a:defRPr>
            </a:lvl1pPr>
          </a:lstStyle>
          <a:p>
            <a:pPr lvl="0"/>
            <a:r>
              <a:rPr lang="en-US"/>
              <a:t>#</a:t>
            </a:r>
            <a:endParaRPr lang="en-US"/>
          </a:p>
        </p:txBody>
      </p:sp>
      <p:sp>
        <p:nvSpPr>
          <p:cNvPr id="16" name="Content Placeholder 2"/>
          <p:cNvSpPr txBox="1">
            <a:spLocks noGrp="1"/>
          </p:cNvSpPr>
          <p:nvPr>
            <p:ph idx="69" hasCustomPrompt="1"/>
          </p:nvPr>
        </p:nvSpPr>
        <p:spPr>
          <a:xfrm>
            <a:off x="2483638" y="2577391"/>
            <a:ext cx="2377440" cy="840233"/>
          </a:xfrm>
        </p:spPr>
        <p:txBody>
          <a:bodyPr lIns="146304" rIns="146304" anchorCtr="1"/>
          <a:lstStyle>
            <a:lvl1pPr algn="ctr">
              <a:defRPr sz="5400">
                <a:latin typeface="Segoe UI Black" panose="020B0A02040204020203" pitchFamily="34"/>
                <a:ea typeface="Segoe UI Black" panose="020B0A02040204020203" pitchFamily="34"/>
                <a:cs typeface="Segoe UI Black" panose="020B0A02040204020203" pitchFamily="34"/>
              </a:defRPr>
            </a:lvl1pPr>
          </a:lstStyle>
          <a:p>
            <a:pPr lvl="0"/>
            <a:r>
              <a:rPr lang="en-US"/>
              <a:t>#</a:t>
            </a:r>
            <a:endParaRPr lang="en-US"/>
          </a:p>
        </p:txBody>
      </p:sp>
      <p:sp>
        <p:nvSpPr>
          <p:cNvPr id="17" name="Content Placeholder 2"/>
          <p:cNvSpPr txBox="1">
            <a:spLocks noGrp="1"/>
          </p:cNvSpPr>
          <p:nvPr>
            <p:ph idx="79" hasCustomPrompt="1"/>
          </p:nvPr>
        </p:nvSpPr>
        <p:spPr>
          <a:xfrm>
            <a:off x="4898614" y="2577391"/>
            <a:ext cx="2377440" cy="840233"/>
          </a:xfrm>
        </p:spPr>
        <p:txBody>
          <a:bodyPr lIns="146304" rIns="146304" anchorCtr="1"/>
          <a:lstStyle>
            <a:lvl1pPr algn="ctr">
              <a:defRPr sz="5400">
                <a:latin typeface="Segoe UI Black" panose="020B0A02040204020203" pitchFamily="34"/>
                <a:ea typeface="Segoe UI Black" panose="020B0A02040204020203" pitchFamily="34"/>
                <a:cs typeface="Segoe UI Black" panose="020B0A02040204020203" pitchFamily="34"/>
              </a:defRPr>
            </a:lvl1pPr>
          </a:lstStyle>
          <a:p>
            <a:pPr lvl="0"/>
            <a:r>
              <a:rPr lang="en-US"/>
              <a:t>#</a:t>
            </a:r>
            <a:endParaRPr lang="en-US"/>
          </a:p>
        </p:txBody>
      </p:sp>
      <p:sp>
        <p:nvSpPr>
          <p:cNvPr id="18" name="Content Placeholder 2"/>
          <p:cNvSpPr txBox="1">
            <a:spLocks noGrp="1"/>
          </p:cNvSpPr>
          <p:nvPr>
            <p:ph idx="89" hasCustomPrompt="1"/>
          </p:nvPr>
        </p:nvSpPr>
        <p:spPr>
          <a:xfrm>
            <a:off x="7313590" y="2577391"/>
            <a:ext cx="2377440" cy="840233"/>
          </a:xfrm>
        </p:spPr>
        <p:txBody>
          <a:bodyPr lIns="146304" rIns="146304" anchorCtr="1"/>
          <a:lstStyle>
            <a:lvl1pPr algn="ctr">
              <a:defRPr sz="5400">
                <a:latin typeface="Segoe UI Black" panose="020B0A02040204020203" pitchFamily="34"/>
                <a:ea typeface="Segoe UI Black" panose="020B0A02040204020203" pitchFamily="34"/>
                <a:cs typeface="Segoe UI Black" panose="020B0A02040204020203" pitchFamily="34"/>
              </a:defRPr>
            </a:lvl1pPr>
          </a:lstStyle>
          <a:p>
            <a:pPr lvl="0"/>
            <a:r>
              <a:rPr lang="en-US"/>
              <a:t>#</a:t>
            </a:r>
            <a:endParaRPr lang="en-US"/>
          </a:p>
        </p:txBody>
      </p:sp>
      <p:sp>
        <p:nvSpPr>
          <p:cNvPr id="19" name="Content Placeholder 2"/>
          <p:cNvSpPr txBox="1">
            <a:spLocks noGrp="1"/>
          </p:cNvSpPr>
          <p:nvPr>
            <p:ph idx="99" hasCustomPrompt="1"/>
          </p:nvPr>
        </p:nvSpPr>
        <p:spPr>
          <a:xfrm>
            <a:off x="9728566" y="2577391"/>
            <a:ext cx="2377440" cy="840233"/>
          </a:xfrm>
        </p:spPr>
        <p:txBody>
          <a:bodyPr lIns="146304" rIns="146304" anchorCtr="1"/>
          <a:lstStyle>
            <a:lvl1pPr algn="ctr">
              <a:defRPr sz="5400">
                <a:latin typeface="Segoe UI Black" panose="020B0A02040204020203" pitchFamily="34"/>
                <a:ea typeface="Segoe UI Black" panose="020B0A02040204020203" pitchFamily="34"/>
                <a:cs typeface="Segoe UI Black" panose="020B0A02040204020203" pitchFamily="34"/>
              </a:defRPr>
            </a:lvl1pPr>
          </a:lstStyle>
          <a:p>
            <a:pPr lvl="0"/>
            <a:r>
              <a:rPr lang="en-US"/>
              <a:t>#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5" grpId="0" build="p"/>
      <p:bldP spid="16" grpId="0" build="p"/>
      <p:bldP spid="17" grpId="0"/>
      <p:bldP spid="18" grpId="0"/>
      <p:bldP spid="1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_50 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 txBox="1">
            <a:spLocks noGrp="1"/>
          </p:cNvSpPr>
          <p:nvPr>
            <p:ph type="pic" idx="4294967295" hasCustomPrompt="1"/>
          </p:nvPr>
        </p:nvSpPr>
        <p:spPr>
          <a:xfrm>
            <a:off x="6129305" y="0"/>
            <a:ext cx="6062691" cy="6856098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1">
            <a:noAutofit/>
          </a:bodyPr>
          <a:lstStyle>
            <a:lvl1pPr algn="ctr">
              <a:defRPr sz="360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/>
              <a:t>Click icon to add pictures or go online at…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9" hasCustomPrompt="1"/>
          </p:nvPr>
        </p:nvSpPr>
        <p:spPr>
          <a:xfrm>
            <a:off x="1875946" y="419096"/>
            <a:ext cx="2377440" cy="840233"/>
          </a:xfrm>
        </p:spPr>
        <p:txBody>
          <a:bodyPr lIns="146304" rIns="146304" anchorCtr="1"/>
          <a:lstStyle>
            <a:lvl1pPr algn="ctr">
              <a:defRPr sz="5400">
                <a:solidFill>
                  <a:srgbClr val="FFC000"/>
                </a:solidFill>
                <a:latin typeface="Segoe UI Black" panose="020B0A02040204020203" pitchFamily="34"/>
                <a:ea typeface="Segoe UI Black" panose="020B0A02040204020203" pitchFamily="34"/>
                <a:cs typeface="Segoe UI Black" panose="020B0A02040204020203" pitchFamily="34"/>
              </a:defRPr>
            </a:lvl1pPr>
          </a:lstStyle>
          <a:p>
            <a:pPr lvl="0"/>
            <a:r>
              <a:rPr lang="en-US"/>
              <a:t>#</a:t>
            </a:r>
            <a:endParaRPr lang="en-US"/>
          </a:p>
        </p:txBody>
      </p:sp>
      <p:sp>
        <p:nvSpPr>
          <p:cNvPr id="4" name="Text Placeholder 6"/>
          <p:cNvSpPr txBox="1">
            <a:spLocks noGrp="1"/>
          </p:cNvSpPr>
          <p:nvPr>
            <p:ph type="body" idx="19"/>
          </p:nvPr>
        </p:nvSpPr>
        <p:spPr>
          <a:xfrm>
            <a:off x="0" y="3428049"/>
            <a:ext cx="6129305" cy="2754090"/>
          </a:xfrm>
        </p:spPr>
        <p:txBody>
          <a:bodyPr anchorCtr="1"/>
          <a:lstStyle>
            <a:lvl1pPr algn="ctr">
              <a:spcBef>
                <a:spcPts val="0"/>
              </a:spcBef>
              <a:spcAft>
                <a:spcPts val="3000"/>
              </a:spcAft>
              <a:defRPr sz="3600" b="0">
                <a:latin typeface="Segoe UI Semibold" panose="020B0702040204020203" pitchFamily="34"/>
                <a:cs typeface="Segoe UI Semibold" panose="020B0702040204020203" pitchFamily="34"/>
              </a:defRPr>
            </a:lvl1pPr>
            <a:lvl2pPr algn="ctr">
              <a:defRPr sz="2800"/>
            </a:lvl2pPr>
            <a:lvl3pPr algn="ctr">
              <a:defRPr sz="2400" b="0">
                <a:solidFill>
                  <a:srgbClr val="262626"/>
                </a:solidFill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29"/>
          </p:nvPr>
        </p:nvSpPr>
        <p:spPr>
          <a:xfrm>
            <a:off x="0" y="1554159"/>
            <a:ext cx="6096003" cy="535527"/>
          </a:xfrm>
        </p:spPr>
        <p:txBody>
          <a:bodyPr anchorCtr="1"/>
          <a:lstStyle>
            <a:lvl1pPr algn="ctr">
              <a:spcBef>
                <a:spcPts val="500"/>
              </a:spcBef>
              <a:defRPr sz="3600" b="0">
                <a:latin typeface="Segoe UI Light" panose="020B0502040204020203"/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1E8C531-FA42-4098-9F7F-EDEB0EE7E149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50 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 txBox="1">
            <a:spLocks noGrp="1"/>
          </p:cNvSpPr>
          <p:nvPr>
            <p:ph type="pic" idx="4294967295"/>
          </p:nvPr>
        </p:nvSpPr>
        <p:spPr>
          <a:xfrm>
            <a:off x="6129305" y="0"/>
            <a:ext cx="6062691" cy="6856098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1">
            <a:noAutofit/>
          </a:bodyPr>
          <a:lstStyle>
            <a:lvl1pPr algn="ctr">
              <a:defRPr sz="360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/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11837557" y="6484933"/>
            <a:ext cx="387742" cy="365129"/>
          </a:xfrm>
        </p:spPr>
        <p:txBody>
          <a:bodyPr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 lvl="0"/>
            <a:fld id="{0D921A1A-F7A3-4604-920D-2FCBF9C1EF74}" type="slidenum">
              <a:rPr/>
            </a:fld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9" hasCustomPrompt="1"/>
          </p:nvPr>
        </p:nvSpPr>
        <p:spPr>
          <a:xfrm>
            <a:off x="1875946" y="419096"/>
            <a:ext cx="2377440" cy="840233"/>
          </a:xfrm>
        </p:spPr>
        <p:txBody>
          <a:bodyPr lIns="146304" rIns="146304" anchorCtr="1"/>
          <a:lstStyle>
            <a:lvl1pPr algn="ctr">
              <a:defRPr sz="5400">
                <a:solidFill>
                  <a:srgbClr val="FFC000"/>
                </a:solidFill>
                <a:latin typeface="Segoe UI Black" panose="020B0A02040204020203" pitchFamily="34"/>
                <a:ea typeface="Segoe UI Black" panose="020B0A02040204020203" pitchFamily="34"/>
                <a:cs typeface="Segoe UI Black" panose="020B0A02040204020203" pitchFamily="34"/>
              </a:defRPr>
            </a:lvl1pPr>
          </a:lstStyle>
          <a:p>
            <a:pPr lvl="0"/>
            <a:r>
              <a:rPr lang="en-US"/>
              <a:t>#</a:t>
            </a:r>
            <a:endParaRPr lang="en-US"/>
          </a:p>
        </p:txBody>
      </p:sp>
      <p:sp>
        <p:nvSpPr>
          <p:cNvPr id="5" name="Text Placeholder 6"/>
          <p:cNvSpPr txBox="1">
            <a:spLocks noGrp="1"/>
          </p:cNvSpPr>
          <p:nvPr>
            <p:ph type="body" idx="19"/>
          </p:nvPr>
        </p:nvSpPr>
        <p:spPr>
          <a:xfrm>
            <a:off x="0" y="3429000"/>
            <a:ext cx="6096003" cy="2594043"/>
          </a:xfrm>
        </p:spPr>
        <p:txBody>
          <a:bodyPr anchorCtr="1"/>
          <a:lstStyle>
            <a:lvl1pPr algn="ctr">
              <a:spcBef>
                <a:spcPts val="0"/>
              </a:spcBef>
              <a:spcAft>
                <a:spcPts val="3000"/>
              </a:spcAft>
              <a:defRPr sz="3600" b="0">
                <a:latin typeface="Segoe UI Semibold" panose="020B0702040204020203" pitchFamily="34"/>
                <a:cs typeface="Segoe UI Semibold" panose="020B0702040204020203" pitchFamily="34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sz="2400" b="0">
                <a:solidFill>
                  <a:srgbClr val="262626"/>
                </a:solidFill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29"/>
          </p:nvPr>
        </p:nvSpPr>
        <p:spPr>
          <a:xfrm>
            <a:off x="0" y="1554159"/>
            <a:ext cx="6096003" cy="548960"/>
          </a:xfrm>
        </p:spPr>
        <p:txBody>
          <a:bodyPr anchorCtr="1"/>
          <a:lstStyle>
            <a:lvl1pPr algn="ctr">
              <a:spcBef>
                <a:spcPts val="500"/>
              </a:spcBef>
              <a:defRPr sz="3600" b="0">
                <a:latin typeface="Segoe UI Light" panose="020B0502040204020203"/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Slide Number Placeholder 7"/>
          <p:cNvSpPr txBox="1"/>
          <p:nvPr/>
        </p:nvSpPr>
        <p:spPr>
          <a:xfrm>
            <a:off x="10343912" y="6498713"/>
            <a:ext cx="52340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46D088-383A-4DA5-8052-7F8421EC5C29}" type="slidenum">
              <a:rPr/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2_50 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 txBox="1">
            <a:spLocks noGrp="1"/>
          </p:cNvSpPr>
          <p:nvPr>
            <p:ph type="pic" idx="4294967295"/>
          </p:nvPr>
        </p:nvSpPr>
        <p:spPr>
          <a:xfrm>
            <a:off x="6129305" y="0"/>
            <a:ext cx="6062691" cy="6856098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1">
            <a:noAutofit/>
          </a:bodyPr>
          <a:lstStyle>
            <a:lvl1pPr algn="ctr">
              <a:defRPr sz="360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/>
          </a:p>
        </p:txBody>
      </p:sp>
      <p:sp>
        <p:nvSpPr>
          <p:cNvPr id="3" name="Text Placeholder 6"/>
          <p:cNvSpPr txBox="1">
            <a:spLocks noGrp="1"/>
          </p:cNvSpPr>
          <p:nvPr>
            <p:ph type="body" idx="9"/>
          </p:nvPr>
        </p:nvSpPr>
        <p:spPr>
          <a:xfrm>
            <a:off x="0" y="3429000"/>
            <a:ext cx="6129305" cy="2754090"/>
          </a:xfrm>
        </p:spPr>
        <p:txBody>
          <a:bodyPr anchorCtr="1"/>
          <a:lstStyle>
            <a:lvl1pPr algn="ctr">
              <a:spcBef>
                <a:spcPts val="0"/>
              </a:spcBef>
              <a:spcAft>
                <a:spcPts val="3000"/>
              </a:spcAft>
              <a:defRPr sz="3600" b="0">
                <a:latin typeface="Segoe UI Semibold" panose="020B0702040204020203" pitchFamily="34"/>
                <a:cs typeface="Segoe UI Semibold" panose="020B0702040204020203" pitchFamily="34"/>
              </a:defRPr>
            </a:lvl1pPr>
            <a:lvl2pPr algn="ctr">
              <a:defRPr sz="2800"/>
            </a:lvl2pPr>
            <a:lvl3pPr algn="ctr">
              <a:defRPr sz="2400" b="0">
                <a:solidFill>
                  <a:srgbClr val="262626"/>
                </a:solidFill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9" hasCustomPrompt="1"/>
          </p:nvPr>
        </p:nvSpPr>
        <p:spPr>
          <a:xfrm>
            <a:off x="1875946" y="419096"/>
            <a:ext cx="2377440" cy="840233"/>
          </a:xfrm>
        </p:spPr>
        <p:txBody>
          <a:bodyPr lIns="146304" rIns="146304" anchorCtr="1"/>
          <a:lstStyle>
            <a:lvl1pPr algn="ctr">
              <a:defRPr sz="5400">
                <a:solidFill>
                  <a:srgbClr val="FFC000"/>
                </a:solidFill>
                <a:latin typeface="Segoe UI Black" panose="020B0A02040204020203" pitchFamily="34"/>
                <a:ea typeface="Segoe UI Black" panose="020B0A02040204020203" pitchFamily="34"/>
                <a:cs typeface="Segoe UI Black" panose="020B0A02040204020203" pitchFamily="34"/>
              </a:defRPr>
            </a:lvl1pPr>
          </a:lstStyle>
          <a:p>
            <a:pPr lvl="0"/>
            <a:r>
              <a:rPr lang="en-US"/>
              <a:t>#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29"/>
          </p:nvPr>
        </p:nvSpPr>
        <p:spPr>
          <a:xfrm>
            <a:off x="0" y="1554159"/>
            <a:ext cx="6129305" cy="535527"/>
          </a:xfrm>
        </p:spPr>
        <p:txBody>
          <a:bodyPr anchorCtr="1"/>
          <a:lstStyle>
            <a:lvl1pPr algn="ctr">
              <a:spcBef>
                <a:spcPts val="500"/>
              </a:spcBef>
              <a:defRPr sz="3600" b="0">
                <a:latin typeface="Segoe UI Light" panose="020B0502040204020203"/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6FEA46E-88C9-43DC-A24F-3D306ED633CA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50 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6094448" cy="6856098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1">
            <a:noAutofit/>
          </a:bodyPr>
          <a:lstStyle>
            <a:lvl1pPr algn="ctr">
              <a:defRPr sz="1570"/>
            </a:lvl1pPr>
          </a:lstStyle>
          <a:p>
            <a:pPr lvl="0"/>
            <a:r>
              <a:rPr lang="en-US"/>
              <a:t>Click icon to add picture</a:t>
            </a:r>
            <a:endParaRPr lang="en-US"/>
          </a:p>
        </p:txBody>
      </p:sp>
      <p:sp>
        <p:nvSpPr>
          <p:cNvPr id="3" name="Text Placeholder 6"/>
          <p:cNvSpPr txBox="1">
            <a:spLocks noGrp="1"/>
          </p:cNvSpPr>
          <p:nvPr>
            <p:ph type="body" idx="9"/>
          </p:nvPr>
        </p:nvSpPr>
        <p:spPr>
          <a:xfrm>
            <a:off x="6094439" y="3425616"/>
            <a:ext cx="6097557" cy="2754090"/>
          </a:xfrm>
        </p:spPr>
        <p:txBody>
          <a:bodyPr anchorCtr="1"/>
          <a:lstStyle>
            <a:lvl1pPr algn="ctr">
              <a:spcBef>
                <a:spcPts val="0"/>
              </a:spcBef>
              <a:spcAft>
                <a:spcPts val="3000"/>
              </a:spcAft>
              <a:defRPr sz="3600" b="0">
                <a:latin typeface="Segoe UI Semibold" panose="020B0702040204020203" pitchFamily="34"/>
                <a:cs typeface="Segoe UI Semibold" panose="020B0702040204020203" pitchFamily="34"/>
              </a:defRPr>
            </a:lvl1pPr>
            <a:lvl2pPr algn="ctr">
              <a:defRPr sz="2800"/>
            </a:lvl2pPr>
            <a:lvl3pPr algn="ctr">
              <a:defRPr sz="2400" b="0">
                <a:solidFill>
                  <a:srgbClr val="262626"/>
                </a:solidFill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9"/>
          </p:nvPr>
        </p:nvSpPr>
        <p:spPr>
          <a:xfrm>
            <a:off x="6094439" y="1554159"/>
            <a:ext cx="6097557" cy="535527"/>
          </a:xfrm>
        </p:spPr>
        <p:txBody>
          <a:bodyPr anchorCtr="1"/>
          <a:lstStyle>
            <a:lvl1pPr algn="ctr">
              <a:spcBef>
                <a:spcPts val="500"/>
              </a:spcBef>
              <a:defRPr sz="3600" b="0">
                <a:latin typeface="Segoe UI Light" panose="020B0502040204020203"/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Content Placeholder 2"/>
          <p:cNvSpPr txBox="1">
            <a:spLocks noGrp="1"/>
          </p:cNvSpPr>
          <p:nvPr>
            <p:ph idx="29" hasCustomPrompt="1"/>
          </p:nvPr>
        </p:nvSpPr>
        <p:spPr>
          <a:xfrm>
            <a:off x="7743349" y="419096"/>
            <a:ext cx="2377440" cy="840233"/>
          </a:xfrm>
        </p:spPr>
        <p:txBody>
          <a:bodyPr lIns="146304" rIns="146304" anchorCtr="1"/>
          <a:lstStyle>
            <a:lvl1pPr algn="ctr">
              <a:defRPr sz="5400">
                <a:solidFill>
                  <a:srgbClr val="FFC000"/>
                </a:solidFill>
                <a:latin typeface="Segoe UI Black" panose="020B0A02040204020203" pitchFamily="34"/>
                <a:ea typeface="Segoe UI Black" panose="020B0A02040204020203" pitchFamily="34"/>
                <a:cs typeface="Segoe UI Black" panose="020B0A02040204020203" pitchFamily="34"/>
              </a:defRPr>
            </a:lvl1pPr>
          </a:lstStyle>
          <a:p>
            <a:pPr lvl="0"/>
            <a:r>
              <a:rPr lang="en-US"/>
              <a:t>#</a:t>
            </a:r>
            <a:endParaRPr lang="en-US"/>
          </a:p>
        </p:txBody>
      </p:sp>
      <p:sp>
        <p:nvSpPr>
          <p:cNvPr id="6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81C2A2-5A5A-4E51-9E83-CF805BAE85FC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5_50 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6094448" cy="6856098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1">
            <a:noAutofit/>
          </a:bodyPr>
          <a:lstStyle>
            <a:lvl1pPr algn="ctr">
              <a:defRPr sz="1570"/>
            </a:lvl1pPr>
          </a:lstStyle>
          <a:p>
            <a:pPr lvl="0"/>
            <a:r>
              <a:rPr lang="en-US"/>
              <a:t>Click icon to add picture</a:t>
            </a:r>
            <a:endParaRPr lang="en-US"/>
          </a:p>
        </p:txBody>
      </p:sp>
      <p:sp>
        <p:nvSpPr>
          <p:cNvPr id="3" name="Text Placeholder 6"/>
          <p:cNvSpPr txBox="1">
            <a:spLocks noGrp="1"/>
          </p:cNvSpPr>
          <p:nvPr>
            <p:ph type="body" idx="9"/>
          </p:nvPr>
        </p:nvSpPr>
        <p:spPr>
          <a:xfrm>
            <a:off x="6180530" y="3429000"/>
            <a:ext cx="6011466" cy="2754090"/>
          </a:xfrm>
        </p:spPr>
        <p:txBody>
          <a:bodyPr anchorCtr="1"/>
          <a:lstStyle>
            <a:lvl1pPr algn="ctr">
              <a:spcBef>
                <a:spcPts val="0"/>
              </a:spcBef>
              <a:spcAft>
                <a:spcPts val="3000"/>
              </a:spcAft>
              <a:defRPr sz="3600" b="0">
                <a:solidFill>
                  <a:srgbClr val="0074AF"/>
                </a:solidFill>
                <a:latin typeface="Segoe UI Semibold" panose="020B0702040204020203" pitchFamily="34"/>
                <a:cs typeface="Segoe UI Semibold" panose="020B0702040204020203" pitchFamily="34"/>
              </a:defRPr>
            </a:lvl1pPr>
            <a:lvl2pPr algn="ctr">
              <a:defRPr sz="2800"/>
            </a:lvl2pPr>
            <a:lvl3pPr algn="ctr">
              <a:defRPr sz="2400" b="0">
                <a:solidFill>
                  <a:srgbClr val="262626"/>
                </a:solidFill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9"/>
          </p:nvPr>
        </p:nvSpPr>
        <p:spPr>
          <a:xfrm>
            <a:off x="6180530" y="1554159"/>
            <a:ext cx="5791196" cy="535527"/>
          </a:xfrm>
        </p:spPr>
        <p:txBody>
          <a:bodyPr anchorCtr="1"/>
          <a:lstStyle>
            <a:lvl1pPr algn="ctr">
              <a:spcBef>
                <a:spcPts val="500"/>
              </a:spcBef>
              <a:defRPr sz="3600" b="0">
                <a:latin typeface="Segoe UI Light" panose="020B0502040204020203"/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Content Placeholder 2"/>
          <p:cNvSpPr txBox="1">
            <a:spLocks noGrp="1"/>
          </p:cNvSpPr>
          <p:nvPr>
            <p:ph idx="29" hasCustomPrompt="1"/>
          </p:nvPr>
        </p:nvSpPr>
        <p:spPr>
          <a:xfrm>
            <a:off x="7743349" y="419096"/>
            <a:ext cx="2377440" cy="840233"/>
          </a:xfrm>
        </p:spPr>
        <p:txBody>
          <a:bodyPr lIns="146304" rIns="146304" anchorCtr="1"/>
          <a:lstStyle>
            <a:lvl1pPr algn="ctr">
              <a:defRPr sz="5400">
                <a:solidFill>
                  <a:srgbClr val="FFC000"/>
                </a:solidFill>
                <a:latin typeface="Segoe UI Black" panose="020B0A02040204020203" pitchFamily="34"/>
                <a:ea typeface="Segoe UI Black" panose="020B0A02040204020203" pitchFamily="34"/>
                <a:cs typeface="Segoe UI Black" panose="020B0A02040204020203" pitchFamily="34"/>
              </a:defRPr>
            </a:lvl1pPr>
          </a:lstStyle>
          <a:p>
            <a:pPr lvl="0"/>
            <a:r>
              <a:rPr lang="en-US"/>
              <a:t>#</a:t>
            </a:r>
            <a:endParaRPr lang="en-US"/>
          </a:p>
        </p:txBody>
      </p:sp>
      <p:sp>
        <p:nvSpPr>
          <p:cNvPr id="6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BA7D5A-2B03-4AEF-9690-89888FA514A9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4_50 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6094448" cy="6856098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1">
            <a:noAutofit/>
          </a:bodyPr>
          <a:lstStyle>
            <a:lvl1pPr algn="ctr">
              <a:defRPr sz="1570"/>
            </a:lvl1pPr>
          </a:lstStyle>
          <a:p>
            <a:pPr lvl="0"/>
            <a:r>
              <a:rPr lang="en-US"/>
              <a:t>Click icon to add picture</a:t>
            </a:r>
            <a:endParaRPr lang="en-US"/>
          </a:p>
        </p:txBody>
      </p:sp>
      <p:sp>
        <p:nvSpPr>
          <p:cNvPr id="3" name="Text Placeholder 6"/>
          <p:cNvSpPr txBox="1">
            <a:spLocks noGrp="1"/>
          </p:cNvSpPr>
          <p:nvPr>
            <p:ph type="body" idx="9"/>
          </p:nvPr>
        </p:nvSpPr>
        <p:spPr>
          <a:xfrm>
            <a:off x="6138266" y="3457547"/>
            <a:ext cx="6053730" cy="2754090"/>
          </a:xfrm>
        </p:spPr>
        <p:txBody>
          <a:bodyPr anchorCtr="1"/>
          <a:lstStyle>
            <a:lvl1pPr algn="ctr">
              <a:spcBef>
                <a:spcPts val="0"/>
              </a:spcBef>
              <a:spcAft>
                <a:spcPts val="3000"/>
              </a:spcAft>
              <a:defRPr sz="3600" b="0">
                <a:solidFill>
                  <a:srgbClr val="0074AF"/>
                </a:solidFill>
                <a:latin typeface="Segoe UI Semibold" panose="020B0702040204020203" pitchFamily="34"/>
                <a:cs typeface="Segoe UI Semibold" panose="020B0702040204020203" pitchFamily="34"/>
              </a:defRPr>
            </a:lvl1pPr>
            <a:lvl2pPr algn="ctr">
              <a:defRPr sz="2800"/>
            </a:lvl2pPr>
            <a:lvl3pPr algn="ctr">
              <a:defRPr sz="2400" b="0">
                <a:solidFill>
                  <a:srgbClr val="262626"/>
                </a:solidFill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9" hasCustomPrompt="1"/>
          </p:nvPr>
        </p:nvSpPr>
        <p:spPr>
          <a:xfrm>
            <a:off x="6138266" y="1554159"/>
            <a:ext cx="5875733" cy="535527"/>
          </a:xfrm>
        </p:spPr>
        <p:txBody>
          <a:bodyPr anchorCtr="1"/>
          <a:lstStyle>
            <a:lvl1pPr lvl="1">
              <a:spcBef>
                <a:spcPts val="500"/>
              </a:spcBef>
              <a:defRPr sz="2000" b="0">
                <a:solidFill>
                  <a:srgbClr val="595959"/>
                </a:solidFill>
              </a:defRPr>
            </a:lvl1pPr>
          </a:lstStyle>
          <a:p>
            <a:pPr lvl="1"/>
            <a:r>
              <a:rPr lang="en-US"/>
              <a:t>50/50 photo layout</a:t>
            </a:r>
            <a:endParaRPr lang="en-US"/>
          </a:p>
        </p:txBody>
      </p:sp>
      <p:sp>
        <p:nvSpPr>
          <p:cNvPr id="5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fld id="{98437AA4-1010-4C4C-9B64-186F0FA991B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2_50 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6094448" cy="6856098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1">
            <a:noAutofit/>
          </a:bodyPr>
          <a:lstStyle>
            <a:lvl1pPr algn="ctr">
              <a:defRPr sz="1570"/>
            </a:lvl1pPr>
          </a:lstStyle>
          <a:p>
            <a:pPr lvl="0"/>
            <a:r>
              <a:rPr lang="en-US"/>
              <a:t>Click icon to add picture</a:t>
            </a:r>
            <a:endParaRPr lang="en-US"/>
          </a:p>
        </p:txBody>
      </p:sp>
      <p:sp>
        <p:nvSpPr>
          <p:cNvPr id="3" name="Text Placeholder 6"/>
          <p:cNvSpPr txBox="1">
            <a:spLocks noGrp="1"/>
          </p:cNvSpPr>
          <p:nvPr>
            <p:ph type="body" idx="9"/>
          </p:nvPr>
        </p:nvSpPr>
        <p:spPr>
          <a:xfrm>
            <a:off x="6096003" y="2356399"/>
            <a:ext cx="6096003" cy="2145200"/>
          </a:xfrm>
        </p:spPr>
        <p:txBody>
          <a:bodyPr anchor="ctr" anchorCtr="1"/>
          <a:lstStyle>
            <a:lvl1pPr algn="ctr">
              <a:spcBef>
                <a:spcPts val="2400"/>
              </a:spcBef>
              <a:spcAft>
                <a:spcPts val="600"/>
              </a:spcAft>
              <a:defRPr sz="3600" b="0">
                <a:latin typeface="Segoe UI Semibold" panose="020B0702040204020203" pitchFamily="34"/>
                <a:cs typeface="Segoe UI Semibold" panose="020B0702040204020203" pitchFamily="34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sz="2400" b="0">
                <a:solidFill>
                  <a:srgbClr val="262626"/>
                </a:solidFill>
              </a:defRPr>
            </a:lvl3pPr>
            <a:lvl4pPr algn="ctr">
              <a:defRPr sz="2000" b="1"/>
            </a:lvl4pPr>
            <a:lvl5pPr algn="ctr"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34A76E-0C69-4E50-A68C-8D0642E6A75F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with number">
    <p:bg>
      <p:bgPr>
        <a:solidFill>
          <a:srgbClr val="007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8"/>
          <p:cNvSpPr/>
          <p:nvPr/>
        </p:nvSpPr>
        <p:spPr>
          <a:xfrm>
            <a:off x="3803739" y="-65233"/>
            <a:ext cx="4584527" cy="2297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584526"/>
              <a:gd name="f7" fmla="val 2297766"/>
              <a:gd name="f8" fmla="val 278"/>
              <a:gd name="f9" fmla="val 4584248"/>
              <a:gd name="f10" fmla="val 5503"/>
              <a:gd name="f11" fmla="val 1271485"/>
              <a:gd name="f12" fmla="val 3558245"/>
              <a:gd name="f13" fmla="val 2292263"/>
              <a:gd name="f14" fmla="val 1026281"/>
              <a:gd name="f15" fmla="+- 0 0 -90"/>
              <a:gd name="f16" fmla="*/ f3 1 4584526"/>
              <a:gd name="f17" fmla="*/ f4 1 2297766"/>
              <a:gd name="f18" fmla="+- f7 0 f5"/>
              <a:gd name="f19" fmla="+- f6 0 f5"/>
              <a:gd name="f20" fmla="*/ f15 f0 1"/>
              <a:gd name="f21" fmla="*/ f19 1 4584526"/>
              <a:gd name="f22" fmla="*/ f18 1 2297766"/>
              <a:gd name="f23" fmla="*/ 278 f19 1"/>
              <a:gd name="f24" fmla="*/ 0 f18 1"/>
              <a:gd name="f25" fmla="*/ 4584248 f19 1"/>
              <a:gd name="f26" fmla="*/ 4584526 f19 1"/>
              <a:gd name="f27" fmla="*/ 5503 f18 1"/>
              <a:gd name="f28" fmla="*/ 2292263 f19 1"/>
              <a:gd name="f29" fmla="*/ 2297766 f18 1"/>
              <a:gd name="f30" fmla="*/ 0 f19 1"/>
              <a:gd name="f31" fmla="*/ f20 1 f2"/>
              <a:gd name="f32" fmla="*/ f23 1 4584526"/>
              <a:gd name="f33" fmla="*/ f24 1 2297766"/>
              <a:gd name="f34" fmla="*/ f25 1 4584526"/>
              <a:gd name="f35" fmla="*/ f26 1 4584526"/>
              <a:gd name="f36" fmla="*/ f27 1 2297766"/>
              <a:gd name="f37" fmla="*/ f28 1 4584526"/>
              <a:gd name="f38" fmla="*/ f29 1 2297766"/>
              <a:gd name="f39" fmla="*/ f30 1 4584526"/>
              <a:gd name="f40" fmla="*/ f5 1 f21"/>
              <a:gd name="f41" fmla="*/ f6 1 f21"/>
              <a:gd name="f42" fmla="*/ f5 1 f22"/>
              <a:gd name="f43" fmla="*/ f7 1 f22"/>
              <a:gd name="f44" fmla="+- f31 0 f1"/>
              <a:gd name="f45" fmla="*/ f32 1 f21"/>
              <a:gd name="f46" fmla="*/ f33 1 f22"/>
              <a:gd name="f47" fmla="*/ f34 1 f21"/>
              <a:gd name="f48" fmla="*/ f35 1 f21"/>
              <a:gd name="f49" fmla="*/ f36 1 f22"/>
              <a:gd name="f50" fmla="*/ f37 1 f21"/>
              <a:gd name="f51" fmla="*/ f38 1 f22"/>
              <a:gd name="f52" fmla="*/ f39 1 f21"/>
              <a:gd name="f53" fmla="*/ f40 f16 1"/>
              <a:gd name="f54" fmla="*/ f41 f16 1"/>
              <a:gd name="f55" fmla="*/ f43 f17 1"/>
              <a:gd name="f56" fmla="*/ f42 f17 1"/>
              <a:gd name="f57" fmla="*/ f45 f16 1"/>
              <a:gd name="f58" fmla="*/ f46 f17 1"/>
              <a:gd name="f59" fmla="*/ f47 f16 1"/>
              <a:gd name="f60" fmla="*/ f48 f16 1"/>
              <a:gd name="f61" fmla="*/ f49 f17 1"/>
              <a:gd name="f62" fmla="*/ f50 f16 1"/>
              <a:gd name="f63" fmla="*/ f51 f17 1"/>
              <a:gd name="f64" fmla="*/ f52 f16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57" y="f58"/>
              </a:cxn>
              <a:cxn ang="f44">
                <a:pos x="f59" y="f58"/>
              </a:cxn>
              <a:cxn ang="f44">
                <a:pos x="f60" y="f61"/>
              </a:cxn>
              <a:cxn ang="f44">
                <a:pos x="f62" y="f63"/>
              </a:cxn>
              <a:cxn ang="f44">
                <a:pos x="f64" y="f61"/>
              </a:cxn>
            </a:cxnLst>
            <a:rect l="f53" t="f56" r="f54" b="f55"/>
            <a:pathLst>
              <a:path w="4584526" h="2297766">
                <a:moveTo>
                  <a:pt x="f8" y="f5"/>
                </a:moveTo>
                <a:lnTo>
                  <a:pt x="f9" y="f5"/>
                </a:lnTo>
                <a:lnTo>
                  <a:pt x="f6" y="f10"/>
                </a:lnTo>
                <a:cubicBezTo>
                  <a:pt x="f6" y="f11"/>
                  <a:pt x="f12" y="f7"/>
                  <a:pt x="f13" y="f7"/>
                </a:cubicBezTo>
                <a:cubicBezTo>
                  <a:pt x="f14" y="f7"/>
                  <a:pt x="f5" y="f11"/>
                  <a:pt x="f5" y="f10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3" name="Footer Placeholder 4"/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4" name="Title 2"/>
          <p:cNvSpPr txBox="1"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1" cy="625641"/>
          </a:xfrm>
        </p:spPr>
        <p:txBody>
          <a:bodyPr lIns="457200" rIns="457200" anchor="b" anchorCtr="1">
            <a:noAutofit/>
          </a:bodyPr>
          <a:lstStyle>
            <a:lvl1pPr algn="ctr">
              <a:defRPr sz="4800" b="1" spc="40">
                <a:latin typeface="Segoe UI" panose="020B0502040204020203"/>
                <a:cs typeface="Segoe UI Semilight" panose="020B0402040204020203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3923324" y="186062"/>
            <a:ext cx="4376611" cy="627351"/>
          </a:xfrm>
        </p:spPr>
        <p:txBody>
          <a:bodyPr anchorCtr="1"/>
          <a:lstStyle>
            <a:lvl1pPr algn="ctr">
              <a:defRPr sz="2000">
                <a:solidFill>
                  <a:srgbClr val="FFFFFF"/>
                </a:solidFill>
              </a:defRPr>
            </a:lvl1pPr>
            <a:lvl2pPr algn="ctr">
              <a:defRPr sz="14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Add Your Section Title Here</a:t>
            </a:r>
            <a:endParaRPr lang="en-US"/>
          </a:p>
          <a:p>
            <a:pPr lvl="1"/>
            <a:r>
              <a:rPr lang="en-US"/>
              <a:t>1</a:t>
            </a:r>
            <a:endParaRPr lang="en-US"/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9" hasCustomPrompt="1"/>
          </p:nvPr>
        </p:nvSpPr>
        <p:spPr>
          <a:xfrm>
            <a:off x="304796" y="4206240"/>
            <a:ext cx="11658600" cy="424729"/>
          </a:xfrm>
        </p:spPr>
        <p:txBody>
          <a:bodyPr lIns="457200" rIns="457200" anchorCtr="1"/>
          <a:lstStyle>
            <a:lvl1pPr algn="ctr">
              <a:defRPr b="0">
                <a:solidFill>
                  <a:srgbClr val="FFFFFF"/>
                </a:solidFill>
                <a:latin typeface="Segoe UI Semilight" panose="020B0402040204020203" pitchFamily="34"/>
                <a:cs typeface="Segoe UI Semilight" panose="020B0402040204020203" pitchFamily="34"/>
              </a:defRPr>
            </a:lvl1pPr>
          </a:lstStyle>
          <a:p>
            <a:pPr lvl="0"/>
            <a:r>
              <a:rPr lang="en-US"/>
              <a:t>Add a short summary sentence here about title/statement above</a:t>
            </a:r>
            <a:endParaRPr lang="en-US"/>
          </a:p>
        </p:txBody>
      </p:sp>
      <p:sp>
        <p:nvSpPr>
          <p:cNvPr id="7" name="Text Placeholder 5"/>
          <p:cNvSpPr txBox="1">
            <a:spLocks noGrp="1"/>
          </p:cNvSpPr>
          <p:nvPr>
            <p:ph type="body" idx="19" hasCustomPrompt="1"/>
          </p:nvPr>
        </p:nvSpPr>
        <p:spPr>
          <a:xfrm>
            <a:off x="5737091" y="1007412"/>
            <a:ext cx="792208" cy="1200332"/>
          </a:xfrm>
        </p:spPr>
        <p:txBody>
          <a:bodyPr wrap="none" anchor="ctr" anchorCtr="1"/>
          <a:lstStyle>
            <a:lvl1pPr algn="ctr">
              <a:defRPr sz="8000">
                <a:solidFill>
                  <a:srgbClr val="FFC00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lvl="0"/>
            <a:r>
              <a:rPr lang="en-US"/>
              <a:t>#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_50 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/>
          <p:cNvSpPr txBox="1">
            <a:spLocks noGrp="1"/>
          </p:cNvSpPr>
          <p:nvPr>
            <p:ph type="pic" idx="4294967295" hasCustomPrompt="1"/>
          </p:nvPr>
        </p:nvSpPr>
        <p:spPr>
          <a:xfrm>
            <a:off x="0" y="0"/>
            <a:ext cx="12190415" cy="685800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pPr lvl="0"/>
            <a:r>
              <a:rPr lang="en-US"/>
              <a:t>Full Bleed Picture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9" hasCustomPrompt="1"/>
          </p:nvPr>
        </p:nvSpPr>
        <p:spPr>
          <a:xfrm>
            <a:off x="1875946" y="419096"/>
            <a:ext cx="2377440" cy="840233"/>
          </a:xfrm>
        </p:spPr>
        <p:txBody>
          <a:bodyPr lIns="146304" rIns="146304" anchorCtr="1"/>
          <a:lstStyle>
            <a:lvl1pPr algn="ctr">
              <a:defRPr sz="5400">
                <a:solidFill>
                  <a:srgbClr val="FFC000"/>
                </a:solidFill>
                <a:latin typeface="Segoe UI Black" panose="020B0A02040204020203" pitchFamily="34"/>
                <a:ea typeface="Segoe UI Black" panose="020B0A02040204020203" pitchFamily="34"/>
                <a:cs typeface="Segoe UI Black" panose="020B0A02040204020203" pitchFamily="34"/>
              </a:defRPr>
            </a:lvl1pPr>
          </a:lstStyle>
          <a:p>
            <a:pPr lvl="0"/>
            <a:r>
              <a:rPr lang="en-US"/>
              <a:t>#</a:t>
            </a:r>
            <a:endParaRPr lang="en-US"/>
          </a:p>
        </p:txBody>
      </p:sp>
      <p:sp>
        <p:nvSpPr>
          <p:cNvPr id="4" name="Text Placeholder 6"/>
          <p:cNvSpPr txBox="1">
            <a:spLocks noGrp="1"/>
          </p:cNvSpPr>
          <p:nvPr>
            <p:ph type="body" idx="19"/>
          </p:nvPr>
        </p:nvSpPr>
        <p:spPr>
          <a:xfrm>
            <a:off x="304796" y="3429000"/>
            <a:ext cx="5960269" cy="2754090"/>
          </a:xfrm>
        </p:spPr>
        <p:txBody>
          <a:bodyPr anchorCtr="1"/>
          <a:lstStyle>
            <a:lvl1pPr algn="ctr">
              <a:spcBef>
                <a:spcPts val="0"/>
              </a:spcBef>
              <a:spcAft>
                <a:spcPts val="3000"/>
              </a:spcAft>
              <a:defRPr sz="3600" b="0">
                <a:latin typeface="Segoe UI Semibold" panose="020B0702040204020203" pitchFamily="34"/>
                <a:cs typeface="Segoe UI Semibold" panose="020B0702040204020203" pitchFamily="34"/>
              </a:defRPr>
            </a:lvl1pPr>
            <a:lvl2pPr algn="ctr">
              <a:defRPr sz="2800"/>
            </a:lvl2pPr>
            <a:lvl3pPr algn="ctr">
              <a:defRPr sz="2400" b="0">
                <a:solidFill>
                  <a:srgbClr val="262626"/>
                </a:solidFill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29" hasCustomPrompt="1"/>
          </p:nvPr>
        </p:nvSpPr>
        <p:spPr>
          <a:xfrm>
            <a:off x="304796" y="1554159"/>
            <a:ext cx="5875733" cy="535527"/>
          </a:xfrm>
        </p:spPr>
        <p:txBody>
          <a:bodyPr anchorCtr="1"/>
          <a:lstStyle>
            <a:lvl1pPr lvl="1">
              <a:spcBef>
                <a:spcPts val="500"/>
              </a:spcBef>
              <a:defRPr sz="2000" b="0">
                <a:solidFill>
                  <a:srgbClr val="595959"/>
                </a:solidFill>
              </a:defRPr>
            </a:lvl1pPr>
          </a:lstStyle>
          <a:p>
            <a:pPr lvl="1"/>
            <a:r>
              <a:rPr lang="en-US"/>
              <a:t>Headline</a:t>
            </a:r>
            <a:endParaRPr lang="en-US"/>
          </a:p>
        </p:txBody>
      </p:sp>
      <p:sp>
        <p:nvSpPr>
          <p:cNvPr id="6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CBDE6D0-5BD9-4D62-8880-3943CF27CCCE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llout with small Non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0" y="0"/>
            <a:ext cx="12191996" cy="2974844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269235" y="3367881"/>
            <a:ext cx="5192777" cy="1830244"/>
          </a:xfrm>
        </p:spPr>
        <p:txBody>
          <a:bodyPr/>
          <a:lstStyle>
            <a:lvl1pPr defTabSz="914400">
              <a:spcBef>
                <a:spcPts val="1200"/>
              </a:spcBef>
              <a:defRPr sz="3135">
                <a:latin typeface="Segoe UI Light" panose="020B0502040204020203"/>
              </a:defRPr>
            </a:lvl1pPr>
          </a:lstStyle>
          <a:p>
            <a:pPr lvl="0"/>
            <a:r>
              <a:rPr lang="en-US"/>
              <a:t>A short introduction</a:t>
            </a:r>
            <a:br>
              <a:rPr lang="en-US"/>
            </a:br>
            <a:r>
              <a:rPr lang="en-US"/>
              <a:t>to the data, revealing</a:t>
            </a:r>
            <a:br>
              <a:rPr lang="en-US"/>
            </a:br>
            <a:r>
              <a:rPr lang="en-US"/>
              <a:t>points one at a time, will enhance comprehension.</a:t>
            </a:r>
            <a:endParaRPr lang="en-US"/>
          </a:p>
        </p:txBody>
      </p:sp>
      <p:sp>
        <p:nvSpPr>
          <p:cNvPr id="4" name="Text Placeholder 8"/>
          <p:cNvSpPr txBox="1">
            <a:spLocks noGrp="1"/>
          </p:cNvSpPr>
          <p:nvPr>
            <p:ph type="body" idx="9"/>
          </p:nvPr>
        </p:nvSpPr>
        <p:spPr>
          <a:xfrm>
            <a:off x="6253316" y="3503953"/>
            <a:ext cx="5671767" cy="1705721"/>
          </a:xfrm>
        </p:spPr>
        <p:txBody>
          <a:bodyPr/>
          <a:lstStyle>
            <a:lvl1pPr>
              <a:defRPr sz="1960"/>
            </a:lvl1pPr>
            <a:lvl2pPr>
              <a:defRPr sz="1765"/>
            </a:lvl2pPr>
            <a:lvl3pPr>
              <a:defRPr sz="1570"/>
            </a:lvl3pPr>
            <a:lvl4pPr>
              <a:defRPr sz="1370"/>
            </a:lvl4pPr>
            <a:lvl5pPr>
              <a:defRPr sz="137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Picture Placeholder 2"/>
          <p:cNvSpPr txBox="1">
            <a:spLocks noGrp="1"/>
          </p:cNvSpPr>
          <p:nvPr>
            <p:ph type="pic" idx="19"/>
          </p:nvPr>
        </p:nvSpPr>
        <p:spPr>
          <a:xfrm>
            <a:off x="0" y="0"/>
            <a:ext cx="12191996" cy="2974844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E22AAE-CC75-4586-97A1-A2D0E9594170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007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</p:spPr>
        <p:txBody>
          <a:bodyPr anchorCtr="1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US"/>
          </a:p>
        </p:txBody>
      </p:sp>
      <p:sp>
        <p:nvSpPr>
          <p:cNvPr id="3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11747689" y="6465384"/>
            <a:ext cx="431423" cy="365129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pPr lvl="0"/>
            <a:fld id="{4615BC6C-4B64-4DA2-966E-551F929354D9}" type="slidenum">
              <a:rPr/>
            </a:fld>
            <a:endParaRPr lang="en-US"/>
          </a:p>
        </p:txBody>
      </p:sp>
      <p:sp>
        <p:nvSpPr>
          <p:cNvPr id="4" name="Title 1"/>
          <p:cNvSpPr txBox="1">
            <a:spLocks noGrp="1"/>
          </p:cNvSpPr>
          <p:nvPr>
            <p:ph type="title" hasCustomPrompt="1"/>
          </p:nvPr>
        </p:nvSpPr>
        <p:spPr>
          <a:xfrm>
            <a:off x="966648" y="2567616"/>
            <a:ext cx="8804364" cy="1403494"/>
          </a:xfrm>
        </p:spPr>
        <p:txBody>
          <a:bodyPr/>
          <a:lstStyle>
            <a:lvl1pPr>
              <a:defRPr sz="8800" b="1" spc="100">
                <a:latin typeface="Segoe UI" panose="020B0502040204020203"/>
                <a:cs typeface="Segoe UI Semilight" panose="020B0402040204020203" pitchFamily="34"/>
              </a:defRPr>
            </a:lvl1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9" hasCustomPrompt="1"/>
          </p:nvPr>
        </p:nvSpPr>
        <p:spPr>
          <a:xfrm>
            <a:off x="1581153" y="3971111"/>
            <a:ext cx="9461497" cy="757132"/>
          </a:xfrm>
        </p:spPr>
        <p:txBody>
          <a:bodyPr/>
          <a:lstStyle>
            <a:lvl1pPr>
              <a:defRPr sz="4800" spc="300">
                <a:cs typeface="Segoe UI Semilight" panose="020B0402040204020203" pitchFamily="34"/>
              </a:defRPr>
            </a:lvl1pPr>
          </a:lstStyle>
          <a:p>
            <a:pPr lvl="0"/>
            <a:r>
              <a:rPr lang="en-US"/>
              <a:t>EDIT MASTER TEXT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11747689" y="6465384"/>
            <a:ext cx="43142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900ECB2-3635-4B76-A4D7-12FFBA5D2845}" type="slidenum">
              <a:rPr/>
            </a:fld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066952" cy="6858000"/>
          </a:xfrm>
        </p:spPr>
        <p:txBody>
          <a:bodyPr anchor="ctr" anchorCtr="1">
            <a:noAutofit/>
          </a:bodyPr>
          <a:lstStyle>
            <a:lvl1pPr algn="ctr">
              <a:defRPr>
                <a:solidFill>
                  <a:srgbClr val="0074A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11747689" y="6465384"/>
            <a:ext cx="43142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F3839A2-0915-4EEB-B6BD-B9F8A381ED9A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2"/>
            <a:ext cx="12191996" cy="685164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11747689" y="6465384"/>
            <a:ext cx="43142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0FAA10C-D505-4CBA-A8D4-25F232640300}" type="slidenum">
              <a:rPr/>
            </a:fld>
            <a:endParaRPr lang="en-US"/>
          </a:p>
        </p:txBody>
      </p:sp>
      <p:sp>
        <p:nvSpPr>
          <p:cNvPr id="4" name="TextBox 5">
            <a:hlinkClick r:id="rId3"/>
          </p:cNvPr>
          <p:cNvSpPr txBox="1"/>
          <p:nvPr/>
        </p:nvSpPr>
        <p:spPr>
          <a:xfrm>
            <a:off x="4961287" y="93790"/>
            <a:ext cx="2269431" cy="316519"/>
          </a:xfrm>
          <a:prstGeom prst="rect">
            <a:avLst/>
          </a:prstGeom>
          <a:solidFill>
            <a:srgbClr val="FFC000"/>
          </a:solidFill>
          <a:ln cap="flat">
            <a:noFill/>
          </a:ln>
        </p:spPr>
        <p:txBody>
          <a:bodyPr vert="horz" wrap="square" lIns="0" tIns="45720" rIns="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0" cap="none" spc="0" baseline="0">
                <a:solidFill>
                  <a:srgbClr val="000000"/>
                </a:solidFill>
                <a:uFillTx/>
                <a:latin typeface="Segoe UI" panose="020B0502040204020203"/>
              </a:rPr>
              <a:t>Neal Creative  | click &amp; </a:t>
            </a:r>
            <a:r>
              <a:rPr lang="en-US" sz="1050" b="1" i="0" u="none" strike="noStrike" kern="0" cap="none" spc="0" baseline="0">
                <a:solidFill>
                  <a:srgbClr val="000000"/>
                </a:solidFill>
                <a:uFillTx/>
                <a:latin typeface="Segoe UI" panose="020B0502040204020203"/>
              </a:rPr>
              <a:t>Learn more</a:t>
            </a:r>
            <a:endParaRPr lang="en-US" sz="1050" b="1" i="0" u="none" strike="noStrike" kern="0" cap="none" spc="0" baseline="0">
              <a:solidFill>
                <a:srgbClr val="000000"/>
              </a:solidFill>
              <a:uFillTx/>
              <a:latin typeface="Segoe UI" panose="020B0502040204020203"/>
            </a:endParaRPr>
          </a:p>
        </p:txBody>
      </p:sp>
      <p:sp>
        <p:nvSpPr>
          <p:cNvPr id="5" name="TextBox 6">
            <a:hlinkClick r:id="rId4"/>
          </p:cNvPr>
          <p:cNvSpPr txBox="1"/>
          <p:nvPr/>
        </p:nvSpPr>
        <p:spPr>
          <a:xfrm>
            <a:off x="0" y="6548365"/>
            <a:ext cx="1209659" cy="34623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Segoe UI" panose="020B0502040204020203"/>
              </a:rPr>
              <a:t>Neal Creative </a:t>
            </a:r>
            <a:r>
              <a:rPr lang="en-US" sz="900" b="0" i="0" u="none" strike="noStrike" kern="1200" cap="none" spc="0" baseline="0">
                <a:solidFill>
                  <a:srgbClr val="000000"/>
                </a:solidFill>
                <a:uFillTx/>
                <a:latin typeface="Segoe UI" panose="020B0502040204020203"/>
              </a:rPr>
              <a:t>©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Segoe UI" panose="020B0502040204020203"/>
              </a:rPr>
              <a:t> </a:t>
            </a:r>
            <a:endParaRPr lang="en-US" sz="1000" b="1" i="0" u="none" strike="noStrike" kern="1200" cap="none" spc="0" baseline="0">
              <a:solidFill>
                <a:srgbClr val="000000"/>
              </a:solidFill>
              <a:uFillTx/>
              <a:latin typeface="Segoe UI" panose="020B0502040204020203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5976079" y="3634502"/>
            <a:ext cx="1700628" cy="1798734"/>
            <a:chOff x="5976079" y="3634502"/>
            <a:chExt cx="1700628" cy="1798734"/>
          </a:xfrm>
        </p:grpSpPr>
        <p:pic>
          <p:nvPicPr>
            <p:cNvPr id="7" name="Picture 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6061136" y="4142332"/>
              <a:ext cx="860596" cy="129090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8" name="TextBox 9"/>
            <p:cNvSpPr txBox="1"/>
            <p:nvPr/>
          </p:nvSpPr>
          <p:spPr>
            <a:xfrm>
              <a:off x="5976079" y="3634502"/>
              <a:ext cx="1700628" cy="5078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0" i="0" u="none" strike="noStrike" kern="1200" cap="none" spc="0" baseline="0">
                  <a:solidFill>
                    <a:srgbClr val="595959"/>
                  </a:solidFill>
                  <a:uFillTx/>
                  <a:latin typeface="Segoe UI" panose="020B0502040204020203"/>
                </a:rPr>
                <a:t>TIP </a:t>
              </a:r>
              <a:r>
                <a:rPr lang="en-US" sz="900" b="0" i="0" u="none" strike="noStrike" kern="1200" cap="none" spc="0" baseline="0">
                  <a:solidFill>
                    <a:srgbClr val="595959"/>
                  </a:solidFill>
                  <a:uFillTx/>
                  <a:latin typeface="Calibri" panose="020F0502020204030204"/>
                  <a:cs typeface="Calibri" panose="020F0502020204030204"/>
                </a:rPr>
                <a:t>│ Use the built-in c</a:t>
              </a:r>
              <a:r>
                <a:rPr lang="en-US" sz="900" b="0" i="0" u="none" strike="noStrike" kern="1200" cap="none" spc="0" baseline="0">
                  <a:solidFill>
                    <a:srgbClr val="595959"/>
                  </a:solidFill>
                  <a:uFillTx/>
                  <a:latin typeface="Segoe UI" panose="020B0502040204020203"/>
                </a:rPr>
                <a:t>olor palette with green and yellow for callouts and accents</a:t>
              </a:r>
              <a:endParaRPr lang="en-US" sz="900" b="0" i="0" u="none" strike="noStrike" kern="1200" cap="none" spc="0" baseline="0">
                <a:solidFill>
                  <a:srgbClr val="595959"/>
                </a:solidFill>
                <a:uFillTx/>
                <a:latin typeface="Segoe UI" panose="020B0502040204020203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TITLE OR TRANSITION">
    <p:bg>
      <p:bgPr>
        <a:solidFill>
          <a:srgbClr val="007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7"/>
          <p:cNvSpPr/>
          <p:nvPr/>
        </p:nvSpPr>
        <p:spPr>
          <a:xfrm>
            <a:off x="1219937" y="-739447"/>
            <a:ext cx="9107552" cy="903443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5D1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b="0" i="0" u="none" strike="noStrike" kern="0" cap="none" spc="0" baseline="0">
              <a:solidFill>
                <a:srgbClr val="000000"/>
              </a:solidFill>
              <a:uFillTx/>
              <a:latin typeface="Segoe UI" panose="020B0502040204020203"/>
            </a:endParaRPr>
          </a:p>
        </p:txBody>
      </p:sp>
      <p:sp>
        <p:nvSpPr>
          <p:cNvPr id="3" name="Oval 18"/>
          <p:cNvSpPr/>
          <p:nvPr/>
        </p:nvSpPr>
        <p:spPr>
          <a:xfrm>
            <a:off x="1219937" y="-739447"/>
            <a:ext cx="9107552" cy="903443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5D1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b="0" i="0" u="none" strike="noStrike" kern="0" cap="none" spc="0" baseline="0">
              <a:solidFill>
                <a:srgbClr val="000000"/>
              </a:solidFill>
              <a:uFillTx/>
              <a:latin typeface="Segoe UI" panose="020B0502040204020203"/>
            </a:endParaRPr>
          </a:p>
        </p:txBody>
      </p:sp>
      <p:sp>
        <p:nvSpPr>
          <p:cNvPr id="4" name="Oval 20"/>
          <p:cNvSpPr/>
          <p:nvPr/>
        </p:nvSpPr>
        <p:spPr>
          <a:xfrm>
            <a:off x="5907636" y="3213969"/>
            <a:ext cx="2805808" cy="27832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5D1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b="0" i="0" u="none" strike="noStrike" kern="0" cap="none" spc="0" baseline="0">
              <a:solidFill>
                <a:srgbClr val="000000"/>
              </a:solidFill>
              <a:uFillTx/>
              <a:latin typeface="Segoe UI" panose="020B0502040204020203"/>
            </a:endParaRPr>
          </a:p>
        </p:txBody>
      </p:sp>
      <p:sp>
        <p:nvSpPr>
          <p:cNvPr id="5" name="Oval 21"/>
          <p:cNvSpPr/>
          <p:nvPr/>
        </p:nvSpPr>
        <p:spPr>
          <a:xfrm>
            <a:off x="5907636" y="3213969"/>
            <a:ext cx="2805808" cy="27832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5D1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b="0" i="0" u="none" strike="noStrike" kern="0" cap="none" spc="0" baseline="0">
              <a:solidFill>
                <a:srgbClr val="000000"/>
              </a:solidFill>
              <a:uFillTx/>
              <a:latin typeface="Segoe UI" panose="020B0502040204020203"/>
            </a:endParaRPr>
          </a:p>
        </p:txBody>
      </p:sp>
      <p:sp>
        <p:nvSpPr>
          <p:cNvPr id="6" name="Title 1"/>
          <p:cNvSpPr txBox="1">
            <a:spLocks noGrp="1"/>
          </p:cNvSpPr>
          <p:nvPr>
            <p:ph type="title" hasCustomPrompt="1"/>
          </p:nvPr>
        </p:nvSpPr>
        <p:spPr>
          <a:xfrm>
            <a:off x="1219937" y="916228"/>
            <a:ext cx="9107552" cy="3632325"/>
          </a:xfrm>
        </p:spPr>
        <p:txBody>
          <a:bodyPr anchor="b" anchorCtr="1"/>
          <a:lstStyle>
            <a:lvl1pPr algn="ctr">
              <a:defRPr sz="8000" b="1" spc="-300">
                <a:latin typeface="Segoe UI" panose="020B0502040204020203"/>
                <a:cs typeface="Segoe UI Semilight" panose="020B0402040204020203" pitchFamily="34"/>
              </a:defRPr>
            </a:lvl1pPr>
          </a:lstStyle>
          <a:p>
            <a:pPr lvl="0"/>
            <a:r>
              <a:rPr lang="en-US"/>
              <a:t>CLICK TO EDIT TITLE</a:t>
            </a:r>
            <a:endParaRPr lang="en-US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9005879" y="6316153"/>
            <a:ext cx="2466219" cy="367872"/>
          </a:xfrm>
          <a:prstGeom prst="rect">
            <a:avLst/>
          </a:prstGeom>
          <a:solidFill>
            <a:srgbClr val="004568"/>
          </a:solidFill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Segoe UI" panose="020B0502040204020203"/>
              </a:rPr>
              <a:t>Neal Creative  | click &amp; </a:t>
            </a:r>
            <a:r>
              <a:rPr lang="en-US" sz="1100" b="1" i="0" u="none" strike="noStrike" kern="1200" cap="none" spc="0" baseline="0">
                <a:solidFill>
                  <a:srgbClr val="FFFFFF"/>
                </a:solidFill>
                <a:uFillTx/>
                <a:latin typeface="Segoe UI" panose="020B0502040204020203"/>
              </a:rPr>
              <a:t>Learn more</a:t>
            </a:r>
            <a:endParaRPr lang="en-US" sz="1100" b="1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8" name="TextBox 7">
            <a:hlinkClick r:id="rId2"/>
          </p:cNvPr>
          <p:cNvSpPr txBox="1"/>
          <p:nvPr/>
        </p:nvSpPr>
        <p:spPr>
          <a:xfrm>
            <a:off x="191612" y="6337797"/>
            <a:ext cx="1209659" cy="34623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3A57"/>
                </a:solidFill>
                <a:uFillTx/>
                <a:latin typeface="Segoe UI" panose="020B0502040204020203"/>
              </a:rPr>
              <a:t>Neal Creative </a:t>
            </a:r>
            <a:r>
              <a:rPr lang="en-US" sz="900" b="0" i="0" u="none" strike="noStrike" kern="1200" cap="none" spc="0" baseline="0">
                <a:solidFill>
                  <a:srgbClr val="003A57"/>
                </a:solidFill>
                <a:uFillTx/>
                <a:latin typeface="Segoe UI" panose="020B0502040204020203"/>
              </a:rPr>
              <a:t>©</a:t>
            </a:r>
            <a:r>
              <a:rPr lang="en-US" sz="1000" b="0" i="0" u="none" strike="noStrike" kern="1200" cap="none" spc="0" baseline="0">
                <a:solidFill>
                  <a:srgbClr val="003A57"/>
                </a:solidFill>
                <a:uFillTx/>
                <a:latin typeface="Segoe UI" panose="020B0502040204020203"/>
              </a:rPr>
              <a:t> </a:t>
            </a:r>
            <a:endParaRPr lang="en-US" sz="1000" b="1" i="0" u="none" strike="noStrike" kern="1200" cap="none" spc="0" baseline="0">
              <a:solidFill>
                <a:srgbClr val="003A57"/>
              </a:solidFill>
              <a:uFillTx/>
              <a:latin typeface="Segoe UI" panose="020B0502040204020203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allout with small Non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0" y="0"/>
            <a:ext cx="12191996" cy="2974844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269235" y="3367881"/>
            <a:ext cx="5192777" cy="1830244"/>
          </a:xfrm>
        </p:spPr>
        <p:txBody>
          <a:bodyPr/>
          <a:lstStyle>
            <a:lvl1pPr defTabSz="914400">
              <a:spcBef>
                <a:spcPts val="1200"/>
              </a:spcBef>
              <a:defRPr sz="3135">
                <a:latin typeface="Segoe UI Light" panose="020B0502040204020203"/>
              </a:defRPr>
            </a:lvl1pPr>
          </a:lstStyle>
          <a:p>
            <a:pPr lvl="0"/>
            <a:r>
              <a:rPr lang="en-US"/>
              <a:t>A short introduction</a:t>
            </a:r>
            <a:br>
              <a:rPr lang="en-US"/>
            </a:br>
            <a:r>
              <a:rPr lang="en-US"/>
              <a:t>to the data, revealing</a:t>
            </a:r>
            <a:br>
              <a:rPr lang="en-US"/>
            </a:br>
            <a:r>
              <a:rPr lang="en-US"/>
              <a:t>points one at a time, will enhance comprehension.</a:t>
            </a:r>
            <a:endParaRPr lang="en-US"/>
          </a:p>
        </p:txBody>
      </p:sp>
      <p:sp>
        <p:nvSpPr>
          <p:cNvPr id="4" name="Text Placeholder 8"/>
          <p:cNvSpPr txBox="1">
            <a:spLocks noGrp="1"/>
          </p:cNvSpPr>
          <p:nvPr>
            <p:ph type="body" idx="9"/>
          </p:nvPr>
        </p:nvSpPr>
        <p:spPr>
          <a:xfrm>
            <a:off x="6253316" y="3503953"/>
            <a:ext cx="5671767" cy="1705721"/>
          </a:xfrm>
        </p:spPr>
        <p:txBody>
          <a:bodyPr/>
          <a:lstStyle>
            <a:lvl1pPr>
              <a:defRPr sz="1960"/>
            </a:lvl1pPr>
            <a:lvl2pPr>
              <a:defRPr sz="1765"/>
            </a:lvl2pPr>
            <a:lvl3pPr>
              <a:defRPr sz="1570"/>
            </a:lvl3pPr>
            <a:lvl4pPr>
              <a:defRPr sz="1370"/>
            </a:lvl4pPr>
            <a:lvl5pPr>
              <a:defRPr sz="137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Picture Placeholder 2"/>
          <p:cNvSpPr txBox="1">
            <a:spLocks noGrp="1"/>
          </p:cNvSpPr>
          <p:nvPr>
            <p:ph type="pic" idx="19"/>
          </p:nvPr>
        </p:nvSpPr>
        <p:spPr>
          <a:xfrm>
            <a:off x="0" y="0"/>
            <a:ext cx="12191996" cy="2974844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Box 11">
            <a:hlinkClick r:id="rId3"/>
          </p:cNvPr>
          <p:cNvSpPr txBox="1"/>
          <p:nvPr/>
        </p:nvSpPr>
        <p:spPr>
          <a:xfrm>
            <a:off x="9089200" y="6298103"/>
            <a:ext cx="2466219" cy="367872"/>
          </a:xfrm>
          <a:prstGeom prst="rect">
            <a:avLst/>
          </a:prstGeom>
          <a:solidFill>
            <a:srgbClr val="004568"/>
          </a:solidFill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0" cap="none" spc="0" baseline="0">
                <a:solidFill>
                  <a:srgbClr val="FFFFFF"/>
                </a:solidFill>
                <a:uFillTx/>
                <a:latin typeface="Segoe UI" panose="020B0502040204020203"/>
              </a:rPr>
              <a:t>Neal Creative  | click &amp; </a:t>
            </a:r>
            <a:r>
              <a:rPr lang="en-US" sz="1100" b="1" i="0" u="none" strike="noStrike" kern="0" cap="none" spc="0" baseline="0">
                <a:solidFill>
                  <a:srgbClr val="FFFFFF"/>
                </a:solidFill>
                <a:uFillTx/>
                <a:latin typeface="Segoe UI" panose="020B0502040204020203"/>
              </a:rPr>
              <a:t>Learn more</a:t>
            </a:r>
            <a:endParaRPr lang="en-US" sz="1100" b="1" i="0" u="none" strike="noStrike" kern="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 hasCustomPrompt="1"/>
          </p:nvPr>
        </p:nvSpPr>
        <p:spPr>
          <a:xfrm>
            <a:off x="304796" y="419096"/>
            <a:ext cx="8917576" cy="625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22AEA1-327B-46E0-B785-7BC11C3CECC1}" type="slidenum">
              <a:rPr/>
            </a:fld>
            <a:endParaRPr lang="en-US"/>
          </a:p>
        </p:txBody>
      </p:sp>
      <p:sp>
        <p:nvSpPr>
          <p:cNvPr id="9" name="TextBox 12">
            <a:hlinkClick r:id="rId4"/>
          </p:cNvPr>
          <p:cNvSpPr txBox="1"/>
          <p:nvPr/>
        </p:nvSpPr>
        <p:spPr>
          <a:xfrm>
            <a:off x="191612" y="6337797"/>
            <a:ext cx="1209659" cy="34623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BFBFBF"/>
                </a:solidFill>
                <a:uFillTx/>
                <a:latin typeface="Segoe UI" panose="020B0502040204020203"/>
              </a:rPr>
              <a:t>Neal Creative </a:t>
            </a:r>
            <a:r>
              <a:rPr lang="en-US" sz="900" b="0" i="0" u="none" strike="noStrike" kern="1200" cap="none" spc="0" baseline="0">
                <a:solidFill>
                  <a:srgbClr val="BFBFBF"/>
                </a:solidFill>
                <a:uFillTx/>
                <a:latin typeface="Segoe UI" panose="020B0502040204020203"/>
              </a:rPr>
              <a:t>©</a:t>
            </a:r>
            <a:r>
              <a:rPr lang="en-US" sz="1000" b="0" i="0" u="none" strike="noStrike" kern="1200" cap="none" spc="0" baseline="0">
                <a:solidFill>
                  <a:srgbClr val="BFBFBF"/>
                </a:solidFill>
                <a:uFillTx/>
                <a:latin typeface="Segoe UI" panose="020B0502040204020203"/>
              </a:rPr>
              <a:t> </a:t>
            </a:r>
            <a:endParaRPr lang="en-US" sz="1000" b="1" i="0" u="none" strike="noStrike" kern="1200" cap="none" spc="0" baseline="0">
              <a:solidFill>
                <a:srgbClr val="BFBFBF"/>
              </a:solidFill>
              <a:uFillTx/>
              <a:latin typeface="Segoe UI" panose="020B0502040204020203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Title + 1 column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200" lvl="1" indent="-508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800" lvl="2" indent="-508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400" lvl="3" indent="-508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8000" lvl="4" indent="-508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600" lvl="5" indent="-508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200" lvl="6" indent="-508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800" lvl="7" indent="-508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400" lvl="8" indent="-508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460400" y="0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2">
                    <a:lumMod val="10000"/>
                  </a:schemeClr>
                </a:solidFill>
                <a:latin typeface="+mn-l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DONUT BASE SECTION DIVIDER">
    <p:bg>
      <p:bgPr>
        <a:solidFill>
          <a:srgbClr val="007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/>
          <p:nvPr/>
        </p:nvSpPr>
        <p:spPr>
          <a:xfrm>
            <a:off x="2861706" y="157953"/>
            <a:ext cx="6483178" cy="648317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hasCustomPrompt="1"/>
          </p:nvPr>
        </p:nvSpPr>
        <p:spPr>
          <a:xfrm>
            <a:off x="3448778" y="2935626"/>
            <a:ext cx="5208330" cy="927823"/>
          </a:xfrm>
        </p:spPr>
        <p:txBody>
          <a:bodyPr anchor="ctr" anchorCtr="1"/>
          <a:lstStyle>
            <a:lvl1pPr algn="ctr">
              <a:lnSpc>
                <a:spcPct val="95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  <a:endParaRPr lang="en-US"/>
          </a:p>
        </p:txBody>
      </p:sp>
      <p:sp>
        <p:nvSpPr>
          <p:cNvPr id="4" name="dots"/>
          <p:cNvSpPr/>
          <p:nvPr/>
        </p:nvSpPr>
        <p:spPr>
          <a:xfrm>
            <a:off x="3448778" y="745025"/>
            <a:ext cx="5309024" cy="53090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84151" cap="rnd">
            <a:solidFill>
              <a:srgbClr val="FFC000"/>
            </a:solidFill>
            <a:custDash>
              <a:ds d="100000" sp="100000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 panose="020F0502020204030204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Quote dark option FLUSH LEFT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304796" y="2884237"/>
            <a:ext cx="11658600" cy="1089525"/>
          </a:xfrm>
        </p:spPr>
        <p:txBody>
          <a:bodyPr anchor="ctr"/>
          <a:lstStyle>
            <a:lvl1pPr marL="231775" indent="-231775">
              <a:spcBef>
                <a:spcPts val="0"/>
              </a:spcBef>
              <a:defRPr sz="3600" b="0"/>
            </a:lvl1pPr>
            <a:lvl2pPr marL="109220">
              <a:spcBef>
                <a:spcPts val="0"/>
              </a:spcBef>
              <a:defRPr sz="3600" b="1">
                <a:solidFill>
                  <a:srgbClr val="000000"/>
                </a:solidFill>
              </a:defRPr>
            </a:lvl2pPr>
          </a:lstStyle>
          <a:p>
            <a:pPr lvl="0"/>
            <a:r>
              <a:rPr lang="en-US"/>
              <a:t>“QUOTATION.”</a:t>
            </a:r>
            <a:endParaRPr lang="en-US"/>
          </a:p>
          <a:p>
            <a:pPr lvl="1"/>
            <a:r>
              <a:rPr lang="en-US"/>
              <a:t> BOLD</a:t>
            </a:r>
            <a:endParaRPr lang="en-US"/>
          </a:p>
        </p:txBody>
      </p:sp>
      <p:sp>
        <p:nvSpPr>
          <p:cNvPr id="3" name="Freeform: Shape 6"/>
          <p:cNvSpPr/>
          <p:nvPr/>
        </p:nvSpPr>
        <p:spPr>
          <a:xfrm>
            <a:off x="129524" y="0"/>
            <a:ext cx="2749481" cy="13647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741280"/>
              <a:gd name="f7" fmla="val 2353474"/>
              <a:gd name="f8" fmla="val 4729949"/>
              <a:gd name="f9" fmla="val 224399"/>
              <a:gd name="f10" fmla="val 4608502"/>
              <a:gd name="f11" fmla="val 1420269"/>
              <a:gd name="f12" fmla="val 3598552"/>
              <a:gd name="f13" fmla="val 2370640"/>
              <a:gd name="f14" fmla="val 1142728"/>
              <a:gd name="f15" fmla="val 132779"/>
              <a:gd name="f16" fmla="val 11331"/>
              <a:gd name="f17" fmla="+- 0 0 -90"/>
              <a:gd name="f18" fmla="*/ f3 1 4741280"/>
              <a:gd name="f19" fmla="*/ f4 1 2353474"/>
              <a:gd name="f20" fmla="+- f7 0 f5"/>
              <a:gd name="f21" fmla="+- f6 0 f5"/>
              <a:gd name="f22" fmla="*/ f17 f0 1"/>
              <a:gd name="f23" fmla="*/ f21 1 4741280"/>
              <a:gd name="f24" fmla="*/ f20 1 2353474"/>
              <a:gd name="f25" fmla="*/ 0 f21 1"/>
              <a:gd name="f26" fmla="*/ 0 f20 1"/>
              <a:gd name="f27" fmla="*/ 4741280 f21 1"/>
              <a:gd name="f28" fmla="*/ 4729949 f21 1"/>
              <a:gd name="f29" fmla="*/ 224399 f20 1"/>
              <a:gd name="f30" fmla="*/ 2370640 f21 1"/>
              <a:gd name="f31" fmla="*/ 2353474 f20 1"/>
              <a:gd name="f32" fmla="*/ 11331 f21 1"/>
              <a:gd name="f33" fmla="*/ f22 1 f2"/>
              <a:gd name="f34" fmla="*/ f25 1 4741280"/>
              <a:gd name="f35" fmla="*/ f26 1 2353474"/>
              <a:gd name="f36" fmla="*/ f27 1 4741280"/>
              <a:gd name="f37" fmla="*/ f28 1 4741280"/>
              <a:gd name="f38" fmla="*/ f29 1 2353474"/>
              <a:gd name="f39" fmla="*/ f30 1 4741280"/>
              <a:gd name="f40" fmla="*/ f31 1 2353474"/>
              <a:gd name="f41" fmla="*/ f32 1 4741280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3"/>
              <a:gd name="f51" fmla="*/ f38 1 f24"/>
              <a:gd name="f52" fmla="*/ f39 1 f23"/>
              <a:gd name="f53" fmla="*/ f40 1 f24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0"/>
              </a:cxn>
              <a:cxn ang="f46">
                <a:pos x="f62" y="f63"/>
              </a:cxn>
              <a:cxn ang="f46">
                <a:pos x="f64" y="f65"/>
              </a:cxn>
              <a:cxn ang="f46">
                <a:pos x="f66" y="f63"/>
              </a:cxn>
            </a:cxnLst>
            <a:rect l="f55" t="f58" r="f56" b="f57"/>
            <a:pathLst>
              <a:path w="4741280" h="2353474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7"/>
                  <a:pt x="f13" y="f7"/>
                </a:cubicBezTo>
                <a:cubicBezTo>
                  <a:pt x="f14" y="f7"/>
                  <a:pt x="f15" y="f11"/>
                  <a:pt x="f16" y="f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9" hasCustomPrompt="1"/>
          </p:nvPr>
        </p:nvSpPr>
        <p:spPr>
          <a:xfrm>
            <a:off x="3865561" y="5276810"/>
            <a:ext cx="8097834" cy="369335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—Name and Company/Source goes here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dark option CENTERED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304796" y="2884237"/>
            <a:ext cx="11658600" cy="1089525"/>
          </a:xfrm>
        </p:spPr>
        <p:txBody>
          <a:bodyPr anchor="ctr" anchorCtr="1"/>
          <a:lstStyle>
            <a:lvl1pPr algn="ctr">
              <a:spcBef>
                <a:spcPts val="0"/>
              </a:spcBef>
              <a:defRPr sz="3600" b="0"/>
            </a:lvl1pPr>
            <a:lvl2pPr algn="ctr">
              <a:spcBef>
                <a:spcPts val="0"/>
              </a:spcBef>
              <a:defRPr sz="3600" b="1">
                <a:solidFill>
                  <a:srgbClr val="000000"/>
                </a:solidFill>
              </a:defRPr>
            </a:lvl2pPr>
          </a:lstStyle>
          <a:p>
            <a:pPr lvl="0"/>
            <a:r>
              <a:rPr lang="en-US"/>
              <a:t>“QUOTATION.”</a:t>
            </a:r>
            <a:endParaRPr lang="en-US"/>
          </a:p>
          <a:p>
            <a:pPr lvl="1"/>
            <a:r>
              <a:rPr lang="en-US"/>
              <a:t>BOLD</a:t>
            </a:r>
            <a:endParaRPr lang="en-US"/>
          </a:p>
        </p:txBody>
      </p:sp>
      <p:sp>
        <p:nvSpPr>
          <p:cNvPr id="3" name="Freeform: Shape 6"/>
          <p:cNvSpPr/>
          <p:nvPr/>
        </p:nvSpPr>
        <p:spPr>
          <a:xfrm>
            <a:off x="129524" y="0"/>
            <a:ext cx="2749481" cy="13647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741280"/>
              <a:gd name="f7" fmla="val 2353474"/>
              <a:gd name="f8" fmla="val 4729949"/>
              <a:gd name="f9" fmla="val 224399"/>
              <a:gd name="f10" fmla="val 4608502"/>
              <a:gd name="f11" fmla="val 1420269"/>
              <a:gd name="f12" fmla="val 3598552"/>
              <a:gd name="f13" fmla="val 2370640"/>
              <a:gd name="f14" fmla="val 1142728"/>
              <a:gd name="f15" fmla="val 132779"/>
              <a:gd name="f16" fmla="val 11331"/>
              <a:gd name="f17" fmla="+- 0 0 -90"/>
              <a:gd name="f18" fmla="*/ f3 1 4741280"/>
              <a:gd name="f19" fmla="*/ f4 1 2353474"/>
              <a:gd name="f20" fmla="+- f7 0 f5"/>
              <a:gd name="f21" fmla="+- f6 0 f5"/>
              <a:gd name="f22" fmla="*/ f17 f0 1"/>
              <a:gd name="f23" fmla="*/ f21 1 4741280"/>
              <a:gd name="f24" fmla="*/ f20 1 2353474"/>
              <a:gd name="f25" fmla="*/ 0 f21 1"/>
              <a:gd name="f26" fmla="*/ 0 f20 1"/>
              <a:gd name="f27" fmla="*/ 4741280 f21 1"/>
              <a:gd name="f28" fmla="*/ 4729949 f21 1"/>
              <a:gd name="f29" fmla="*/ 224399 f20 1"/>
              <a:gd name="f30" fmla="*/ 2370640 f21 1"/>
              <a:gd name="f31" fmla="*/ 2353474 f20 1"/>
              <a:gd name="f32" fmla="*/ 11331 f21 1"/>
              <a:gd name="f33" fmla="*/ f22 1 f2"/>
              <a:gd name="f34" fmla="*/ f25 1 4741280"/>
              <a:gd name="f35" fmla="*/ f26 1 2353474"/>
              <a:gd name="f36" fmla="*/ f27 1 4741280"/>
              <a:gd name="f37" fmla="*/ f28 1 4741280"/>
              <a:gd name="f38" fmla="*/ f29 1 2353474"/>
              <a:gd name="f39" fmla="*/ f30 1 4741280"/>
              <a:gd name="f40" fmla="*/ f31 1 2353474"/>
              <a:gd name="f41" fmla="*/ f32 1 4741280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3"/>
              <a:gd name="f51" fmla="*/ f38 1 f24"/>
              <a:gd name="f52" fmla="*/ f39 1 f23"/>
              <a:gd name="f53" fmla="*/ f40 1 f24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0"/>
              </a:cxn>
              <a:cxn ang="f46">
                <a:pos x="f62" y="f63"/>
              </a:cxn>
              <a:cxn ang="f46">
                <a:pos x="f64" y="f65"/>
              </a:cxn>
              <a:cxn ang="f46">
                <a:pos x="f66" y="f63"/>
              </a:cxn>
            </a:cxnLst>
            <a:rect l="f55" t="f58" r="f56" b="f57"/>
            <a:pathLst>
              <a:path w="4741280" h="2353474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7"/>
                  <a:pt x="f13" y="f7"/>
                </a:cubicBezTo>
                <a:cubicBezTo>
                  <a:pt x="f14" y="f7"/>
                  <a:pt x="f15" y="f11"/>
                  <a:pt x="f16" y="f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9" hasCustomPrompt="1"/>
          </p:nvPr>
        </p:nvSpPr>
        <p:spPr>
          <a:xfrm>
            <a:off x="3865561" y="5276810"/>
            <a:ext cx="8097834" cy="369335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—Name and Company/Source goes here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Quote dark option FLUSH LEFT">
    <p:bg>
      <p:bgPr>
        <a:solidFill>
          <a:srgbClr val="007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304796" y="2884237"/>
            <a:ext cx="11658600" cy="1089525"/>
          </a:xfrm>
        </p:spPr>
        <p:txBody>
          <a:bodyPr anchor="ctr"/>
          <a:lstStyle>
            <a:lvl1pPr marL="231775" indent="-231775">
              <a:spcBef>
                <a:spcPts val="0"/>
              </a:spcBef>
              <a:defRPr sz="3600" b="0"/>
            </a:lvl1pPr>
            <a:lvl2pPr marL="109220">
              <a:spcBef>
                <a:spcPts val="0"/>
              </a:spcBef>
              <a:defRPr sz="3600" b="1">
                <a:solidFill>
                  <a:srgbClr val="000000"/>
                </a:solidFill>
              </a:defRPr>
            </a:lvl2pPr>
          </a:lstStyle>
          <a:p>
            <a:pPr lvl="0"/>
            <a:r>
              <a:rPr lang="en-US"/>
              <a:t>“QUOTATION.”</a:t>
            </a:r>
            <a:endParaRPr lang="en-US"/>
          </a:p>
          <a:p>
            <a:pPr lvl="1"/>
            <a:r>
              <a:rPr lang="en-US"/>
              <a:t> BOLD</a:t>
            </a:r>
            <a:endParaRPr lang="en-US"/>
          </a:p>
        </p:txBody>
      </p:sp>
      <p:sp>
        <p:nvSpPr>
          <p:cNvPr id="3" name="Freeform: Shape 6"/>
          <p:cNvSpPr/>
          <p:nvPr/>
        </p:nvSpPr>
        <p:spPr>
          <a:xfrm>
            <a:off x="129524" y="0"/>
            <a:ext cx="2749481" cy="13647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741280"/>
              <a:gd name="f7" fmla="val 2353474"/>
              <a:gd name="f8" fmla="val 4729949"/>
              <a:gd name="f9" fmla="val 224399"/>
              <a:gd name="f10" fmla="val 4608502"/>
              <a:gd name="f11" fmla="val 1420269"/>
              <a:gd name="f12" fmla="val 3598552"/>
              <a:gd name="f13" fmla="val 2370640"/>
              <a:gd name="f14" fmla="val 1142728"/>
              <a:gd name="f15" fmla="val 132779"/>
              <a:gd name="f16" fmla="val 11331"/>
              <a:gd name="f17" fmla="+- 0 0 -90"/>
              <a:gd name="f18" fmla="*/ f3 1 4741280"/>
              <a:gd name="f19" fmla="*/ f4 1 2353474"/>
              <a:gd name="f20" fmla="+- f7 0 f5"/>
              <a:gd name="f21" fmla="+- f6 0 f5"/>
              <a:gd name="f22" fmla="*/ f17 f0 1"/>
              <a:gd name="f23" fmla="*/ f21 1 4741280"/>
              <a:gd name="f24" fmla="*/ f20 1 2353474"/>
              <a:gd name="f25" fmla="*/ 0 f21 1"/>
              <a:gd name="f26" fmla="*/ 0 f20 1"/>
              <a:gd name="f27" fmla="*/ 4741280 f21 1"/>
              <a:gd name="f28" fmla="*/ 4729949 f21 1"/>
              <a:gd name="f29" fmla="*/ 224399 f20 1"/>
              <a:gd name="f30" fmla="*/ 2370640 f21 1"/>
              <a:gd name="f31" fmla="*/ 2353474 f20 1"/>
              <a:gd name="f32" fmla="*/ 11331 f21 1"/>
              <a:gd name="f33" fmla="*/ f22 1 f2"/>
              <a:gd name="f34" fmla="*/ f25 1 4741280"/>
              <a:gd name="f35" fmla="*/ f26 1 2353474"/>
              <a:gd name="f36" fmla="*/ f27 1 4741280"/>
              <a:gd name="f37" fmla="*/ f28 1 4741280"/>
              <a:gd name="f38" fmla="*/ f29 1 2353474"/>
              <a:gd name="f39" fmla="*/ f30 1 4741280"/>
              <a:gd name="f40" fmla="*/ f31 1 2353474"/>
              <a:gd name="f41" fmla="*/ f32 1 4741280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3"/>
              <a:gd name="f51" fmla="*/ f38 1 f24"/>
              <a:gd name="f52" fmla="*/ f39 1 f23"/>
              <a:gd name="f53" fmla="*/ f40 1 f24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0"/>
              </a:cxn>
              <a:cxn ang="f46">
                <a:pos x="f62" y="f63"/>
              </a:cxn>
              <a:cxn ang="f46">
                <a:pos x="f64" y="f65"/>
              </a:cxn>
              <a:cxn ang="f46">
                <a:pos x="f66" y="f63"/>
              </a:cxn>
            </a:cxnLst>
            <a:rect l="f55" t="f58" r="f56" b="f57"/>
            <a:pathLst>
              <a:path w="4741280" h="2353474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7"/>
                  <a:pt x="f13" y="f7"/>
                </a:cubicBezTo>
                <a:cubicBezTo>
                  <a:pt x="f14" y="f7"/>
                  <a:pt x="f15" y="f11"/>
                  <a:pt x="f16" y="f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9" hasCustomPrompt="1"/>
          </p:nvPr>
        </p:nvSpPr>
        <p:spPr>
          <a:xfrm>
            <a:off x="3865561" y="5276810"/>
            <a:ext cx="8097834" cy="369335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—Name and Company/Source goes here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5648962" y="419096"/>
            <a:ext cx="894082" cy="18620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500" b="0" i="0" u="none" strike="noStrike" kern="1200" cap="none" spc="0" baseline="0">
                <a:solidFill>
                  <a:srgbClr val="FFC000"/>
                </a:solidFill>
                <a:uFillTx/>
                <a:latin typeface="Arial Black" panose="020B0A04020102020204" pitchFamily="34"/>
              </a:rPr>
              <a:t>“</a:t>
            </a:r>
            <a:endParaRPr lang="en-US" sz="2800" b="0" i="0" u="none" strike="noStrike" kern="1200" cap="none" spc="0" baseline="0">
              <a:solidFill>
                <a:srgbClr val="FFC000"/>
              </a:solidFill>
              <a:uFillTx/>
              <a:latin typeface="Segoe UI" panose="020B0502040204020203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3408361" y="5335066"/>
            <a:ext cx="8097834" cy="369335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rgbClr val="0074AF"/>
                </a:solidFill>
              </a:defRPr>
            </a:lvl1pPr>
          </a:lstStyle>
          <a:p>
            <a:pPr lvl="0"/>
            <a:r>
              <a:rPr lang="en-US"/>
              <a:t>—Name and Company/Source goes here</a:t>
            </a:r>
            <a:endParaRPr lang="en-US"/>
          </a:p>
        </p:txBody>
      </p:sp>
      <p:sp>
        <p:nvSpPr>
          <p:cNvPr id="4" name="Text Placeholder 7"/>
          <p:cNvSpPr txBox="1">
            <a:spLocks noGrp="1"/>
          </p:cNvSpPr>
          <p:nvPr>
            <p:ph type="body" idx="9" hasCustomPrompt="1"/>
          </p:nvPr>
        </p:nvSpPr>
        <p:spPr>
          <a:xfrm>
            <a:off x="304796" y="2884237"/>
            <a:ext cx="11658600" cy="1089525"/>
          </a:xfrm>
        </p:spPr>
        <p:txBody>
          <a:bodyPr anchor="ctr" anchorCtr="1"/>
          <a:lstStyle>
            <a:lvl1pPr algn="ctr">
              <a:spcBef>
                <a:spcPts val="0"/>
              </a:spcBef>
              <a:defRPr sz="3600" b="0">
                <a:solidFill>
                  <a:srgbClr val="404040"/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rgbClr val="404040"/>
                </a:solidFill>
              </a:defRPr>
            </a:lvl2pPr>
          </a:lstStyle>
          <a:p>
            <a:pPr lvl="0"/>
            <a:r>
              <a:rPr lang="en-US"/>
              <a:t>“QUOTATION.”</a:t>
            </a:r>
            <a:endParaRPr lang="en-US"/>
          </a:p>
          <a:p>
            <a:pPr lvl="1"/>
            <a:r>
              <a:rPr lang="en-US"/>
              <a:t>BOLD</a:t>
            </a:r>
            <a:endParaRPr lang="en-US"/>
          </a:p>
        </p:txBody>
      </p:sp>
      <p:sp>
        <p:nvSpPr>
          <p:cNvPr id="5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0CF964-D04C-46B5-AD20-CF9376103C14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ark Callout with small Non bulleted">
    <p:bg>
      <p:bgPr>
        <a:solidFill>
          <a:srgbClr val="007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304796" y="2597270"/>
            <a:ext cx="4868987" cy="1643524"/>
          </a:xfrm>
        </p:spPr>
        <p:txBody>
          <a:bodyPr/>
          <a:lstStyle>
            <a:lvl1pPr defTabSz="914400">
              <a:spcBef>
                <a:spcPts val="1200"/>
              </a:spcBef>
              <a:defRPr sz="2800" b="0">
                <a:solidFill>
                  <a:srgbClr val="FFFFFF"/>
                </a:solidFill>
                <a:latin typeface="Segoe UI Light" panose="020B0502040204020203"/>
              </a:defRPr>
            </a:lvl1pPr>
          </a:lstStyle>
          <a:p>
            <a:pPr lvl="0"/>
            <a:r>
              <a:rPr lang="en-US"/>
              <a:t>A short introduction</a:t>
            </a:r>
            <a:br>
              <a:rPr lang="en-US"/>
            </a:br>
            <a:r>
              <a:rPr lang="en-US"/>
              <a:t>to the data, revealing</a:t>
            </a:r>
            <a:br>
              <a:rPr lang="en-US"/>
            </a:br>
            <a:r>
              <a:rPr lang="en-US"/>
              <a:t>points one at a time, will enhance comprehension.</a:t>
            </a:r>
            <a:endParaRPr lang="en-US"/>
          </a:p>
        </p:txBody>
      </p:sp>
      <p:sp>
        <p:nvSpPr>
          <p:cNvPr id="3" name="Text Placeholder 8"/>
          <p:cNvSpPr txBox="1">
            <a:spLocks noGrp="1"/>
          </p:cNvSpPr>
          <p:nvPr>
            <p:ph type="body" idx="9"/>
          </p:nvPr>
        </p:nvSpPr>
        <p:spPr>
          <a:xfrm>
            <a:off x="6096003" y="419096"/>
            <a:ext cx="5671767" cy="1843064"/>
          </a:xfrm>
        </p:spPr>
        <p:txBody>
          <a:bodyPr/>
          <a:lstStyle>
            <a:lvl1pPr>
              <a:defRPr sz="22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itle 6"/>
          <p:cNvSpPr txBox="1">
            <a:spLocks noGrp="1"/>
          </p:cNvSpPr>
          <p:nvPr>
            <p:ph type="title" hasCustomPrompt="1"/>
          </p:nvPr>
        </p:nvSpPr>
        <p:spPr>
          <a:xfrm>
            <a:off x="555241" y="0"/>
            <a:ext cx="4083308" cy="1357298"/>
          </a:xfrm>
        </p:spPr>
        <p:txBody>
          <a:bodyPr lIns="146304" tIns="420624" rIns="146304" anchorCtr="1"/>
          <a:lstStyle>
            <a:lvl1pPr algn="ctr">
              <a:spcBef>
                <a:spcPts val="1000"/>
              </a:spcBef>
              <a:defRPr sz="3200" spc="60">
                <a:solidFill>
                  <a:srgbClr val="FFFFFF"/>
                </a:solidFill>
                <a:latin typeface="Segoe UI Light" panose="020B0502040204020203"/>
                <a:cs typeface="Segoe UI Semilight" panose="020B0402040204020203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8"/>
          <p:cNvSpPr txBox="1">
            <a:spLocks noGrp="1"/>
          </p:cNvSpPr>
          <p:nvPr>
            <p:ph type="body" idx="19"/>
          </p:nvPr>
        </p:nvSpPr>
        <p:spPr>
          <a:xfrm>
            <a:off x="6096003" y="2599502"/>
            <a:ext cx="5671767" cy="1843064"/>
          </a:xfrm>
        </p:spPr>
        <p:txBody>
          <a:bodyPr/>
          <a:lstStyle>
            <a:lvl1pPr>
              <a:defRPr sz="22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8"/>
          <p:cNvSpPr txBox="1">
            <a:spLocks noGrp="1"/>
          </p:cNvSpPr>
          <p:nvPr>
            <p:ph type="body" idx="29"/>
          </p:nvPr>
        </p:nvSpPr>
        <p:spPr>
          <a:xfrm>
            <a:off x="6096003" y="4779897"/>
            <a:ext cx="5671767" cy="1843064"/>
          </a:xfrm>
        </p:spPr>
        <p:txBody>
          <a:bodyPr/>
          <a:lstStyle>
            <a:lvl1pPr>
              <a:defRPr sz="22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B852F75-0E9A-47B9-AB43-B0AB73DA9D9B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allout with small Non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3"/>
          <p:cNvSpPr/>
          <p:nvPr/>
        </p:nvSpPr>
        <p:spPr>
          <a:xfrm>
            <a:off x="129524" y="0"/>
            <a:ext cx="4741282" cy="23534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741280"/>
              <a:gd name="f7" fmla="val 2353474"/>
              <a:gd name="f8" fmla="val 4729949"/>
              <a:gd name="f9" fmla="val 224399"/>
              <a:gd name="f10" fmla="val 4608502"/>
              <a:gd name="f11" fmla="val 1420269"/>
              <a:gd name="f12" fmla="val 3598552"/>
              <a:gd name="f13" fmla="val 2370640"/>
              <a:gd name="f14" fmla="val 1142728"/>
              <a:gd name="f15" fmla="val 132779"/>
              <a:gd name="f16" fmla="val 11331"/>
              <a:gd name="f17" fmla="+- 0 0 -90"/>
              <a:gd name="f18" fmla="*/ f3 1 4741280"/>
              <a:gd name="f19" fmla="*/ f4 1 2353474"/>
              <a:gd name="f20" fmla="+- f7 0 f5"/>
              <a:gd name="f21" fmla="+- f6 0 f5"/>
              <a:gd name="f22" fmla="*/ f17 f0 1"/>
              <a:gd name="f23" fmla="*/ f21 1 4741280"/>
              <a:gd name="f24" fmla="*/ f20 1 2353474"/>
              <a:gd name="f25" fmla="*/ 0 f21 1"/>
              <a:gd name="f26" fmla="*/ 0 f20 1"/>
              <a:gd name="f27" fmla="*/ 4741280 f21 1"/>
              <a:gd name="f28" fmla="*/ 4729949 f21 1"/>
              <a:gd name="f29" fmla="*/ 224399 f20 1"/>
              <a:gd name="f30" fmla="*/ 2370640 f21 1"/>
              <a:gd name="f31" fmla="*/ 2353474 f20 1"/>
              <a:gd name="f32" fmla="*/ 11331 f21 1"/>
              <a:gd name="f33" fmla="*/ f22 1 f2"/>
              <a:gd name="f34" fmla="*/ f25 1 4741280"/>
              <a:gd name="f35" fmla="*/ f26 1 2353474"/>
              <a:gd name="f36" fmla="*/ f27 1 4741280"/>
              <a:gd name="f37" fmla="*/ f28 1 4741280"/>
              <a:gd name="f38" fmla="*/ f29 1 2353474"/>
              <a:gd name="f39" fmla="*/ f30 1 4741280"/>
              <a:gd name="f40" fmla="*/ f31 1 2353474"/>
              <a:gd name="f41" fmla="*/ f32 1 4741280"/>
              <a:gd name="f42" fmla="*/ f5 1 f23"/>
              <a:gd name="f43" fmla="*/ f6 1 f23"/>
              <a:gd name="f44" fmla="*/ f5 1 f24"/>
              <a:gd name="f45" fmla="*/ f7 1 f24"/>
              <a:gd name="f46" fmla="+- f33 0 f1"/>
              <a:gd name="f47" fmla="*/ f34 1 f23"/>
              <a:gd name="f48" fmla="*/ f35 1 f24"/>
              <a:gd name="f49" fmla="*/ f36 1 f23"/>
              <a:gd name="f50" fmla="*/ f37 1 f23"/>
              <a:gd name="f51" fmla="*/ f38 1 f24"/>
              <a:gd name="f52" fmla="*/ f39 1 f23"/>
              <a:gd name="f53" fmla="*/ f40 1 f24"/>
              <a:gd name="f54" fmla="*/ f41 1 f23"/>
              <a:gd name="f55" fmla="*/ f42 f18 1"/>
              <a:gd name="f56" fmla="*/ f43 f18 1"/>
              <a:gd name="f57" fmla="*/ f45 f19 1"/>
              <a:gd name="f58" fmla="*/ f44 f19 1"/>
              <a:gd name="f59" fmla="*/ f47 f18 1"/>
              <a:gd name="f60" fmla="*/ f48 f19 1"/>
              <a:gd name="f61" fmla="*/ f49 f18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59" y="f60"/>
              </a:cxn>
              <a:cxn ang="f46">
                <a:pos x="f61" y="f60"/>
              </a:cxn>
              <a:cxn ang="f46">
                <a:pos x="f62" y="f63"/>
              </a:cxn>
              <a:cxn ang="f46">
                <a:pos x="f64" y="f65"/>
              </a:cxn>
              <a:cxn ang="f46">
                <a:pos x="f66" y="f63"/>
              </a:cxn>
            </a:cxnLst>
            <a:rect l="f55" t="f58" r="f56" b="f57"/>
            <a:pathLst>
              <a:path w="4741280" h="2353474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7"/>
                  <a:pt x="f13" y="f7"/>
                </a:cubicBezTo>
                <a:cubicBezTo>
                  <a:pt x="f14" y="f7"/>
                  <a:pt x="f15" y="f11"/>
                  <a:pt x="f16" y="f9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 panose="020B0502040204020203"/>
            </a:endParaRP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304796" y="2472747"/>
            <a:ext cx="4566001" cy="1643524"/>
          </a:xfrm>
        </p:spPr>
        <p:txBody>
          <a:bodyPr/>
          <a:lstStyle>
            <a:lvl1pPr defTabSz="914400">
              <a:spcBef>
                <a:spcPts val="1200"/>
              </a:spcBef>
              <a:defRPr sz="2800" b="0">
                <a:latin typeface="Segoe UI Light" panose="020B0502040204020203"/>
              </a:defRPr>
            </a:lvl1pPr>
          </a:lstStyle>
          <a:p>
            <a:pPr lvl="0"/>
            <a:r>
              <a:rPr lang="en-US"/>
              <a:t>A short introduction</a:t>
            </a:r>
            <a:br>
              <a:rPr lang="en-US"/>
            </a:br>
            <a:r>
              <a:rPr lang="en-US"/>
              <a:t>to the data, revealing</a:t>
            </a:r>
            <a:br>
              <a:rPr lang="en-US"/>
            </a:br>
            <a:r>
              <a:rPr lang="en-US"/>
              <a:t>points one at a time, will enhance comprehension.</a:t>
            </a:r>
            <a:endParaRPr lang="en-US"/>
          </a:p>
        </p:txBody>
      </p:sp>
      <p:sp>
        <p:nvSpPr>
          <p:cNvPr id="4" name="Text Placeholder 8"/>
          <p:cNvSpPr txBox="1">
            <a:spLocks noGrp="1"/>
          </p:cNvSpPr>
          <p:nvPr>
            <p:ph type="body" idx="9"/>
          </p:nvPr>
        </p:nvSpPr>
        <p:spPr>
          <a:xfrm>
            <a:off x="6096003" y="419096"/>
            <a:ext cx="5671767" cy="1705721"/>
          </a:xfrm>
        </p:spPr>
        <p:txBody>
          <a:bodyPr/>
          <a:lstStyle>
            <a:lvl1pPr>
              <a:defRPr sz="2200"/>
            </a:lvl1pPr>
            <a:lvl2pPr>
              <a:defRPr sz="1765"/>
            </a:lvl2pPr>
            <a:lvl3pPr>
              <a:defRPr sz="1570"/>
            </a:lvl3pPr>
            <a:lvl4pPr>
              <a:defRPr sz="1370"/>
            </a:lvl4pPr>
            <a:lvl5pPr>
              <a:defRPr sz="137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11750597" y="6484933"/>
            <a:ext cx="425598" cy="365129"/>
          </a:xfrm>
        </p:spPr>
        <p:txBody>
          <a:bodyPr/>
          <a:lstStyle>
            <a:lvl1pPr>
              <a:defRPr sz="1100"/>
            </a:lvl1pPr>
          </a:lstStyle>
          <a:p>
            <a:pPr lvl="0"/>
            <a:fld id="{DB160DDB-2217-40BF-894A-6C7699822DEC}" type="slidenum">
              <a:rPr/>
            </a:fld>
            <a:endParaRPr lang="en-US"/>
          </a:p>
        </p:txBody>
      </p:sp>
      <p:sp>
        <p:nvSpPr>
          <p:cNvPr id="6" name="Title 6"/>
          <p:cNvSpPr txBox="1">
            <a:spLocks noGrp="1"/>
          </p:cNvSpPr>
          <p:nvPr>
            <p:ph type="title" hasCustomPrompt="1"/>
          </p:nvPr>
        </p:nvSpPr>
        <p:spPr>
          <a:xfrm>
            <a:off x="555241" y="0"/>
            <a:ext cx="4083308" cy="1926339"/>
          </a:xfrm>
        </p:spPr>
        <p:txBody>
          <a:bodyPr lIns="146304" tIns="420624" rIns="146304" anchorCtr="1"/>
          <a:lstStyle>
            <a:lvl1pPr algn="ctr">
              <a:spcBef>
                <a:spcPts val="1000"/>
              </a:spcBef>
              <a:defRPr sz="3200" spc="60">
                <a:solidFill>
                  <a:srgbClr val="FFFFFF"/>
                </a:solidFill>
                <a:latin typeface="Segoe UI Light" panose="020B0502040204020203"/>
                <a:cs typeface="Segoe UI Semilight" panose="020B0402040204020203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Text Placeholder 8"/>
          <p:cNvSpPr txBox="1">
            <a:spLocks noGrp="1"/>
          </p:cNvSpPr>
          <p:nvPr>
            <p:ph type="body" idx="19"/>
          </p:nvPr>
        </p:nvSpPr>
        <p:spPr>
          <a:xfrm>
            <a:off x="6096003" y="2697324"/>
            <a:ext cx="5671767" cy="1705721"/>
          </a:xfrm>
        </p:spPr>
        <p:txBody>
          <a:bodyPr/>
          <a:lstStyle>
            <a:lvl1pPr>
              <a:defRPr sz="2200"/>
            </a:lvl1pPr>
            <a:lvl2pPr>
              <a:defRPr sz="1765"/>
            </a:lvl2pPr>
            <a:lvl3pPr>
              <a:defRPr sz="1570"/>
            </a:lvl3pPr>
            <a:lvl4pPr>
              <a:defRPr sz="1370"/>
            </a:lvl4pPr>
            <a:lvl5pPr>
              <a:defRPr sz="137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Text Placeholder 8"/>
          <p:cNvSpPr txBox="1">
            <a:spLocks noGrp="1"/>
          </p:cNvSpPr>
          <p:nvPr>
            <p:ph type="body" idx="29"/>
          </p:nvPr>
        </p:nvSpPr>
        <p:spPr>
          <a:xfrm>
            <a:off x="6096003" y="4975561"/>
            <a:ext cx="5671767" cy="1705721"/>
          </a:xfrm>
        </p:spPr>
        <p:txBody>
          <a:bodyPr/>
          <a:lstStyle>
            <a:lvl1pPr>
              <a:defRPr sz="2200"/>
            </a:lvl1pPr>
            <a:lvl2pPr>
              <a:defRPr sz="1765"/>
            </a:lvl2pPr>
            <a:lvl3pPr>
              <a:defRPr sz="1570"/>
            </a:lvl3pPr>
            <a:lvl4pPr>
              <a:defRPr sz="1370"/>
            </a:lvl4pPr>
            <a:lvl5pPr>
              <a:defRPr sz="137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304796" y="1275350"/>
            <a:ext cx="11658600" cy="18707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Title Placeholder 3"/>
          <p:cNvSpPr txBox="1">
            <a:spLocks noGrp="1"/>
          </p:cNvSpPr>
          <p:nvPr>
            <p:ph type="title"/>
          </p:nvPr>
        </p:nvSpPr>
        <p:spPr>
          <a:xfrm>
            <a:off x="304796" y="419096"/>
            <a:ext cx="11658600" cy="59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11668594" y="6484933"/>
            <a:ext cx="523402" cy="36512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kern="1200" cap="none" spc="0" baseline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3C5F5AF-0EEE-493C-A9E8-76B8AA33BEA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hdr="0" ftr="0" dt="0"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defRPr lang="en-US" sz="3600" b="0" i="0" u="none" strike="noStrike" kern="1200" cap="none" spc="300" baseline="0">
          <a:solidFill>
            <a:srgbClr val="000000"/>
          </a:solidFill>
          <a:uFillTx/>
          <a:latin typeface="Segoe UI Semibold" panose="020B0702040204020203" pitchFamily="34"/>
          <a:cs typeface="Segoe UI Semibold" panose="020B0702040204020203" pitchFamily="34"/>
        </a:defRPr>
      </a:lvl1pPr>
    </p:titleStyle>
    <p:bodyStyle>
      <a:lvl1pPr marL="0" marR="0" lvl="0" indent="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None/>
        <a:defRPr lang="en-US" sz="2400" b="1" i="0" u="none" strike="noStrike" kern="1200" cap="none" spc="0" baseline="0">
          <a:solidFill>
            <a:srgbClr val="000000"/>
          </a:solidFill>
          <a:uFillTx/>
          <a:latin typeface="Segoe UI" panose="020B0502040204020203"/>
        </a:defRPr>
      </a:lvl1pPr>
      <a:lvl2pPr marL="0" marR="0" lvl="1" indent="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defRPr lang="en-US" sz="2000" b="0" i="0" u="none" strike="noStrike" kern="1200" cap="none" spc="0" baseline="0">
          <a:solidFill>
            <a:srgbClr val="595959"/>
          </a:solidFill>
          <a:uFillTx/>
          <a:latin typeface="Segoe UI" panose="020B0502040204020203"/>
        </a:defRPr>
      </a:lvl2pPr>
      <a:lvl3pPr marL="0" marR="0" lvl="2" indent="0" algn="l" defTabSz="914400" rtl="0" fontAlgn="auto" hangingPunct="1">
        <a:lnSpc>
          <a:spcPct val="90000"/>
        </a:lnSpc>
        <a:spcBef>
          <a:spcPts val="1200"/>
        </a:spcBef>
        <a:spcAft>
          <a:spcPts val="1200"/>
        </a:spcAft>
        <a:buNone/>
        <a:defRPr lang="en-US" sz="2000" b="1" i="0" u="none" strike="noStrike" kern="1200" cap="none" spc="0" baseline="0">
          <a:solidFill>
            <a:srgbClr val="0074AF"/>
          </a:solidFill>
          <a:uFillTx/>
          <a:latin typeface="Segoe UI" panose="020B0502040204020203"/>
        </a:defRPr>
      </a:lvl3pPr>
      <a:lvl4pPr marL="0" marR="0" lvl="3" indent="0" algn="l" defTabSz="914400" rtl="0" fontAlgn="auto" hangingPunct="1">
        <a:lnSpc>
          <a:spcPct val="90000"/>
        </a:lnSpc>
        <a:spcBef>
          <a:spcPts val="0"/>
        </a:spcBef>
        <a:spcAft>
          <a:spcPts val="600"/>
        </a:spcAft>
        <a:buNone/>
        <a:defRPr lang="en-US" sz="1600" b="0" i="0" u="none" strike="noStrike" kern="1200" cap="none" spc="0" baseline="0">
          <a:solidFill>
            <a:srgbClr val="262626"/>
          </a:solidFill>
          <a:uFillTx/>
          <a:latin typeface="Segoe UI" panose="020B0502040204020203"/>
        </a:defRPr>
      </a:lvl4pPr>
      <a:lvl5pPr marL="0" marR="0" lvl="4" indent="0" algn="l" defTabSz="914400" rtl="0" fontAlgn="auto" hangingPunct="1">
        <a:lnSpc>
          <a:spcPct val="90000"/>
        </a:lnSpc>
        <a:spcBef>
          <a:spcPts val="0"/>
        </a:spcBef>
        <a:spcAft>
          <a:spcPts val="1200"/>
        </a:spcAft>
        <a:buNone/>
        <a:defRPr lang="en-US" sz="1600" b="0" i="0" u="none" strike="noStrike" kern="1200" cap="none" spc="0" baseline="0">
          <a:solidFill>
            <a:srgbClr val="262626"/>
          </a:solidFill>
          <a:uFillTx/>
          <a:latin typeface="Segoe UI" panose="020B05020402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/>
          <p:nvPr/>
        </p:nvSpPr>
        <p:spPr>
          <a:xfrm>
            <a:off x="1219937" y="-739447"/>
            <a:ext cx="9107552" cy="903443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5D1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b="0" i="0" u="none" strike="noStrike" kern="0" cap="none" spc="0" baseline="0" dirty="0">
              <a:solidFill>
                <a:srgbClr val="000000"/>
              </a:solidFill>
              <a:uFillTx/>
              <a:latin typeface="Segoe UI" panose="020B0502040204020203"/>
            </a:endParaRPr>
          </a:p>
        </p:txBody>
      </p:sp>
      <p:sp>
        <p:nvSpPr>
          <p:cNvPr id="3" name="Oval 14"/>
          <p:cNvSpPr/>
          <p:nvPr/>
        </p:nvSpPr>
        <p:spPr>
          <a:xfrm>
            <a:off x="1219937" y="-739447"/>
            <a:ext cx="9107552" cy="903443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5D1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b="0" i="0" u="none" strike="noStrike" kern="0" cap="none" spc="0" baseline="0" dirty="0">
              <a:solidFill>
                <a:srgbClr val="000000"/>
              </a:solidFill>
              <a:uFillTx/>
              <a:latin typeface="Segoe UI" panose="020B0502040204020203"/>
            </a:endParaRPr>
          </a:p>
        </p:txBody>
      </p:sp>
      <p:sp>
        <p:nvSpPr>
          <p:cNvPr id="4" name="Oval 15"/>
          <p:cNvSpPr/>
          <p:nvPr/>
        </p:nvSpPr>
        <p:spPr>
          <a:xfrm>
            <a:off x="1219937" y="-739447"/>
            <a:ext cx="9107552" cy="903443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5D1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b="0" i="0" u="none" strike="noStrike" kern="0" cap="none" spc="0" baseline="0" dirty="0">
              <a:solidFill>
                <a:srgbClr val="000000"/>
              </a:solidFill>
              <a:uFillTx/>
              <a:latin typeface="Segoe UI" panose="020B0502040204020203"/>
            </a:endParaRPr>
          </a:p>
        </p:txBody>
      </p:sp>
      <p:sp>
        <p:nvSpPr>
          <p:cNvPr id="5" name="Oval 9"/>
          <p:cNvSpPr/>
          <p:nvPr/>
        </p:nvSpPr>
        <p:spPr>
          <a:xfrm>
            <a:off x="5907636" y="3213969"/>
            <a:ext cx="2805808" cy="27832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5D1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b="0" i="0" u="none" strike="noStrike" kern="0" cap="none" spc="0" baseline="0" dirty="0">
              <a:solidFill>
                <a:srgbClr val="000000"/>
              </a:solidFill>
              <a:uFillTx/>
              <a:latin typeface="Segoe UI" panose="020B0502040204020203"/>
            </a:endParaRPr>
          </a:p>
        </p:txBody>
      </p:sp>
      <p:sp>
        <p:nvSpPr>
          <p:cNvPr id="6" name="Oval 10"/>
          <p:cNvSpPr/>
          <p:nvPr/>
        </p:nvSpPr>
        <p:spPr>
          <a:xfrm>
            <a:off x="5907636" y="3213969"/>
            <a:ext cx="2805808" cy="27832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5D1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b="0" i="0" u="none" strike="noStrike" kern="0" cap="none" spc="0" baseline="0" dirty="0">
              <a:solidFill>
                <a:srgbClr val="000000"/>
              </a:solidFill>
              <a:uFillTx/>
              <a:latin typeface="Segoe UI" panose="020B0502040204020203"/>
            </a:endParaRPr>
          </a:p>
        </p:txBody>
      </p:sp>
      <p:sp>
        <p:nvSpPr>
          <p:cNvPr id="7" name="Oval 11"/>
          <p:cNvSpPr/>
          <p:nvPr/>
        </p:nvSpPr>
        <p:spPr>
          <a:xfrm>
            <a:off x="5907636" y="3213969"/>
            <a:ext cx="2805808" cy="27832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5D1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b="0" i="0" u="none" strike="noStrike" kern="0" cap="none" spc="0" baseline="0" dirty="0">
              <a:solidFill>
                <a:srgbClr val="000000"/>
              </a:solidFill>
              <a:uFillTx/>
              <a:latin typeface="Segoe UI" panose="020B0502040204020203"/>
            </a:endParaRPr>
          </a:p>
        </p:txBody>
      </p:sp>
      <p:sp>
        <p:nvSpPr>
          <p:cNvPr id="8" name="Rectangle 45"/>
          <p:cNvSpPr/>
          <p:nvPr/>
        </p:nvSpPr>
        <p:spPr>
          <a:xfrm flipH="1">
            <a:off x="7877080" y="4567885"/>
            <a:ext cx="4105418" cy="70407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1" u="none" strike="noStrike" kern="0" cap="none" spc="0" baseline="0" dirty="0">
                <a:solidFill>
                  <a:srgbClr val="FFFF00"/>
                </a:solidFill>
                <a:uFillTx/>
                <a:latin typeface="Calibri" panose="020F0502020204030204"/>
              </a:rPr>
              <a:t>In the name of Allah, most Gracious, most Compassionate</a:t>
            </a:r>
            <a:endParaRPr lang="en-US" sz="2000" b="1" i="1" u="none" strike="noStrike" kern="1200" cap="none" spc="0" baseline="0" dirty="0">
              <a:solidFill>
                <a:srgbClr val="FFFF00"/>
              </a:solidFill>
              <a:uFillTx/>
              <a:latin typeface="Segoe UI" panose="020B0502040204020203"/>
            </a:endParaRPr>
          </a:p>
        </p:txBody>
      </p:sp>
      <p:sp>
        <p:nvSpPr>
          <p:cNvPr id="9" name="Title 6"/>
          <p:cNvSpPr txBox="1"/>
          <p:nvPr/>
        </p:nvSpPr>
        <p:spPr>
          <a:xfrm>
            <a:off x="1679953" y="3280602"/>
            <a:ext cx="5909264" cy="8742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0" rIns="9144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800" b="1" i="0" u="none" strike="noStrike" kern="1200" cap="none" spc="-300" baseline="0" dirty="0">
              <a:solidFill>
                <a:srgbClr val="000000"/>
              </a:solidFill>
              <a:uFillTx/>
              <a:latin typeface="Segoe UI" panose="020B0502040204020203"/>
              <a:cs typeface="Segoe UI Semilight" panose="020B0402040204020203" pitchFamily="3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8"/>
          </p:nvPr>
        </p:nvSpPr>
        <p:spPr>
          <a:xfrm>
            <a:off x="11760577" y="6443314"/>
            <a:ext cx="431423" cy="365129"/>
          </a:xfrm>
          <a:noFill/>
          <a:ln>
            <a:noFill/>
          </a:ln>
        </p:spPr>
        <p:txBody>
          <a:bodyPr/>
          <a:lstStyle/>
          <a:p>
            <a:pPr lvl="0"/>
            <a:fld id="{4615BC6C-4B64-4DA2-966E-551F929354D9}" type="slidenum">
              <a:rPr lang="en-US" smtClean="0">
                <a:solidFill>
                  <a:srgbClr val="FF0000"/>
                </a:solidFill>
              </a:rPr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6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/>
          <p:nvPr/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tx2">
                    <a:lumMod val="10000"/>
                  </a:schemeClr>
                </a:solidFill>
                <a:latin typeface="+mn-lt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>
              <a:defRPr/>
            </a:pPr>
            <a:fld id="{7C2AAA13-4086-4868-8E45-2EBBC3231054}" type="slidenum">
              <a:rPr lang="en-US" altLang="en-US" sz="1735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73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704215" y="168910"/>
                <a:ext cx="10782935" cy="621665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RELATIONSHIP BETWEEN ELECTRODES SOC AND STOCHIOMETRY: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algn="just"/>
                <a:endParaRPr lang="en-US"/>
              </a:p>
              <a:p>
                <a:pPr algn="just"/>
                <a:endParaRPr lang="en-US"/>
              </a:p>
              <a:p>
                <a:pPr algn="just"/>
                <a:r>
                  <a:rPr lang="en-US"/>
                  <a:t>Electrodes stchiometry in terms of SOC (for any inital and final SOC):</a:t>
                </a:r>
                <a:endParaRPr lang="en-US"/>
              </a:p>
              <a:p>
                <a:pPr algn="ctr"/>
                <a:endParaRPr lang="en-US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𝑆𝑡𝑛</m:t>
                      </m:r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𝑆𝑡𝑛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𝑆𝑂𝐶</m:t>
                      </m:r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𝑆𝑡𝑛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𝑚𝑎𝑥</m:t>
                              </m:r>
                              <m:r>
                                <a:rPr lang="en-US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 </m:t>
                          </m:r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𝑆𝑡𝑛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endParaRPr lang="en-US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𝑆𝑡𝑝</m:t>
                      </m:r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𝑆𝑡𝑝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−𝑆𝑂𝐶</m:t>
                      </m:r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𝑆𝑡𝑝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 </m:t>
                          </m:r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𝑆𝑡𝑝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endParaRPr lang="en-US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just"/>
                <a:endParaRPr lang="en-US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endParaRPr lang="en-US"/>
              </a:p>
              <a:p>
                <a:pPr algn="just"/>
                <a:endParaRPr lang="en-US"/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15" y="168910"/>
                <a:ext cx="10782935" cy="62166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/>
          <p:cNvSpPr txBox="1"/>
          <p:nvPr/>
        </p:nvSpPr>
        <p:spPr>
          <a:xfrm>
            <a:off x="3290570" y="6163310"/>
            <a:ext cx="509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F3839A2-0915-4EEB-B6BD-B9F8A381ED9A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62175"/>
            <a:ext cx="304800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/>
          <p:nvPr/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tx2">
                    <a:lumMod val="10000"/>
                  </a:schemeClr>
                </a:solidFill>
                <a:latin typeface="+mn-lt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>
              <a:defRPr/>
            </a:pPr>
            <a:fld id="{7C2AAA13-4086-4868-8E45-2EBBC3231054}" type="slidenum">
              <a:rPr lang="en-US" altLang="en-US" sz="1735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73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 rot="10800000" flipV="1">
                <a:off x="5164455" y="2360930"/>
                <a:ext cx="2463800" cy="40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𝑠𝑘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sz="1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400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1400" i="1">
                            <a:latin typeface="Cambria Math" panose="02040503050406030204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den>
                    </m:f>
                    <m:r>
                      <a:rPr lang="en-US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latin typeface="Cambria Math" panose="0204050305040603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𝑠𝑘</m:t>
                        </m:r>
                      </m:sub>
                    </m:sSub>
                    <m:f>
                      <m:fPr>
                        <m:ctrlPr>
                          <a:rPr lang="en-US" sz="1400" i="1">
                            <a:latin typeface="Cambria Math" panose="02040503050406030204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𝑠𝑘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1400"/>
                  <a:t>, k=n,p.</a:t>
                </a:r>
                <a:endParaRPr lang="en-US" sz="1400"/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5164455" y="2360930"/>
                <a:ext cx="2463800" cy="4000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4866640" y="3013710"/>
                <a:ext cx="3950970" cy="4394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𝑠𝑘</m:t>
                          </m:r>
                        </m:sub>
                      </m:sSub>
                      <m:f>
                        <m:fPr>
                          <m:ctrlPr>
                            <a:rPr lang="en-US" sz="12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𝑠𝑘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),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𝑠𝑘</m:t>
                          </m:r>
                        </m:sub>
                      </m:sSub>
                      <m:f>
                        <m:fPr>
                          <m:ctrlPr>
                            <a:rPr lang="en-US" sz="12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𝑠𝑘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 .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40" y="3013710"/>
                <a:ext cx="3950970" cy="4394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549021" y="1470660"/>
            <a:ext cx="6008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MASS CONSERVATION IN SOLID PHASE EQUATIONS: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36015" y="2876550"/>
            <a:ext cx="857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B.C: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38975" y="1621155"/>
            <a:ext cx="234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075170" y="2106930"/>
            <a:ext cx="285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sym typeface="+mn-ea"/>
              </a:rPr>
              <a:t> 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857232" y="2360930"/>
            <a:ext cx="506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(1)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914382" y="3013710"/>
            <a:ext cx="449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49275" y="756920"/>
            <a:ext cx="65258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GOVERNING EQUATIONS OF SINGLE PARTICLE MODEL: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9914382" y="5118100"/>
            <a:ext cx="449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(4)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9914382" y="4477385"/>
            <a:ext cx="449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356616" y="4096385"/>
            <a:ext cx="3745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BUTLER-VOLMER EQUATIONS: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 Box 37"/>
              <p:cNvSpPr txBox="1"/>
              <p:nvPr/>
            </p:nvSpPr>
            <p:spPr>
              <a:xfrm>
                <a:off x="5164455" y="4451350"/>
                <a:ext cx="3084830" cy="4425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𝑆𝑖𝑛ℎ</m:t>
                        </m:r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𝐹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𝜙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𝑠𝑘</m:t>
                        </m:r>
                      </m:sub>
                    </m:sSub>
                    <m:r>
                      <a:rPr lang="en-US" sz="14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sz="1400" i="1">
                        <a:latin typeface="Cambria Math" panose="02040503050406030204" charset="0"/>
                        <a:cs typeface="Cambria Math" panose="02040503050406030204" charset="0"/>
                      </a:rPr>
                      <m:t>)],</m:t>
                    </m:r>
                  </m:oMath>
                </a14:m>
                <a:r>
                  <a:rPr lang="en-US" sz="1400"/>
                  <a:t>  k=n, p.</a:t>
                </a:r>
                <a:endParaRPr lang="en-US" sz="1400"/>
              </a:p>
            </p:txBody>
          </p:sp>
        </mc:Choice>
        <mc:Fallback>
          <p:sp>
            <p:nvSpPr>
              <p:cNvPr id="3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55" y="4451350"/>
                <a:ext cx="3084830" cy="4425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 rot="10800000" flipV="1">
                <a:off x="5103495" y="5189855"/>
                <a:ext cx="3593465" cy="2965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𝑠𝑚𝑎𝑥</m:t>
                          </m:r>
                          <m:r>
                            <a:rPr lang="en-US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𝑠𝑢𝑟𝑘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𝑠𝑢𝑟𝑘</m:t>
                              </m:r>
                            </m:sub>
                          </m:sSub>
                        </m:e>
                        <m:sup>
                          <m:r>
                            <a:rPr lang="en-US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 </m:t>
                      </m:r>
                      <m:r>
                        <a:rPr lang="en-US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5103495" y="5189855"/>
                <a:ext cx="3593465" cy="2965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Box 31"/>
          <p:cNvSpPr txBox="1"/>
          <p:nvPr/>
        </p:nvSpPr>
        <p:spPr>
          <a:xfrm>
            <a:off x="914400" y="5118100"/>
            <a:ext cx="779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  <p:bldP spid="31" grpId="0"/>
      <p:bldP spid="31" grpId="1"/>
      <p:bldP spid="12" grpId="0"/>
      <p:bldP spid="12" grpId="1"/>
      <p:bldP spid="30" grpId="0"/>
      <p:bldP spid="30" grpId="1"/>
      <p:bldP spid="32" grpId="0"/>
      <p:bldP spid="3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/>
          <p:nvPr/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tx2">
                    <a:lumMod val="10000"/>
                  </a:schemeClr>
                </a:solidFill>
                <a:latin typeface="+mn-lt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>
              <a:defRPr/>
            </a:pPr>
            <a:fld id="{7C2AAA13-4086-4868-8E45-2EBBC3231054}" type="slidenum">
              <a:rPr lang="en-US" altLang="en-US" sz="1735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73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4215" y="146685"/>
            <a:ext cx="10927715" cy="6311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VOLUME AVARAGE TECHNIQUE SOLUTION: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Parameters: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:= 96487, R := 8.3143.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Parameters: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  <a:sym typeface="+mn-ea"/>
              </a:rPr>
              <a:t>i, A, T, en, ep, Ln, Lp, kn, kp, Csp0, Csn0, Rp, Rn, Dsp, Dsn, cspmax, csnmax, Un, Up, t.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Surface Area: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 := 3*ep/Rp; an := 3*en/Rn;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 Concentration of Negative Electrode: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Csurn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:= (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A, an, Ln, Csn0, Rn, Dsn, csnmax, t)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1/1350818000000000000*(1350818000000000000*Csn0*An*an*Ln*Rn*Dsn + 2400000000000*Rn^2*i*exp(-30*Dsn*t/Rn^2) - 42000000003087*i*t*Dsn - 2800000000000*Rn^2*i)/(A*an*Ln*Rn*Dsn);                (5)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 Concentration of Positive Electrode: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Csurp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:= (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A, ap, Lp, Csp0, Rp, Dsp, cspmax, 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-&gt; 1/1350818000000000000*(1350818000000000000*Csp0*Ap*ap*Lp*Rp*Dsp - 2400000000000*Rp^2*i*exp(-30*Dsp*t/Rp^2) + 42000000003087*i*t*Dsp + 2800000000000*Rp^2*i)/(A*ap*Lp*Rp*Dsp);                   (6)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/>
          <p:nvPr/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tx2">
                    <a:lumMod val="10000"/>
                  </a:schemeClr>
                </a:solidFill>
                <a:latin typeface="+mn-lt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>
              <a:defRPr/>
            </a:pPr>
            <a:fld id="{7C2AAA13-4086-4868-8E45-2EBBC3231054}" type="slidenum">
              <a:rPr lang="en-US" altLang="en-US" sz="1735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73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4215" y="1026795"/>
            <a:ext cx="10782935" cy="4933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VOLUME AVARAGE TECHNIQUE SOLUTION: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/>
          </a:p>
          <a:p>
            <a:r>
              <a:rPr lang="en-US"/>
              <a:t>OCP for Negative Electrode:</a:t>
            </a:r>
            <a:endParaRPr lang="en-US"/>
          </a:p>
          <a:p>
            <a:endParaRPr lang="en-US"/>
          </a:p>
          <a:p>
            <a:r>
              <a:rPr lang="en-US"/>
              <a:t>xn := Csurn/csnmax;                                                                                                                                   (7)</a:t>
            </a:r>
            <a:endParaRPr lang="en-US"/>
          </a:p>
          <a:p>
            <a:endParaRPr lang="en-US"/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U_n:</a:t>
            </a:r>
            <a:r>
              <a:rPr lang="en-US"/>
              <a:t>= (</a:t>
            </a:r>
            <a:r>
              <a:rPr lang="en-US">
                <a:solidFill>
                  <a:srgbClr val="FF0000"/>
                </a:solidFill>
              </a:rPr>
              <a:t>xn</a:t>
            </a:r>
            <a:r>
              <a:rPr lang="en-US"/>
              <a:t>)-&gt;                                                                                                                                                   </a:t>
            </a:r>
            <a:r>
              <a:rPr lang="en-US">
                <a:sym typeface="+mn-ea"/>
              </a:rPr>
              <a:t>(8)</a:t>
            </a:r>
            <a:endParaRPr lang="en-US"/>
          </a:p>
          <a:p>
            <a:endParaRPr lang="en-US"/>
          </a:p>
          <a:p>
            <a:r>
              <a:rPr lang="en-US"/>
              <a:t>OCP for Postive Electrode:</a:t>
            </a:r>
            <a:endParaRPr lang="en-US"/>
          </a:p>
          <a:p>
            <a:endParaRPr lang="en-US"/>
          </a:p>
          <a:p>
            <a:r>
              <a:rPr lang="en-US"/>
              <a:t>yn:=Csurp/cspmax;                                                                                                                                         (9)</a:t>
            </a:r>
            <a:endParaRPr lang="en-US"/>
          </a:p>
          <a:p>
            <a:endParaRPr lang="en-US"/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U_p</a:t>
            </a:r>
            <a:r>
              <a:rPr lang="en-US">
                <a:sym typeface="+mn-ea"/>
              </a:rPr>
              <a:t>:=(</a:t>
            </a:r>
            <a:r>
              <a:rPr lang="en-US">
                <a:solidFill>
                  <a:srgbClr val="FF0000"/>
                </a:solidFill>
                <a:sym typeface="+mn-ea"/>
              </a:rPr>
              <a:t>y</a:t>
            </a:r>
            <a:r>
              <a:rPr lang="en-US">
                <a:sym typeface="+mn-ea"/>
              </a:rPr>
              <a:t>)-&gt;</a:t>
            </a:r>
            <a:r>
              <a:rPr lang="en-US"/>
              <a:t>                                                                                                                                                        (10)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/>
          <p:nvPr/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tx2">
                    <a:lumMod val="10000"/>
                  </a:schemeClr>
                </a:solidFill>
                <a:latin typeface="+mn-lt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>
              <a:defRPr/>
            </a:pPr>
            <a:fld id="{7C2AAA13-4086-4868-8E45-2EBBC3231054}" type="slidenum">
              <a:rPr lang="en-US" altLang="en-US" sz="1735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73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4215" y="1026795"/>
            <a:ext cx="10782935" cy="4933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VOLUME AVARAGE TECHNIQUE SOLUTION: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/>
          </a:p>
          <a:p>
            <a:r>
              <a:rPr lang="en-US" b="1"/>
              <a:t>Terminal Voltage:</a:t>
            </a:r>
            <a:endParaRPr lang="en-US"/>
          </a:p>
          <a:p>
            <a:r>
              <a:rPr lang="en-US"/>
              <a:t> </a:t>
            </a: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V</a:t>
            </a:r>
            <a:r>
              <a:rPr lang="en-US"/>
              <a:t> := (</a:t>
            </a:r>
            <a:r>
              <a:rPr lang="en-US">
                <a:solidFill>
                  <a:srgbClr val="FF0000"/>
                </a:solidFill>
              </a:rPr>
              <a:t>i, A, T, an, ap, Ln, Lp, kn, kp, Csp0, Csn0, Rp, Rn, Dsp, Dsn, cspmax, csnmax, Un, Up, t</a:t>
            </a:r>
            <a:r>
              <a:rPr lang="en-US"/>
              <a:t>) -&gt; Up + (-1)*0.0001723403153*T*arcsinh(7000000000000*i*sqrt(1350818)/(ap*Ap*Lp*kp*sqrt((1350818000000000000*Csp0*Ap*ap*Lp*Rp*Dsp - 2400000000000*Rp^2*i*exp(-30*Dsp*t/Rp^2) + 42000000003087*i*t*Dsp + 2800000000000*Rp^2*i)/(A*ap*Lp*Rp*Dsp))*sqrt(1824709269124000000000000*cspmax - (1824709269124000000000000*Csp0*Ap*ap*Lp*Rp*Dsp - 3241963200000000000*Rp^2*i*exp(-30*Dsp*t/Rp^2) + 56734356004169975166*i*t*Dsp + 3782290400000000000*Rp^2*i)/(A*ap*Lp*Rp*Dsp)))) - Un + (-1)*0.0001723403153*T*arcsinh(7000000000000*i*sqrt(1350818)/(An*an*Ln*kn*sqrt((1350818000000000000*Csn0*An*an*Ln*Rn*Dsn + 2400000000000*Rn^2*i*exp(-30*Dsn*t/Rn^2) - 42000000003087*i*t*Dsn - 2800000000000*Rn^2*i)/(Aan*Ln*Rn*Dsn))*sqrt(1824709269124000000000000*csnmax - (1824709269124000000000000*Csn0*An*an*Ln*Rn*Dsn + 3241963200000000000*Rn^2*i*exp(-30*Dsn*t/Rn^2) - 56734356004169975166*i*t*Dsn - 3782290400000000000*Rn^2*i)/(A*an*Ln*Rn*Dsn)))); </a:t>
            </a:r>
            <a:endParaRPr lang="en-US"/>
          </a:p>
          <a:p>
            <a:r>
              <a:rPr lang="en-US"/>
              <a:t>                                                                                                                                                                                     </a:t>
            </a:r>
            <a:r>
              <a:rPr lang="en-US">
                <a:sym typeface="+mn-ea"/>
              </a:rPr>
              <a:t>(11)</a:t>
            </a:r>
            <a:r>
              <a:rPr lang="en-US"/>
              <a:t>                      </a:t>
            </a:r>
            <a:endParaRPr lang="en-US"/>
          </a:p>
          <a:p>
            <a:r>
              <a:rPr lang="en-US"/>
              <a:t>                                                                                                                                               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/>
          <p:nvPr/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tx2">
                    <a:lumMod val="10000"/>
                  </a:schemeClr>
                </a:solidFill>
                <a:latin typeface="+mn-lt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>
              <a:defRPr/>
            </a:pPr>
            <a:fld id="{7C2AAA13-4086-4868-8E45-2EBBC3231054}" type="slidenum">
              <a:rPr lang="en-US" altLang="en-US" sz="1735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73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4215" y="1026795"/>
            <a:ext cx="10782935" cy="4933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VOLUME AVARAGE TECHNIQUE SOLUTION: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/>
              <a:t>Values of Parameters:</a:t>
            </a:r>
            <a:endParaRPr lang="en-US" b="1"/>
          </a:p>
          <a:p>
            <a:r>
              <a:rPr lang="en-US"/>
              <a:t>T := 298.15; Ln := 10.*10^(-5); Lp := 10.*10^(-5); csnmax := 31330; cspmax := 51000;</a:t>
            </a:r>
            <a:endParaRPr lang="en-US"/>
          </a:p>
          <a:p>
            <a:r>
              <a:rPr lang="en-US"/>
              <a:t>Csp0 := 0.25 . cspmax; Csn0 := 0.99*csnmax; Rn := 11*10^(-6); Rp := 11*10^(-6);</a:t>
            </a:r>
            <a:endParaRPr lang="en-US"/>
          </a:p>
          <a:p>
            <a:r>
              <a:rPr lang="en-US"/>
              <a:t>en := 0.6; ep := 0.5; ap := 3*ep/Rp; an := 3*en/Rn;</a:t>
            </a:r>
            <a:endParaRPr lang="en-US"/>
          </a:p>
          <a:p>
            <a:r>
              <a:rPr lang="en-US"/>
              <a:t>Dsp := 10*10^(-14); Dsn := 3.9*10^(-14);</a:t>
            </a:r>
            <a:endParaRPr lang="en-US"/>
          </a:p>
          <a:p>
            <a:r>
              <a:rPr lang="en-US"/>
              <a:t>kn := 20*10^(-11); kp := 20*10^(-11);</a:t>
            </a:r>
            <a:endParaRPr lang="en-US"/>
          </a:p>
          <a:p>
            <a:r>
              <a:rPr lang="en-US"/>
              <a:t>A := 1;</a:t>
            </a:r>
            <a:endParaRPr lang="en-US"/>
          </a:p>
          <a:p>
            <a:r>
              <a:rPr lang="en-US"/>
              <a:t>i := 50*C_rate;</a:t>
            </a:r>
            <a:endParaRPr lang="en-US"/>
          </a:p>
          <a:p>
            <a:endParaRPr lang="en-US" b="1"/>
          </a:p>
          <a:p>
            <a:r>
              <a:rPr lang="en-US" b="1"/>
              <a:t>Negative Electrode OCP(Graphite):</a:t>
            </a:r>
            <a:endParaRPr lang="en-US" b="1"/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U_n:</a:t>
            </a:r>
            <a:r>
              <a:rPr lang="en-US">
                <a:sym typeface="+mn-ea"/>
              </a:rPr>
              <a:t>= (</a:t>
            </a:r>
            <a:r>
              <a:rPr lang="en-US">
                <a:solidFill>
                  <a:srgbClr val="FF0000"/>
                </a:solidFill>
                <a:sym typeface="+mn-ea"/>
              </a:rPr>
              <a:t>xn</a:t>
            </a:r>
            <a:r>
              <a:rPr lang="en-US">
                <a:sym typeface="+mn-ea"/>
              </a:rPr>
              <a:t>)-&gt;0.6379 + 0.5416*exp(-305.5309*xn) + 0.044*tanh(-(xn - 0.1958)/0.1088) - 0.1978*tanh((xn - 1.0578)/0.0854) - 0.6875*tanh((xn + 0.0117)/0.0529) - 0.0175*tanh((xn - 0.5692)/0.0875;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 b="1">
                <a:solidFill>
                  <a:schemeClr val="tx1"/>
                </a:solidFill>
                <a:sym typeface="+mn-ea"/>
              </a:rPr>
              <a:t>Positive Electrode OCP (NMC622):</a:t>
            </a:r>
            <a:endParaRPr lang="en-US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U_p</a:t>
            </a:r>
            <a:r>
              <a:rPr lang="en-US">
                <a:sym typeface="+mn-ea"/>
              </a:rPr>
              <a:t>:=(</a:t>
            </a:r>
            <a:r>
              <a:rPr lang="en-US">
                <a:solidFill>
                  <a:srgbClr val="FF0000"/>
                </a:solidFill>
                <a:sym typeface="+mn-ea"/>
              </a:rPr>
              <a:t>y</a:t>
            </a:r>
            <a:r>
              <a:rPr lang="en-US">
                <a:sym typeface="+mn-ea"/>
              </a:rPr>
              <a:t>)-&gt;(-5.057 - 13.6*y^2 + 121.6*y^4 - 185.1*y^6 - 45.43*y^8 + 127.7*y^10)/(-1 - 5.04*y^2 + 32.3*y^4 - 40.95*y^6 - 25.94*y^8 + 40.63*y^10); 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/>
          <p:nvPr/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tx2">
                    <a:lumMod val="10000"/>
                  </a:schemeClr>
                </a:solidFill>
                <a:latin typeface="+mn-lt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>
              <a:defRPr/>
            </a:pPr>
            <a:fld id="{7C2AAA13-4086-4868-8E45-2EBBC3231054}" type="slidenum">
              <a:rPr lang="en-US" altLang="en-US" sz="1735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73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4215" y="168910"/>
            <a:ext cx="10782935" cy="6216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VOLUME AVARAGE TECHNIQUE SOLUTION: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3" name="Picture 2" descr="C_rate = 0.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920115"/>
            <a:ext cx="3386455" cy="2769235"/>
          </a:xfrm>
          <a:prstGeom prst="rect">
            <a:avLst/>
          </a:prstGeom>
        </p:spPr>
      </p:pic>
      <p:pic>
        <p:nvPicPr>
          <p:cNvPr id="4" name="Picture 3" descr="C_rate = 1.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05" y="672465"/>
            <a:ext cx="3345180" cy="2771775"/>
          </a:xfrm>
          <a:prstGeom prst="rect">
            <a:avLst/>
          </a:prstGeom>
        </p:spPr>
      </p:pic>
      <p:pic>
        <p:nvPicPr>
          <p:cNvPr id="5" name="Picture 4" descr="C_rate = 2.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230" y="3444240"/>
            <a:ext cx="4018915" cy="24511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53080" y="6017260"/>
            <a:ext cx="521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ym typeface="+mn-ea"/>
              </a:rPr>
              <a:t>Figures 1-3:</a:t>
            </a:r>
            <a:r>
              <a:rPr lang="en-US">
                <a:sym typeface="+mn-ea"/>
              </a:rPr>
              <a:t>Discharge Curves for C_rates = 0.5, 1 , 2.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/>
          <p:nvPr/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tx2">
                    <a:lumMod val="10000"/>
                  </a:schemeClr>
                </a:solidFill>
                <a:latin typeface="+mn-lt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>
              <a:defRPr/>
            </a:pPr>
            <a:fld id="{7C2AAA13-4086-4868-8E45-2EBBC3231054}" type="slidenum">
              <a:rPr lang="en-US" altLang="en-US" sz="1735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73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4215" y="168910"/>
            <a:ext cx="10782935" cy="6216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VOLUME AVARAGE TECHNIQUE SOLUTION: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90570" y="6163310"/>
            <a:ext cx="509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Figures 4-6:</a:t>
            </a:r>
            <a:r>
              <a:rPr lang="en-US"/>
              <a:t>Discharge Curves for C_rates = 0.5, 1 , 2.</a:t>
            </a:r>
            <a:endParaRPr lang="en-US"/>
          </a:p>
        </p:txBody>
      </p:sp>
      <p:pic>
        <p:nvPicPr>
          <p:cNvPr id="7" name="Picture 6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591185"/>
            <a:ext cx="4104640" cy="2589530"/>
          </a:xfrm>
          <a:prstGeom prst="rect">
            <a:avLst/>
          </a:prstGeom>
        </p:spPr>
      </p:pic>
      <p:pic>
        <p:nvPicPr>
          <p:cNvPr id="8" name="Picture 7" descr="Figure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85" y="591185"/>
            <a:ext cx="4341495" cy="2723515"/>
          </a:xfrm>
          <a:prstGeom prst="rect">
            <a:avLst/>
          </a:prstGeom>
        </p:spPr>
      </p:pic>
      <p:pic>
        <p:nvPicPr>
          <p:cNvPr id="9" name="Picture 8" descr="Figure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660" y="3252470"/>
            <a:ext cx="4258945" cy="277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/>
          <p:nvPr/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tx2">
                    <a:lumMod val="10000"/>
                  </a:schemeClr>
                </a:solidFill>
                <a:latin typeface="+mn-lt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>
              <a:defRPr/>
            </a:pPr>
            <a:fld id="{7C2AAA13-4086-4868-8E45-2EBBC3231054}" type="slidenum">
              <a:rPr lang="en-US" altLang="en-US" sz="1735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73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704215" y="168910"/>
                <a:ext cx="10782935" cy="621665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RELATIONSHIP BETWEEN ELECTRODES SOC AND STOCHIOMETRY: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en-US" sz="1800"/>
                  <a:t>Symbols:</a:t>
                </a:r>
                <a:endParaRPr lang="en-US" sz="1800"/>
              </a:p>
              <a:p>
                <a:endParaRPr lang="en-US" sz="12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charset="0"/>
                        <a:cs typeface="Cambria Math" panose="02040503050406030204" charset="0"/>
                      </a:rPr>
                      <m:t>SOC</m:t>
                    </m:r>
                  </m:oMath>
                </a14:m>
                <a:r>
                  <a:rPr lang="en-US" sz="1200"/>
                  <a:t> = State of Chage,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charset="0"/>
                        <a:cs typeface="Cambria Math" panose="02040503050406030204" charset="0"/>
                      </a:rPr>
                      <m:t>Stn</m:t>
                    </m:r>
                  </m:oMath>
                </a14:m>
                <a:r>
                  <a:rPr lang="en-US" sz="1200"/>
                  <a:t> = Stchiometry of negative electrode,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charset="0"/>
                        <a:cs typeface="Cambria Math" panose="02040503050406030204" charset="0"/>
                      </a:rPr>
                      <m:t>Stp</m:t>
                    </m:r>
                  </m:oMath>
                </a14:m>
                <a:r>
                  <a:rPr lang="en-US" sz="1200"/>
                  <a:t>= Stchiometry of positive electrode, </a:t>
                </a:r>
                <a:endParaRPr lang="en-US" sz="1200"/>
              </a:p>
              <a:p>
                <a:pPr algn="just"/>
                <a:r>
                  <a:rPr lang="en-US" sz="1200"/>
                  <a:t>int = initial, fin = final, min=minimum, max=maximum.</a:t>
                </a:r>
                <a:endParaRPr lang="en-US" sz="1200"/>
              </a:p>
              <a:p>
                <a:pPr algn="l">
                  <a:buClrTx/>
                  <a:buSzTx/>
                  <a:buFontTx/>
                </a:pPr>
                <a:endParaRPr lang="en-US" sz="1800"/>
              </a:p>
              <a:p>
                <a:pPr algn="l">
                  <a:buClrTx/>
                  <a:buSzTx/>
                  <a:buFontTx/>
                </a:pPr>
                <a:r>
                  <a:rPr lang="en-US" sz="1800"/>
                  <a:t>Relatiosnship between inital and final SOC and Stchiometry of electrides:</a:t>
                </a:r>
                <a:endParaRPr lang="en-US" sz="1800"/>
              </a:p>
              <a:p>
                <a:pPr algn="l">
                  <a:buClrTx/>
                  <a:buSzTx/>
                  <a:buFontTx/>
                </a:pPr>
                <a:r>
                  <a:rPr lang="en-US" sz="1800"/>
                  <a:t>1. Discharge:</a:t>
                </a:r>
                <a:endParaRPr lang="en-US" sz="1800"/>
              </a:p>
              <a:p>
                <a:endParaRPr lang="en-US" sz="12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𝑆𝑂𝐶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𝑖𝑛𝑡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𝑆𝑡𝑛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𝑆𝑡𝑝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</m:oMath>
                  </m:oMathPara>
                </a14:m>
                <a:endParaRPr lang="en-US" sz="1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endParaRPr lang="en-US" sz="1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𝑆𝑂𝐶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𝑓𝑖𝑛</m:t>
                        </m:r>
                      </m:sub>
                    </m:sSub>
                    <m:r>
                      <a:rPr lang="en-US" sz="1200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𝑆𝑡𝑛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𝑚𝑖𝑛</m:t>
                        </m:r>
                      </m:sub>
                    </m:sSub>
                    <m:r>
                      <a:rPr lang="en-US" sz="1200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𝑆𝑡𝑝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,</a:t>
                </a:r>
                <a:endParaRPr lang="en-US" sz="1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endParaRPr lang="en-US" sz="1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just"/>
                <a:r>
                  <a:rPr lang="en-US" sz="1800"/>
                  <a:t>2. Charge:</a:t>
                </a:r>
                <a:endParaRPr lang="en-US" sz="1800"/>
              </a:p>
              <a:p>
                <a:pPr algn="ctr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𝑆𝑂𝐶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𝑖𝑛𝑡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𝑆𝑡𝑛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𝑆𝑡𝑝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</m:oMath>
                  </m:oMathPara>
                </a14:m>
                <a:endParaRPr lang="en-US" sz="1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>
                  <a:buClrTx/>
                  <a:buSzTx/>
                  <a:buFontTx/>
                </a:pPr>
                <a:endParaRPr lang="en-US" sz="1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𝑆𝑂𝐶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𝑓𝑖𝑛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𝑆𝑡𝑛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𝑆𝑡𝑝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1800"/>
              </a:p>
              <a:p>
                <a:pPr algn="l">
                  <a:buClrTx/>
                  <a:buSzTx/>
                  <a:buFontTx/>
                </a:pPr>
                <a:endParaRPr lang="en-US" sz="1800"/>
              </a:p>
              <a:p>
                <a:pPr algn="l">
                  <a:buClrTx/>
                  <a:buSzTx/>
                  <a:buFontTx/>
                </a:pPr>
                <a:r>
                  <a:rPr lang="en-US" sz="1800"/>
                  <a:t>SOC in terms of  surface concentration and maximum concentration, stochiometry of elctrodes:</a:t>
                </a:r>
                <a:endParaRPr lang="en-US" sz="180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𝑐𝑠𝑛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𝑐𝑠𝑛𝑚𝑎𝑥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𝑆𝑡𝑛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𝑆𝑡𝑛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𝑆𝑡𝑛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𝑆𝑡𝑝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𝑐𝑠𝑝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𝑐𝑠𝑝𝑚𝑎𝑥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𝑆𝑡𝑝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 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𝑆𝑡𝑝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  <a:p>
                <a:pPr algn="just"/>
                <a:r>
                  <a:rPr lang="en-US" sz="1600">
                    <a:sym typeface="+mn-ea"/>
                  </a:rPr>
                  <a:t>Electrodes stchiometry in terms of SOC :</a:t>
                </a:r>
                <a:endParaRPr lang="en-US" sz="1600"/>
              </a:p>
              <a:p>
                <a:pPr algn="ctr"/>
                <a:endParaRPr lang="en-US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𝑆𝑡𝑛</m:t>
                      </m:r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𝑆𝑡𝑛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𝑆𝑂𝐶</m:t>
                      </m:r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𝑆𝑡𝑛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𝑚𝑎𝑥</m:t>
                              </m:r>
                              <m:r>
                                <a:rPr lang="en-US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 </m:t>
                          </m:r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𝑆𝑡𝑛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endParaRPr lang="en-US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𝑆𝑡𝑝</m:t>
                      </m:r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𝑆𝑡𝑝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𝑆𝑂𝐶</m:t>
                      </m:r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𝑆𝑡𝑝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 </m:t>
                          </m:r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𝑆𝑡𝑝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just"/>
                <a:endParaRPr lang="en-US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endParaRPr lang="en-US"/>
              </a:p>
              <a:p>
                <a:pPr algn="just"/>
                <a:endParaRPr lang="en-US"/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15" y="168910"/>
                <a:ext cx="10782935" cy="6216650"/>
              </a:xfrm>
              <a:prstGeom prst="rect">
                <a:avLst/>
              </a:prstGeom>
              <a:blipFill rotWithShape="1">
                <a:blip r:embed="rId1"/>
                <a:stretch>
                  <a:fillRect b="-2414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/>
          <p:cNvSpPr txBox="1"/>
          <p:nvPr/>
        </p:nvSpPr>
        <p:spPr>
          <a:xfrm>
            <a:off x="3290570" y="6163310"/>
            <a:ext cx="509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766aad42-e658-4c05-86f1-c7d06596e213"/>
  <p:tag name="COMMONDATA" val="eyJoZGlkIjoiMWM5NmZmZGQxYTExMjk4MDJjNTA3Nzg3OTM2ZDdiMTAifQ=="/>
</p:tagLst>
</file>

<file path=ppt/theme/theme1.xml><?xml version="1.0" encoding="utf-8"?>
<a:theme xmlns:a="http://schemas.openxmlformats.org/drawingml/2006/main" name="Storybuilding Neal Creati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5634</Words>
  <Application>WPS Presentation</Application>
  <PresentationFormat>Custom</PresentationFormat>
  <Paragraphs>165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Segoe UI Semibold</vt:lpstr>
      <vt:lpstr>Segoe UI</vt:lpstr>
      <vt:lpstr>Segoe UI Semilight</vt:lpstr>
      <vt:lpstr>Calibri</vt:lpstr>
      <vt:lpstr>Arial Black</vt:lpstr>
      <vt:lpstr>Segoe UI Light</vt:lpstr>
      <vt:lpstr>Segoe UI Black</vt:lpstr>
      <vt:lpstr>Arial</vt:lpstr>
      <vt:lpstr>Lato</vt:lpstr>
      <vt:lpstr>Calibri</vt:lpstr>
      <vt:lpstr>Cambria Math</vt:lpstr>
      <vt:lpstr>Cambria Math</vt:lpstr>
      <vt:lpstr>Microsoft YaHei</vt:lpstr>
      <vt:lpstr>Arial Unicode MS</vt:lpstr>
      <vt:lpstr>Storybuilding Neal Creative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Naveed Ahsan</dc:creator>
  <cp:lastModifiedBy>ARIF hussain</cp:lastModifiedBy>
  <cp:revision>892</cp:revision>
  <dcterms:created xsi:type="dcterms:W3CDTF">2018-08-30T19:01:00Z</dcterms:created>
  <dcterms:modified xsi:type="dcterms:W3CDTF">2023-09-25T14:20:57Z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2DE0F4F98E0A45C788C65D97B0CDF26B_13</vt:lpwstr>
  </property>
  <property fmtid="{D5CDD505-2E9C-101B-9397-08002B2CF9AE}" pid="3" name="KSOProductBuildVer">
    <vt:lpwstr>1033-12.2.0.13215</vt:lpwstr>
  </property>
</Properties>
</file>