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82" r:id="rId11"/>
    <p:sldId id="266" r:id="rId12"/>
    <p:sldId id="28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E5488-079E-4356-9F6D-5D2D77805EC0}" v="1751" dt="2024-05-17T14:50:49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RIF BIN JAMALUDDIN" userId="3aa1bc33-a24c-4531-9959-9b0f6497d211" providerId="ADAL" clId="{465E5488-079E-4356-9F6D-5D2D77805EC0}"/>
    <pc:docChg chg="undo custSel addSld delSld modSld addMainMaster delMainMaster">
      <pc:chgData name="MUHAMMAD ARIF BIN JAMALUDDIN" userId="3aa1bc33-a24c-4531-9959-9b0f6497d211" providerId="ADAL" clId="{465E5488-079E-4356-9F6D-5D2D77805EC0}" dt="2024-05-23T13:17:21.139" v="13941" actId="14100"/>
      <pc:docMkLst>
        <pc:docMk/>
      </pc:docMkLst>
      <pc:sldChg chg="addSp delSp modSp new mod setBg modClrScheme delDesignElem chgLayout">
        <pc:chgData name="MUHAMMAD ARIF BIN JAMALUDDIN" userId="3aa1bc33-a24c-4531-9959-9b0f6497d211" providerId="ADAL" clId="{465E5488-079E-4356-9F6D-5D2D77805EC0}" dt="2024-05-23T13:17:21.139" v="13941" actId="14100"/>
        <pc:sldMkLst>
          <pc:docMk/>
          <pc:sldMk cId="875463292" sldId="256"/>
        </pc:sldMkLst>
        <pc:spChg chg="mod">
          <ac:chgData name="MUHAMMAD ARIF BIN JAMALUDDIN" userId="3aa1bc33-a24c-4531-9959-9b0f6497d211" providerId="ADAL" clId="{465E5488-079E-4356-9F6D-5D2D77805EC0}" dt="2024-05-23T13:17:21.139" v="13941" actId="14100"/>
          <ac:spMkLst>
            <pc:docMk/>
            <pc:sldMk cId="875463292" sldId="256"/>
            <ac:spMk id="2" creationId="{A6CF9810-1409-933F-46BB-B70E4BD3681F}"/>
          </ac:spMkLst>
        </pc:spChg>
        <pc:spChg chg="mod">
          <ac:chgData name="MUHAMMAD ARIF BIN JAMALUDDIN" userId="3aa1bc33-a24c-4531-9959-9b0f6497d211" providerId="ADAL" clId="{465E5488-079E-4356-9F6D-5D2D77805EC0}" dt="2024-05-03T03:37:32.045" v="120" actId="27636"/>
          <ac:spMkLst>
            <pc:docMk/>
            <pc:sldMk cId="875463292" sldId="256"/>
            <ac:spMk id="3" creationId="{53E05AF9-5429-5CEF-6BAF-F781E43AEBF5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10" creationId="{489B7BFD-8F45-4093-AD9C-91B15B0503D9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12" creationId="{64856DF8-E786-4A2B-BCE9-1D3AA7C5D0A9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14" creationId="{E646A872-7F34-4E27-B0A7-9720177E374D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16" creationId="{AE689860-A291-4B0F-AB65-421F8C20E2E1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18" creationId="{C82BEF57-041E-4DE3-B65C-CBE71211B3DE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20" creationId="{D9DFE8A5-DCEC-4A43-B613-D62AC8C5734F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22" creationId="{45E0BF71-78CD-4FD9-BB54-48CD14158971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24" creationId="{26B7664A-BE61-4A65-B937-A31E08B8B9AD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26" creationId="{279CAF82-0ECF-42BE-8F37-F71941E5D410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35" creationId="{033BC44A-0661-43B4-9C14-FD5963C226AE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37" creationId="{87045360-A428-4E4B-989C-E4EF4D92037A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39" creationId="{0AE773EE-DD7B-4F25-945A-3F59DEE680F9}"/>
          </ac:spMkLst>
        </pc:spChg>
        <pc:spChg chg="add del">
          <ac:chgData name="MUHAMMAD ARIF BIN JAMALUDDIN" userId="3aa1bc33-a24c-4531-9959-9b0f6497d211" providerId="ADAL" clId="{465E5488-079E-4356-9F6D-5D2D77805EC0}" dt="2024-05-03T03:36:07.841" v="26"/>
          <ac:spMkLst>
            <pc:docMk/>
            <pc:sldMk cId="875463292" sldId="256"/>
            <ac:spMk id="41" creationId="{2A7F3B2F-8A53-4176-8D77-ECA28FF4D6EB}"/>
          </ac:spMkLst>
        </pc:spChg>
        <pc:grpChg chg="add del">
          <ac:chgData name="MUHAMMAD ARIF BIN JAMALUDDIN" userId="3aa1bc33-a24c-4531-9959-9b0f6497d211" providerId="ADAL" clId="{465E5488-079E-4356-9F6D-5D2D77805EC0}" dt="2024-05-03T03:36:07.841" v="26"/>
          <ac:grpSpMkLst>
            <pc:docMk/>
            <pc:sldMk cId="875463292" sldId="256"/>
            <ac:grpSpMk id="28" creationId="{FB9739EB-7F66-433D-841F-AB3CD18700B7}"/>
          </ac:grpSpMkLst>
        </pc:grpChg>
        <pc:picChg chg="add">
          <ac:chgData name="MUHAMMAD ARIF BIN JAMALUDDIN" userId="3aa1bc33-a24c-4531-9959-9b0f6497d211" providerId="ADAL" clId="{465E5488-079E-4356-9F6D-5D2D77805EC0}" dt="2024-05-03T03:36:05.902" v="24" actId="26606"/>
          <ac:picMkLst>
            <pc:docMk/>
            <pc:sldMk cId="875463292" sldId="256"/>
            <ac:picMk id="4" creationId="{6AFD0362-3390-EA30-633C-DF65CB15165A}"/>
          </ac:picMkLst>
        </pc:picChg>
        <pc:picChg chg="add">
          <ac:chgData name="MUHAMMAD ARIF BIN JAMALUDDIN" userId="3aa1bc33-a24c-4531-9959-9b0f6497d211" providerId="ADAL" clId="{465E5488-079E-4356-9F6D-5D2D77805EC0}" dt="2024-05-03T03:36:05.902" v="24" actId="26606"/>
          <ac:picMkLst>
            <pc:docMk/>
            <pc:sldMk cId="875463292" sldId="256"/>
            <ac:picMk id="5" creationId="{C768DFA9-05B9-7052-58DB-AD013E647BE8}"/>
          </ac:picMkLst>
        </pc:picChg>
      </pc:sldChg>
      <pc:sldChg chg="addSp delSp modSp new mod setBg modShow">
        <pc:chgData name="MUHAMMAD ARIF BIN JAMALUDDIN" userId="3aa1bc33-a24c-4531-9959-9b0f6497d211" providerId="ADAL" clId="{465E5488-079E-4356-9F6D-5D2D77805EC0}" dt="2024-05-13T03:32:53.052" v="6104" actId="729"/>
        <pc:sldMkLst>
          <pc:docMk/>
          <pc:sldMk cId="4128512470" sldId="257"/>
        </pc:sldMkLst>
        <pc:spChg chg="mod">
          <ac:chgData name="MUHAMMAD ARIF BIN JAMALUDDIN" userId="3aa1bc33-a24c-4531-9959-9b0f6497d211" providerId="ADAL" clId="{465E5488-079E-4356-9F6D-5D2D77805EC0}" dt="2024-05-06T06:20:01.877" v="3445" actId="26606"/>
          <ac:spMkLst>
            <pc:docMk/>
            <pc:sldMk cId="4128512470" sldId="257"/>
            <ac:spMk id="2" creationId="{A9DF5EBF-0C7D-0306-646E-21BCB7901101}"/>
          </ac:spMkLst>
        </pc:spChg>
        <pc:spChg chg="del">
          <ac:chgData name="MUHAMMAD ARIF BIN JAMALUDDIN" userId="3aa1bc33-a24c-4531-9959-9b0f6497d211" providerId="ADAL" clId="{465E5488-079E-4356-9F6D-5D2D77805EC0}" dt="2024-05-03T08:10:17.982" v="152" actId="3680"/>
          <ac:spMkLst>
            <pc:docMk/>
            <pc:sldMk cId="4128512470" sldId="257"/>
            <ac:spMk id="3" creationId="{6D8FC1B4-1BBF-8DBE-5087-B688515448DE}"/>
          </ac:spMkLst>
        </pc:spChg>
        <pc:spChg chg="add del">
          <ac:chgData name="MUHAMMAD ARIF BIN JAMALUDDIN" userId="3aa1bc33-a24c-4531-9959-9b0f6497d211" providerId="ADAL" clId="{465E5488-079E-4356-9F6D-5D2D77805EC0}" dt="2024-05-06T06:20:00.164" v="3440" actId="26606"/>
          <ac:spMkLst>
            <pc:docMk/>
            <pc:sldMk cId="4128512470" sldId="257"/>
            <ac:spMk id="6" creationId="{79CBD3C9-4E66-426D-948E-7CF4778107E8}"/>
          </ac:spMkLst>
        </pc:spChg>
        <pc:spChg chg="add del">
          <ac:chgData name="MUHAMMAD ARIF BIN JAMALUDDIN" userId="3aa1bc33-a24c-4531-9959-9b0f6497d211" providerId="ADAL" clId="{465E5488-079E-4356-9F6D-5D2D77805EC0}" dt="2024-05-06T06:20:00.164" v="3440" actId="26606"/>
          <ac:spMkLst>
            <pc:docMk/>
            <pc:sldMk cId="4128512470" sldId="257"/>
            <ac:spMk id="7" creationId="{DDB95FCF-AD96-482F-9FB8-CD95725E6EFF}"/>
          </ac:spMkLst>
        </pc:spChg>
        <pc:spChg chg="add del">
          <ac:chgData name="MUHAMMAD ARIF BIN JAMALUDDIN" userId="3aa1bc33-a24c-4531-9959-9b0f6497d211" providerId="ADAL" clId="{465E5488-079E-4356-9F6D-5D2D77805EC0}" dt="2024-05-06T06:19:57.936" v="3434" actId="26606"/>
          <ac:spMkLst>
            <pc:docMk/>
            <pc:sldMk cId="4128512470" sldId="257"/>
            <ac:spMk id="9" creationId="{4B54C89A-2D0B-4062-BF97-CA51B69D7B96}"/>
          </ac:spMkLst>
        </pc:spChg>
        <pc:spChg chg="add del">
          <ac:chgData name="MUHAMMAD ARIF BIN JAMALUDDIN" userId="3aa1bc33-a24c-4531-9959-9b0f6497d211" providerId="ADAL" clId="{465E5488-079E-4356-9F6D-5D2D77805EC0}" dt="2024-05-06T06:20:00.164" v="3440" actId="26606"/>
          <ac:spMkLst>
            <pc:docMk/>
            <pc:sldMk cId="4128512470" sldId="257"/>
            <ac:spMk id="10" creationId="{2ED84DD6-8A68-4994-8094-8DDBE89BF353}"/>
          </ac:spMkLst>
        </pc:spChg>
        <pc:spChg chg="add del">
          <ac:chgData name="MUHAMMAD ARIF BIN JAMALUDDIN" userId="3aa1bc33-a24c-4531-9959-9b0f6497d211" providerId="ADAL" clId="{465E5488-079E-4356-9F6D-5D2D77805EC0}" dt="2024-05-06T06:19:57.936" v="3434" actId="26606"/>
          <ac:spMkLst>
            <pc:docMk/>
            <pc:sldMk cId="4128512470" sldId="257"/>
            <ac:spMk id="11" creationId="{4091C99A-98BE-457D-87BD-7B9B6EDDC19D}"/>
          </ac:spMkLst>
        </pc:spChg>
        <pc:spChg chg="add del">
          <ac:chgData name="MUHAMMAD ARIF BIN JAMALUDDIN" userId="3aa1bc33-a24c-4531-9959-9b0f6497d211" providerId="ADAL" clId="{465E5488-079E-4356-9F6D-5D2D77805EC0}" dt="2024-05-06T06:19:57.936" v="3434" actId="26606"/>
          <ac:spMkLst>
            <pc:docMk/>
            <pc:sldMk cId="4128512470" sldId="257"/>
            <ac:spMk id="13" creationId="{960A769C-8991-4FDE-89A0-A218E5BF677A}"/>
          </ac:spMkLst>
        </pc:spChg>
        <pc:spChg chg="add del">
          <ac:chgData name="MUHAMMAD ARIF BIN JAMALUDDIN" userId="3aa1bc33-a24c-4531-9959-9b0f6497d211" providerId="ADAL" clId="{465E5488-079E-4356-9F6D-5D2D77805EC0}" dt="2024-05-06T06:19:57.936" v="3434" actId="26606"/>
          <ac:spMkLst>
            <pc:docMk/>
            <pc:sldMk cId="4128512470" sldId="257"/>
            <ac:spMk id="15" creationId="{855CA58E-F8D8-4DF3-B813-C2585E0AB0EC}"/>
          </ac:spMkLst>
        </pc:spChg>
        <pc:spChg chg="add del">
          <ac:chgData name="MUHAMMAD ARIF BIN JAMALUDDIN" userId="3aa1bc33-a24c-4531-9959-9b0f6497d211" providerId="ADAL" clId="{465E5488-079E-4356-9F6D-5D2D77805EC0}" dt="2024-05-06T06:20:00.164" v="3440" actId="26606"/>
          <ac:spMkLst>
            <pc:docMk/>
            <pc:sldMk cId="4128512470" sldId="257"/>
            <ac:spMk id="17" creationId="{176049D7-366E-4AC9-B689-460CC28F8E70}"/>
          </ac:spMkLst>
        </pc:spChg>
        <pc:spChg chg="add del">
          <ac:chgData name="MUHAMMAD ARIF BIN JAMALUDDIN" userId="3aa1bc33-a24c-4531-9959-9b0f6497d211" providerId="ADAL" clId="{465E5488-079E-4356-9F6D-5D2D77805EC0}" dt="2024-05-06T06:20:00.164" v="3440" actId="26606"/>
          <ac:spMkLst>
            <pc:docMk/>
            <pc:sldMk cId="4128512470" sldId="257"/>
            <ac:spMk id="21" creationId="{4AD45A04-4150-4943-BB06-EEEDDD73BFCE}"/>
          </ac:spMkLst>
        </pc:spChg>
        <pc:spChg chg="add del">
          <ac:chgData name="MUHAMMAD ARIF BIN JAMALUDDIN" userId="3aa1bc33-a24c-4531-9959-9b0f6497d211" providerId="ADAL" clId="{465E5488-079E-4356-9F6D-5D2D77805EC0}" dt="2024-05-06T06:20:01.347" v="3442" actId="26606"/>
          <ac:spMkLst>
            <pc:docMk/>
            <pc:sldMk cId="4128512470" sldId="257"/>
            <ac:spMk id="23" creationId="{79CBD3C9-4E66-426D-948E-7CF4778107E8}"/>
          </ac:spMkLst>
        </pc:spChg>
        <pc:spChg chg="add del">
          <ac:chgData name="MUHAMMAD ARIF BIN JAMALUDDIN" userId="3aa1bc33-a24c-4531-9959-9b0f6497d211" providerId="ADAL" clId="{465E5488-079E-4356-9F6D-5D2D77805EC0}" dt="2024-05-06T06:20:01.347" v="3442" actId="26606"/>
          <ac:spMkLst>
            <pc:docMk/>
            <pc:sldMk cId="4128512470" sldId="257"/>
            <ac:spMk id="24" creationId="{DDB95FCF-AD96-482F-9FB8-CD95725E6EFF}"/>
          </ac:spMkLst>
        </pc:spChg>
        <pc:spChg chg="add del">
          <ac:chgData name="MUHAMMAD ARIF BIN JAMALUDDIN" userId="3aa1bc33-a24c-4531-9959-9b0f6497d211" providerId="ADAL" clId="{465E5488-079E-4356-9F6D-5D2D77805EC0}" dt="2024-05-06T06:20:01.347" v="3442" actId="26606"/>
          <ac:spMkLst>
            <pc:docMk/>
            <pc:sldMk cId="4128512470" sldId="257"/>
            <ac:spMk id="26" creationId="{2ED84DD6-8A68-4994-8094-8DDBE89BF353}"/>
          </ac:spMkLst>
        </pc:spChg>
        <pc:spChg chg="add del">
          <ac:chgData name="MUHAMMAD ARIF BIN JAMALUDDIN" userId="3aa1bc33-a24c-4531-9959-9b0f6497d211" providerId="ADAL" clId="{465E5488-079E-4356-9F6D-5D2D77805EC0}" dt="2024-05-06T06:20:01.347" v="3442" actId="26606"/>
          <ac:spMkLst>
            <pc:docMk/>
            <pc:sldMk cId="4128512470" sldId="257"/>
            <ac:spMk id="27" creationId="{176049D7-366E-4AC9-B689-460CC28F8E70}"/>
          </ac:spMkLst>
        </pc:spChg>
        <pc:spChg chg="add del">
          <ac:chgData name="MUHAMMAD ARIF BIN JAMALUDDIN" userId="3aa1bc33-a24c-4531-9959-9b0f6497d211" providerId="ADAL" clId="{465E5488-079E-4356-9F6D-5D2D77805EC0}" dt="2024-05-06T06:20:01.347" v="3442" actId="26606"/>
          <ac:spMkLst>
            <pc:docMk/>
            <pc:sldMk cId="4128512470" sldId="257"/>
            <ac:spMk id="29" creationId="{4AD45A04-4150-4943-BB06-EEEDDD73BFCE}"/>
          </ac:spMkLst>
        </pc:spChg>
        <pc:spChg chg="add del">
          <ac:chgData name="MUHAMMAD ARIF BIN JAMALUDDIN" userId="3aa1bc33-a24c-4531-9959-9b0f6497d211" providerId="ADAL" clId="{465E5488-079E-4356-9F6D-5D2D77805EC0}" dt="2024-05-06T06:20:01.865" v="3444" actId="26606"/>
          <ac:spMkLst>
            <pc:docMk/>
            <pc:sldMk cId="4128512470" sldId="257"/>
            <ac:spMk id="31" creationId="{4B54C89A-2D0B-4062-BF97-CA51B69D7B96}"/>
          </ac:spMkLst>
        </pc:spChg>
        <pc:spChg chg="add del">
          <ac:chgData name="MUHAMMAD ARIF BIN JAMALUDDIN" userId="3aa1bc33-a24c-4531-9959-9b0f6497d211" providerId="ADAL" clId="{465E5488-079E-4356-9F6D-5D2D77805EC0}" dt="2024-05-06T06:20:01.865" v="3444" actId="26606"/>
          <ac:spMkLst>
            <pc:docMk/>
            <pc:sldMk cId="4128512470" sldId="257"/>
            <ac:spMk id="32" creationId="{4091C99A-98BE-457D-87BD-7B9B6EDDC19D}"/>
          </ac:spMkLst>
        </pc:spChg>
        <pc:spChg chg="add del">
          <ac:chgData name="MUHAMMAD ARIF BIN JAMALUDDIN" userId="3aa1bc33-a24c-4531-9959-9b0f6497d211" providerId="ADAL" clId="{465E5488-079E-4356-9F6D-5D2D77805EC0}" dt="2024-05-06T06:20:01.865" v="3444" actId="26606"/>
          <ac:spMkLst>
            <pc:docMk/>
            <pc:sldMk cId="4128512470" sldId="257"/>
            <ac:spMk id="33" creationId="{960A769C-8991-4FDE-89A0-A218E5BF677A}"/>
          </ac:spMkLst>
        </pc:spChg>
        <pc:spChg chg="add del">
          <ac:chgData name="MUHAMMAD ARIF BIN JAMALUDDIN" userId="3aa1bc33-a24c-4531-9959-9b0f6497d211" providerId="ADAL" clId="{465E5488-079E-4356-9F6D-5D2D77805EC0}" dt="2024-05-06T06:20:01.865" v="3444" actId="26606"/>
          <ac:spMkLst>
            <pc:docMk/>
            <pc:sldMk cId="4128512470" sldId="257"/>
            <ac:spMk id="34" creationId="{855CA58E-F8D8-4DF3-B813-C2585E0AB0EC}"/>
          </ac:spMkLst>
        </pc:spChg>
        <pc:spChg chg="add">
          <ac:chgData name="MUHAMMAD ARIF BIN JAMALUDDIN" userId="3aa1bc33-a24c-4531-9959-9b0f6497d211" providerId="ADAL" clId="{465E5488-079E-4356-9F6D-5D2D77805EC0}" dt="2024-05-06T06:20:01.877" v="3445" actId="26606"/>
          <ac:spMkLst>
            <pc:docMk/>
            <pc:sldMk cId="4128512470" sldId="257"/>
            <ac:spMk id="36" creationId="{4B54C89A-2D0B-4062-BF97-CA51B69D7B96}"/>
          </ac:spMkLst>
        </pc:spChg>
        <pc:spChg chg="add">
          <ac:chgData name="MUHAMMAD ARIF BIN JAMALUDDIN" userId="3aa1bc33-a24c-4531-9959-9b0f6497d211" providerId="ADAL" clId="{465E5488-079E-4356-9F6D-5D2D77805EC0}" dt="2024-05-06T06:20:01.877" v="3445" actId="26606"/>
          <ac:spMkLst>
            <pc:docMk/>
            <pc:sldMk cId="4128512470" sldId="257"/>
            <ac:spMk id="37" creationId="{4091C99A-98BE-457D-87BD-7B9B6EDDC19D}"/>
          </ac:spMkLst>
        </pc:spChg>
        <pc:spChg chg="add">
          <ac:chgData name="MUHAMMAD ARIF BIN JAMALUDDIN" userId="3aa1bc33-a24c-4531-9959-9b0f6497d211" providerId="ADAL" clId="{465E5488-079E-4356-9F6D-5D2D77805EC0}" dt="2024-05-06T06:20:01.877" v="3445" actId="26606"/>
          <ac:spMkLst>
            <pc:docMk/>
            <pc:sldMk cId="4128512470" sldId="257"/>
            <ac:spMk id="38" creationId="{960A769C-8991-4FDE-89A0-A218E5BF677A}"/>
          </ac:spMkLst>
        </pc:spChg>
        <pc:spChg chg="add">
          <ac:chgData name="MUHAMMAD ARIF BIN JAMALUDDIN" userId="3aa1bc33-a24c-4531-9959-9b0f6497d211" providerId="ADAL" clId="{465E5488-079E-4356-9F6D-5D2D77805EC0}" dt="2024-05-06T06:20:01.877" v="3445" actId="26606"/>
          <ac:spMkLst>
            <pc:docMk/>
            <pc:sldMk cId="4128512470" sldId="257"/>
            <ac:spMk id="39" creationId="{855CA58E-F8D8-4DF3-B813-C2585E0AB0EC}"/>
          </ac:spMkLst>
        </pc:spChg>
        <pc:graphicFrameChg chg="add mod ord modGraphic">
          <ac:chgData name="MUHAMMAD ARIF BIN JAMALUDDIN" userId="3aa1bc33-a24c-4531-9959-9b0f6497d211" providerId="ADAL" clId="{465E5488-079E-4356-9F6D-5D2D77805EC0}" dt="2024-05-06T06:20:01.877" v="3445" actId="26606"/>
          <ac:graphicFrameMkLst>
            <pc:docMk/>
            <pc:sldMk cId="4128512470" sldId="257"/>
            <ac:graphicFrameMk id="4" creationId="{93D94C8D-FF8B-BBA7-C942-1B722D469E3A}"/>
          </ac:graphicFrameMkLst>
        </pc:graphicFrameChg>
        <pc:cxnChg chg="add del">
          <ac:chgData name="MUHAMMAD ARIF BIN JAMALUDDIN" userId="3aa1bc33-a24c-4531-9959-9b0f6497d211" providerId="ADAL" clId="{465E5488-079E-4356-9F6D-5D2D77805EC0}" dt="2024-05-06T06:20:00.164" v="3440" actId="26606"/>
          <ac:cxnSpMkLst>
            <pc:docMk/>
            <pc:sldMk cId="4128512470" sldId="257"/>
            <ac:cxnSpMk id="8" creationId="{64EEEC00-AD80-4734-BEE6-04CBDEC830C9}"/>
          </ac:cxnSpMkLst>
        </pc:cxnChg>
        <pc:cxnChg chg="add del">
          <ac:chgData name="MUHAMMAD ARIF BIN JAMALUDDIN" userId="3aa1bc33-a24c-4531-9959-9b0f6497d211" providerId="ADAL" clId="{465E5488-079E-4356-9F6D-5D2D77805EC0}" dt="2024-05-06T06:20:00.164" v="3440" actId="26606"/>
          <ac:cxnSpMkLst>
            <pc:docMk/>
            <pc:sldMk cId="4128512470" sldId="257"/>
            <ac:cxnSpMk id="19" creationId="{BC9E91F8-C4AE-4EB0-8B76-FF3F3FC7183D}"/>
          </ac:cxnSpMkLst>
        </pc:cxnChg>
        <pc:cxnChg chg="add del">
          <ac:chgData name="MUHAMMAD ARIF BIN JAMALUDDIN" userId="3aa1bc33-a24c-4531-9959-9b0f6497d211" providerId="ADAL" clId="{465E5488-079E-4356-9F6D-5D2D77805EC0}" dt="2024-05-06T06:20:01.347" v="3442" actId="26606"/>
          <ac:cxnSpMkLst>
            <pc:docMk/>
            <pc:sldMk cId="4128512470" sldId="257"/>
            <ac:cxnSpMk id="25" creationId="{64EEEC00-AD80-4734-BEE6-04CBDEC830C9}"/>
          </ac:cxnSpMkLst>
        </pc:cxnChg>
        <pc:cxnChg chg="add del">
          <ac:chgData name="MUHAMMAD ARIF BIN JAMALUDDIN" userId="3aa1bc33-a24c-4531-9959-9b0f6497d211" providerId="ADAL" clId="{465E5488-079E-4356-9F6D-5D2D77805EC0}" dt="2024-05-06T06:20:01.347" v="3442" actId="26606"/>
          <ac:cxnSpMkLst>
            <pc:docMk/>
            <pc:sldMk cId="4128512470" sldId="257"/>
            <ac:cxnSpMk id="28" creationId="{BC9E91F8-C4AE-4EB0-8B76-FF3F3FC7183D}"/>
          </ac:cxnSpMkLst>
        </pc:cxnChg>
      </pc:sldChg>
      <pc:sldChg chg="addSp delSp modSp new mod modShow">
        <pc:chgData name="MUHAMMAD ARIF BIN JAMALUDDIN" userId="3aa1bc33-a24c-4531-9959-9b0f6497d211" providerId="ADAL" clId="{465E5488-079E-4356-9F6D-5D2D77805EC0}" dt="2024-05-13T03:32:54.598" v="6105" actId="729"/>
        <pc:sldMkLst>
          <pc:docMk/>
          <pc:sldMk cId="1437678911" sldId="258"/>
        </pc:sldMkLst>
        <pc:spChg chg="mod">
          <ac:chgData name="MUHAMMAD ARIF BIN JAMALUDDIN" userId="3aa1bc33-a24c-4531-9959-9b0f6497d211" providerId="ADAL" clId="{465E5488-079E-4356-9F6D-5D2D77805EC0}" dt="2024-05-04T13:02:32.640" v="294" actId="1076"/>
          <ac:spMkLst>
            <pc:docMk/>
            <pc:sldMk cId="1437678911" sldId="258"/>
            <ac:spMk id="2" creationId="{D3E515CA-2A59-19BE-36A4-0517B52DA536}"/>
          </ac:spMkLst>
        </pc:spChg>
        <pc:spChg chg="del">
          <ac:chgData name="MUHAMMAD ARIF BIN JAMALUDDIN" userId="3aa1bc33-a24c-4531-9959-9b0f6497d211" providerId="ADAL" clId="{465E5488-079E-4356-9F6D-5D2D77805EC0}" dt="2024-05-04T12:47:51.219" v="233" actId="3680"/>
          <ac:spMkLst>
            <pc:docMk/>
            <pc:sldMk cId="1437678911" sldId="258"/>
            <ac:spMk id="3" creationId="{9E2E9FC6-D033-0FAC-FCBC-D30ECEB35942}"/>
          </ac:spMkLst>
        </pc:spChg>
        <pc:graphicFrameChg chg="add mod ord modGraphic">
          <ac:chgData name="MUHAMMAD ARIF BIN JAMALUDDIN" userId="3aa1bc33-a24c-4531-9959-9b0f6497d211" providerId="ADAL" clId="{465E5488-079E-4356-9F6D-5D2D77805EC0}" dt="2024-05-05T13:11:13.988" v="1557" actId="20577"/>
          <ac:graphicFrameMkLst>
            <pc:docMk/>
            <pc:sldMk cId="1437678911" sldId="258"/>
            <ac:graphicFrameMk id="4" creationId="{0D79E651-FD27-1C16-2519-69C2E5C92E21}"/>
          </ac:graphicFrameMkLst>
        </pc:graphicFrameChg>
        <pc:picChg chg="add mod">
          <ac:chgData name="MUHAMMAD ARIF BIN JAMALUDDIN" userId="3aa1bc33-a24c-4531-9959-9b0f6497d211" providerId="ADAL" clId="{465E5488-079E-4356-9F6D-5D2D77805EC0}" dt="2024-05-05T10:28:45.034" v="1214" actId="1076"/>
          <ac:picMkLst>
            <pc:docMk/>
            <pc:sldMk cId="1437678911" sldId="258"/>
            <ac:picMk id="6" creationId="{AD76285B-C001-D040-F728-604A8C61FB7B}"/>
          </ac:picMkLst>
        </pc:picChg>
        <pc:picChg chg="add mod">
          <ac:chgData name="MUHAMMAD ARIF BIN JAMALUDDIN" userId="3aa1bc33-a24c-4531-9959-9b0f6497d211" providerId="ADAL" clId="{465E5488-079E-4356-9F6D-5D2D77805EC0}" dt="2024-05-05T10:28:48.084" v="1216" actId="1076"/>
          <ac:picMkLst>
            <pc:docMk/>
            <pc:sldMk cId="1437678911" sldId="258"/>
            <ac:picMk id="7" creationId="{32910DDA-2111-F29A-5644-C9F2DCD4EF0A}"/>
          </ac:picMkLst>
        </pc:picChg>
        <pc:picChg chg="add mod">
          <ac:chgData name="MUHAMMAD ARIF BIN JAMALUDDIN" userId="3aa1bc33-a24c-4531-9959-9b0f6497d211" providerId="ADAL" clId="{465E5488-079E-4356-9F6D-5D2D77805EC0}" dt="2024-05-05T10:30:32.362" v="1236" actId="1076"/>
          <ac:picMkLst>
            <pc:docMk/>
            <pc:sldMk cId="1437678911" sldId="258"/>
            <ac:picMk id="9" creationId="{7399F54D-8032-7899-5486-5FA6294B577B}"/>
          </ac:picMkLst>
        </pc:picChg>
        <pc:picChg chg="add mod">
          <ac:chgData name="MUHAMMAD ARIF BIN JAMALUDDIN" userId="3aa1bc33-a24c-4531-9959-9b0f6497d211" providerId="ADAL" clId="{465E5488-079E-4356-9F6D-5D2D77805EC0}" dt="2024-05-05T10:30:33.364" v="1237" actId="1076"/>
          <ac:picMkLst>
            <pc:docMk/>
            <pc:sldMk cId="1437678911" sldId="258"/>
            <ac:picMk id="10" creationId="{BE11D02C-BF20-7A37-47F6-F8E09E2A1164}"/>
          </ac:picMkLst>
        </pc:picChg>
        <pc:picChg chg="add mod">
          <ac:chgData name="MUHAMMAD ARIF BIN JAMALUDDIN" userId="3aa1bc33-a24c-4531-9959-9b0f6497d211" providerId="ADAL" clId="{465E5488-079E-4356-9F6D-5D2D77805EC0}" dt="2024-05-05T10:30:34.415" v="1238" actId="1076"/>
          <ac:picMkLst>
            <pc:docMk/>
            <pc:sldMk cId="1437678911" sldId="258"/>
            <ac:picMk id="11" creationId="{D8C47E7A-6A1C-CD59-02BE-F901D11381ED}"/>
          </ac:picMkLst>
        </pc:picChg>
        <pc:picChg chg="add mod">
          <ac:chgData name="MUHAMMAD ARIF BIN JAMALUDDIN" userId="3aa1bc33-a24c-4531-9959-9b0f6497d211" providerId="ADAL" clId="{465E5488-079E-4356-9F6D-5D2D77805EC0}" dt="2024-05-05T10:30:31.335" v="1235" actId="1076"/>
          <ac:picMkLst>
            <pc:docMk/>
            <pc:sldMk cId="1437678911" sldId="258"/>
            <ac:picMk id="12" creationId="{40A98B0D-FA49-39C0-976D-421E7C0BCD18}"/>
          </ac:picMkLst>
        </pc:picChg>
        <pc:picChg chg="add mod">
          <ac:chgData name="MUHAMMAD ARIF BIN JAMALUDDIN" userId="3aa1bc33-a24c-4531-9959-9b0f6497d211" providerId="ADAL" clId="{465E5488-079E-4356-9F6D-5D2D77805EC0}" dt="2024-05-05T10:30:29.468" v="1234" actId="1076"/>
          <ac:picMkLst>
            <pc:docMk/>
            <pc:sldMk cId="1437678911" sldId="258"/>
            <ac:picMk id="13" creationId="{B7176CDA-B60E-A411-FE7E-66492C612FA6}"/>
          </ac:picMkLst>
        </pc:picChg>
        <pc:picChg chg="add mod">
          <ac:chgData name="MUHAMMAD ARIF BIN JAMALUDDIN" userId="3aa1bc33-a24c-4531-9959-9b0f6497d211" providerId="ADAL" clId="{465E5488-079E-4356-9F6D-5D2D77805EC0}" dt="2024-05-05T13:12:24.027" v="1571" actId="1076"/>
          <ac:picMkLst>
            <pc:docMk/>
            <pc:sldMk cId="1437678911" sldId="258"/>
            <ac:picMk id="15" creationId="{4760A076-CECC-9A09-409D-D04B6064990F}"/>
          </ac:picMkLst>
        </pc:picChg>
        <pc:picChg chg="add mod">
          <ac:chgData name="MUHAMMAD ARIF BIN JAMALUDDIN" userId="3aa1bc33-a24c-4531-9959-9b0f6497d211" providerId="ADAL" clId="{465E5488-079E-4356-9F6D-5D2D77805EC0}" dt="2024-05-05T13:12:24.862" v="1572" actId="1076"/>
          <ac:picMkLst>
            <pc:docMk/>
            <pc:sldMk cId="1437678911" sldId="258"/>
            <ac:picMk id="16" creationId="{D2493487-EBA9-4A40-6345-2EF67712E27C}"/>
          </ac:picMkLst>
        </pc:picChg>
        <pc:picChg chg="add mod">
          <ac:chgData name="MUHAMMAD ARIF BIN JAMALUDDIN" userId="3aa1bc33-a24c-4531-9959-9b0f6497d211" providerId="ADAL" clId="{465E5488-079E-4356-9F6D-5D2D77805EC0}" dt="2024-05-05T13:12:25.571" v="1573" actId="1076"/>
          <ac:picMkLst>
            <pc:docMk/>
            <pc:sldMk cId="1437678911" sldId="258"/>
            <ac:picMk id="17" creationId="{9E11D8BD-196C-9FF0-8B30-AFDB668EE7E9}"/>
          </ac:picMkLst>
        </pc:picChg>
        <pc:picChg chg="add mod">
          <ac:chgData name="MUHAMMAD ARIF BIN JAMALUDDIN" userId="3aa1bc33-a24c-4531-9959-9b0f6497d211" providerId="ADAL" clId="{465E5488-079E-4356-9F6D-5D2D77805EC0}" dt="2024-05-05T13:12:26.384" v="1574" actId="1076"/>
          <ac:picMkLst>
            <pc:docMk/>
            <pc:sldMk cId="1437678911" sldId="258"/>
            <ac:picMk id="18" creationId="{3B3DB862-A8C0-FE52-13D9-B066093D37AA}"/>
          </ac:picMkLst>
        </pc:picChg>
        <pc:picChg chg="add mod">
          <ac:chgData name="MUHAMMAD ARIF BIN JAMALUDDIN" userId="3aa1bc33-a24c-4531-9959-9b0f6497d211" providerId="ADAL" clId="{465E5488-079E-4356-9F6D-5D2D77805EC0}" dt="2024-05-05T13:12:28.988" v="1576" actId="1076"/>
          <ac:picMkLst>
            <pc:docMk/>
            <pc:sldMk cId="1437678911" sldId="258"/>
            <ac:picMk id="19" creationId="{5CC2C553-6B8E-F106-524A-C24C8FEC0625}"/>
          </ac:picMkLst>
        </pc:picChg>
        <pc:picChg chg="add mod">
          <ac:chgData name="MUHAMMAD ARIF BIN JAMALUDDIN" userId="3aa1bc33-a24c-4531-9959-9b0f6497d211" providerId="ADAL" clId="{465E5488-079E-4356-9F6D-5D2D77805EC0}" dt="2024-05-05T13:12:31.759" v="1578" actId="1076"/>
          <ac:picMkLst>
            <pc:docMk/>
            <pc:sldMk cId="1437678911" sldId="258"/>
            <ac:picMk id="20" creationId="{719521D2-25B6-859C-AFB6-D791D4F6A4B5}"/>
          </ac:picMkLst>
        </pc:picChg>
      </pc:sldChg>
      <pc:sldChg chg="addSp delSp modSp new mod setBg addAnim delAnim modShow">
        <pc:chgData name="MUHAMMAD ARIF BIN JAMALUDDIN" userId="3aa1bc33-a24c-4531-9959-9b0f6497d211" providerId="ADAL" clId="{465E5488-079E-4356-9F6D-5D2D77805EC0}" dt="2024-05-13T09:26:21.092" v="6183" actId="14734"/>
        <pc:sldMkLst>
          <pc:docMk/>
          <pc:sldMk cId="2513190416" sldId="259"/>
        </pc:sldMkLst>
        <pc:spChg chg="mod">
          <ac:chgData name="MUHAMMAD ARIF BIN JAMALUDDIN" userId="3aa1bc33-a24c-4531-9959-9b0f6497d211" providerId="ADAL" clId="{465E5488-079E-4356-9F6D-5D2D77805EC0}" dt="2024-05-04T13:08:58.261" v="345" actId="14100"/>
          <ac:spMkLst>
            <pc:docMk/>
            <pc:sldMk cId="2513190416" sldId="259"/>
            <ac:spMk id="2" creationId="{FD77DE84-0B37-1306-4A3E-A2086972D730}"/>
          </ac:spMkLst>
        </pc:spChg>
        <pc:spChg chg="add del">
          <ac:chgData name="MUHAMMAD ARIF BIN JAMALUDDIN" userId="3aa1bc33-a24c-4531-9959-9b0f6497d211" providerId="ADAL" clId="{465E5488-079E-4356-9F6D-5D2D77805EC0}" dt="2024-05-04T13:08:48.951" v="326" actId="26606"/>
          <ac:spMkLst>
            <pc:docMk/>
            <pc:sldMk cId="2513190416" sldId="259"/>
            <ac:spMk id="3" creationId="{41651180-62C4-1F78-1D68-FD28D9F63929}"/>
          </ac:spMkLst>
        </pc:spChg>
        <pc:spChg chg="add del mod">
          <ac:chgData name="MUHAMMAD ARIF BIN JAMALUDDIN" userId="3aa1bc33-a24c-4531-9959-9b0f6497d211" providerId="ADAL" clId="{465E5488-079E-4356-9F6D-5D2D77805EC0}" dt="2024-05-05T02:36:35.470" v="357"/>
          <ac:spMkLst>
            <pc:docMk/>
            <pc:sldMk cId="2513190416" sldId="259"/>
            <ac:spMk id="4" creationId="{72DE03A5-EA6E-BDD3-E8BA-EAA7CE53ABDC}"/>
          </ac:spMkLst>
        </pc:spChg>
        <pc:spChg chg="add">
          <ac:chgData name="MUHAMMAD ARIF BIN JAMALUDDIN" userId="3aa1bc33-a24c-4531-9959-9b0f6497d211" providerId="ADAL" clId="{465E5488-079E-4356-9F6D-5D2D77805EC0}" dt="2024-05-04T13:08:48.951" v="326" actId="26606"/>
          <ac:spMkLst>
            <pc:docMk/>
            <pc:sldMk cId="2513190416" sldId="259"/>
            <ac:spMk id="6" creationId="{809C0BCD-BEE9-423F-A51C-BCCD8E5EAADA}"/>
          </ac:spMkLst>
        </pc:spChg>
        <pc:spChg chg="add">
          <ac:chgData name="MUHAMMAD ARIF BIN JAMALUDDIN" userId="3aa1bc33-a24c-4531-9959-9b0f6497d211" providerId="ADAL" clId="{465E5488-079E-4356-9F6D-5D2D77805EC0}" dt="2024-05-04T13:08:48.951" v="326" actId="26606"/>
          <ac:spMkLst>
            <pc:docMk/>
            <pc:sldMk cId="2513190416" sldId="259"/>
            <ac:spMk id="7" creationId="{9998D094-42B2-42BA-AA14-E8FBE073A5D8}"/>
          </ac:spMkLst>
        </pc:spChg>
        <pc:spChg chg="add del">
          <ac:chgData name="MUHAMMAD ARIF BIN JAMALUDDIN" userId="3aa1bc33-a24c-4531-9959-9b0f6497d211" providerId="ADAL" clId="{465E5488-079E-4356-9F6D-5D2D77805EC0}" dt="2024-05-04T13:08:42.960" v="325" actId="26606"/>
          <ac:spMkLst>
            <pc:docMk/>
            <pc:sldMk cId="2513190416" sldId="259"/>
            <ac:spMk id="9" creationId="{809C0BCD-BEE9-423F-A51C-BCCD8E5EAADA}"/>
          </ac:spMkLst>
        </pc:spChg>
        <pc:spChg chg="add">
          <ac:chgData name="MUHAMMAD ARIF BIN JAMALUDDIN" userId="3aa1bc33-a24c-4531-9959-9b0f6497d211" providerId="ADAL" clId="{465E5488-079E-4356-9F6D-5D2D77805EC0}" dt="2024-05-04T13:08:48.951" v="326" actId="26606"/>
          <ac:spMkLst>
            <pc:docMk/>
            <pc:sldMk cId="2513190416" sldId="259"/>
            <ac:spMk id="10" creationId="{F7726A94-1EF0-4D91-B7BF-C033E3D6E51B}"/>
          </ac:spMkLst>
        </pc:spChg>
        <pc:spChg chg="add del">
          <ac:chgData name="MUHAMMAD ARIF BIN JAMALUDDIN" userId="3aa1bc33-a24c-4531-9959-9b0f6497d211" providerId="ADAL" clId="{465E5488-079E-4356-9F6D-5D2D77805EC0}" dt="2024-05-04T13:08:42.960" v="325" actId="26606"/>
          <ac:spMkLst>
            <pc:docMk/>
            <pc:sldMk cId="2513190416" sldId="259"/>
            <ac:spMk id="11" creationId="{9998D094-42B2-42BA-AA14-E8FBE073A5D8}"/>
          </ac:spMkLst>
        </pc:spChg>
        <pc:spChg chg="add del">
          <ac:chgData name="MUHAMMAD ARIF BIN JAMALUDDIN" userId="3aa1bc33-a24c-4531-9959-9b0f6497d211" providerId="ADAL" clId="{465E5488-079E-4356-9F6D-5D2D77805EC0}" dt="2024-05-04T13:08:42.960" v="325" actId="26606"/>
          <ac:spMkLst>
            <pc:docMk/>
            <pc:sldMk cId="2513190416" sldId="259"/>
            <ac:spMk id="15" creationId="{F7726A94-1EF0-4D91-B7BF-C033E3D6E51B}"/>
          </ac:spMkLst>
        </pc:spChg>
        <pc:spChg chg="add">
          <ac:chgData name="MUHAMMAD ARIF BIN JAMALUDDIN" userId="3aa1bc33-a24c-4531-9959-9b0f6497d211" providerId="ADAL" clId="{465E5488-079E-4356-9F6D-5D2D77805EC0}" dt="2024-05-04T13:08:48.951" v="326" actId="26606"/>
          <ac:spMkLst>
            <pc:docMk/>
            <pc:sldMk cId="2513190416" sldId="259"/>
            <ac:spMk id="16" creationId="{24FB4153-1E3E-4AE9-8306-E8C292894B04}"/>
          </ac:spMkLst>
        </pc:spChg>
        <pc:spChg chg="add del">
          <ac:chgData name="MUHAMMAD ARIF BIN JAMALUDDIN" userId="3aa1bc33-a24c-4531-9959-9b0f6497d211" providerId="ADAL" clId="{465E5488-079E-4356-9F6D-5D2D77805EC0}" dt="2024-05-04T13:08:42.960" v="325" actId="26606"/>
          <ac:spMkLst>
            <pc:docMk/>
            <pc:sldMk cId="2513190416" sldId="259"/>
            <ac:spMk id="19" creationId="{24FB4153-1E3E-4AE9-8306-E8C292894B04}"/>
          </ac:spMkLst>
        </pc:spChg>
        <pc:spChg chg="add del">
          <ac:chgData name="MUHAMMAD ARIF BIN JAMALUDDIN" userId="3aa1bc33-a24c-4531-9959-9b0f6497d211" providerId="ADAL" clId="{465E5488-079E-4356-9F6D-5D2D77805EC0}" dt="2024-05-04T13:08:35.026" v="321" actId="26606"/>
          <ac:spMkLst>
            <pc:docMk/>
            <pc:sldMk cId="2513190416" sldId="259"/>
            <ac:spMk id="24" creationId="{809C0BCD-BEE9-423F-A51C-BCCD8E5EAADA}"/>
          </ac:spMkLst>
        </pc:spChg>
        <pc:spChg chg="add del">
          <ac:chgData name="MUHAMMAD ARIF BIN JAMALUDDIN" userId="3aa1bc33-a24c-4531-9959-9b0f6497d211" providerId="ADAL" clId="{465E5488-079E-4356-9F6D-5D2D77805EC0}" dt="2024-05-04T13:08:35.026" v="321" actId="26606"/>
          <ac:spMkLst>
            <pc:docMk/>
            <pc:sldMk cId="2513190416" sldId="259"/>
            <ac:spMk id="26" creationId="{9998D094-42B2-42BA-AA14-E8FBE073A5D8}"/>
          </ac:spMkLst>
        </pc:spChg>
        <pc:spChg chg="add del">
          <ac:chgData name="MUHAMMAD ARIF BIN JAMALUDDIN" userId="3aa1bc33-a24c-4531-9959-9b0f6497d211" providerId="ADAL" clId="{465E5488-079E-4356-9F6D-5D2D77805EC0}" dt="2024-05-04T13:08:35.026" v="321" actId="26606"/>
          <ac:spMkLst>
            <pc:docMk/>
            <pc:sldMk cId="2513190416" sldId="259"/>
            <ac:spMk id="30" creationId="{E7818327-9D44-4214-BEC7-F7463A8BDE7B}"/>
          </ac:spMkLst>
        </pc:spChg>
        <pc:graphicFrameChg chg="add mod modGraphic">
          <ac:chgData name="MUHAMMAD ARIF BIN JAMALUDDIN" userId="3aa1bc33-a24c-4531-9959-9b0f6497d211" providerId="ADAL" clId="{465E5488-079E-4356-9F6D-5D2D77805EC0}" dt="2024-05-13T09:26:21.092" v="6183" actId="14734"/>
          <ac:graphicFrameMkLst>
            <pc:docMk/>
            <pc:sldMk cId="2513190416" sldId="259"/>
            <ac:graphicFrameMk id="18" creationId="{3686F270-B009-6B93-2ABE-A2B8EC614EBA}"/>
          </ac:graphicFrameMkLst>
        </pc:graphicFrameChg>
        <pc:picChg chg="add del mod">
          <ac:chgData name="MUHAMMAD ARIF BIN JAMALUDDIN" userId="3aa1bc33-a24c-4531-9959-9b0f6497d211" providerId="ADAL" clId="{465E5488-079E-4356-9F6D-5D2D77805EC0}" dt="2024-05-04T13:08:42.960" v="325" actId="26606"/>
          <ac:picMkLst>
            <pc:docMk/>
            <pc:sldMk cId="2513190416" sldId="259"/>
            <ac:picMk id="5" creationId="{509E32BE-CEA4-E51F-F8D9-641E525A3F1A}"/>
          </ac:picMkLst>
        </pc:picChg>
        <pc:picChg chg="add">
          <ac:chgData name="MUHAMMAD ARIF BIN JAMALUDDIN" userId="3aa1bc33-a24c-4531-9959-9b0f6497d211" providerId="ADAL" clId="{465E5488-079E-4356-9F6D-5D2D77805EC0}" dt="2024-05-04T13:08:48.951" v="326" actId="26606"/>
          <ac:picMkLst>
            <pc:docMk/>
            <pc:sldMk cId="2513190416" sldId="259"/>
            <ac:picMk id="12" creationId="{D7BE377B-B24F-85D3-2C67-E2C9691E01A9}"/>
          </ac:picMkLst>
        </pc:picChg>
        <pc:cxnChg chg="add">
          <ac:chgData name="MUHAMMAD ARIF BIN JAMALUDDIN" userId="3aa1bc33-a24c-4531-9959-9b0f6497d211" providerId="ADAL" clId="{465E5488-079E-4356-9F6D-5D2D77805EC0}" dt="2024-05-04T13:08:48.951" v="326" actId="26606"/>
          <ac:cxnSpMkLst>
            <pc:docMk/>
            <pc:sldMk cId="2513190416" sldId="259"/>
            <ac:cxnSpMk id="8" creationId="{8465D64B-59F4-4BDC-B833-A17EF1E04697}"/>
          </ac:cxnSpMkLst>
        </pc:cxnChg>
        <pc:cxnChg chg="add del">
          <ac:chgData name="MUHAMMAD ARIF BIN JAMALUDDIN" userId="3aa1bc33-a24c-4531-9959-9b0f6497d211" providerId="ADAL" clId="{465E5488-079E-4356-9F6D-5D2D77805EC0}" dt="2024-05-04T13:08:42.960" v="325" actId="26606"/>
          <ac:cxnSpMkLst>
            <pc:docMk/>
            <pc:sldMk cId="2513190416" sldId="259"/>
            <ac:cxnSpMk id="13" creationId="{8465D64B-59F4-4BDC-B833-A17EF1E04697}"/>
          </ac:cxnSpMkLst>
        </pc:cxnChg>
        <pc:cxnChg chg="add">
          <ac:chgData name="MUHAMMAD ARIF BIN JAMALUDDIN" userId="3aa1bc33-a24c-4531-9959-9b0f6497d211" providerId="ADAL" clId="{465E5488-079E-4356-9F6D-5D2D77805EC0}" dt="2024-05-04T13:08:48.951" v="326" actId="26606"/>
          <ac:cxnSpMkLst>
            <pc:docMk/>
            <pc:sldMk cId="2513190416" sldId="259"/>
            <ac:cxnSpMk id="14" creationId="{98F0650C-11DF-45E6-8EC2-E3B298F0D80A}"/>
          </ac:cxnSpMkLst>
        </pc:cxnChg>
        <pc:cxnChg chg="add del">
          <ac:chgData name="MUHAMMAD ARIF BIN JAMALUDDIN" userId="3aa1bc33-a24c-4531-9959-9b0f6497d211" providerId="ADAL" clId="{465E5488-079E-4356-9F6D-5D2D77805EC0}" dt="2024-05-04T13:08:42.960" v="325" actId="26606"/>
          <ac:cxnSpMkLst>
            <pc:docMk/>
            <pc:sldMk cId="2513190416" sldId="259"/>
            <ac:cxnSpMk id="17" creationId="{98F0650C-11DF-45E6-8EC2-E3B298F0D80A}"/>
          </ac:cxnSpMkLst>
        </pc:cxnChg>
        <pc:cxnChg chg="add del">
          <ac:chgData name="MUHAMMAD ARIF BIN JAMALUDDIN" userId="3aa1bc33-a24c-4531-9959-9b0f6497d211" providerId="ADAL" clId="{465E5488-079E-4356-9F6D-5D2D77805EC0}" dt="2024-05-04T13:08:35.026" v="321" actId="26606"/>
          <ac:cxnSpMkLst>
            <pc:docMk/>
            <pc:sldMk cId="2513190416" sldId="259"/>
            <ac:cxnSpMk id="28" creationId="{8465D64B-59F4-4BDC-B833-A17EF1E04697}"/>
          </ac:cxnSpMkLst>
        </pc:cxnChg>
        <pc:cxnChg chg="add del">
          <ac:chgData name="MUHAMMAD ARIF BIN JAMALUDDIN" userId="3aa1bc33-a24c-4531-9959-9b0f6497d211" providerId="ADAL" clId="{465E5488-079E-4356-9F6D-5D2D77805EC0}" dt="2024-05-04T13:08:35.026" v="321" actId="26606"/>
          <ac:cxnSpMkLst>
            <pc:docMk/>
            <pc:sldMk cId="2513190416" sldId="259"/>
            <ac:cxnSpMk id="32" creationId="{F896B7D9-8894-4E5C-8DCF-35BECF8D365A}"/>
          </ac:cxnSpMkLst>
        </pc:cxnChg>
      </pc:sldChg>
      <pc:sldChg chg="addSp delSp modSp new mod setBg modShow">
        <pc:chgData name="MUHAMMAD ARIF BIN JAMALUDDIN" userId="3aa1bc33-a24c-4531-9959-9b0f6497d211" providerId="ADAL" clId="{465E5488-079E-4356-9F6D-5D2D77805EC0}" dt="2024-05-13T03:32:58.512" v="6107" actId="729"/>
        <pc:sldMkLst>
          <pc:docMk/>
          <pc:sldMk cId="2463640858" sldId="260"/>
        </pc:sldMkLst>
        <pc:spChg chg="mod">
          <ac:chgData name="MUHAMMAD ARIF BIN JAMALUDDIN" userId="3aa1bc33-a24c-4531-9959-9b0f6497d211" providerId="ADAL" clId="{465E5488-079E-4356-9F6D-5D2D77805EC0}" dt="2024-05-06T06:19:37.281" v="3432" actId="26606"/>
          <ac:spMkLst>
            <pc:docMk/>
            <pc:sldMk cId="2463640858" sldId="260"/>
            <ac:spMk id="2" creationId="{10EB3748-C18E-0D22-6086-D60770CFB2EF}"/>
          </ac:spMkLst>
        </pc:spChg>
        <pc:spChg chg="del mod">
          <ac:chgData name="MUHAMMAD ARIF BIN JAMALUDDIN" userId="3aa1bc33-a24c-4531-9959-9b0f6497d211" providerId="ADAL" clId="{465E5488-079E-4356-9F6D-5D2D77805EC0}" dt="2024-05-06T01:50:48.644" v="2014" actId="3680"/>
          <ac:spMkLst>
            <pc:docMk/>
            <pc:sldMk cId="2463640858" sldId="260"/>
            <ac:spMk id="3" creationId="{0CC478E1-B1AB-0107-4ED3-211F4647B8A1}"/>
          </ac:spMkLst>
        </pc:spChg>
        <pc:spChg chg="add del">
          <ac:chgData name="MUHAMMAD ARIF BIN JAMALUDDIN" userId="3aa1bc33-a24c-4531-9959-9b0f6497d211" providerId="ADAL" clId="{465E5488-079E-4356-9F6D-5D2D77805EC0}" dt="2024-05-06T06:19:34.441" v="3425" actId="26606"/>
          <ac:spMkLst>
            <pc:docMk/>
            <pc:sldMk cId="2463640858" sldId="260"/>
            <ac:spMk id="9" creationId="{79CBD3C9-4E66-426D-948E-7CF4778107E8}"/>
          </ac:spMkLst>
        </pc:spChg>
        <pc:spChg chg="add del">
          <ac:chgData name="MUHAMMAD ARIF BIN JAMALUDDIN" userId="3aa1bc33-a24c-4531-9959-9b0f6497d211" providerId="ADAL" clId="{465E5488-079E-4356-9F6D-5D2D77805EC0}" dt="2024-05-06T06:19:34.441" v="3425" actId="26606"/>
          <ac:spMkLst>
            <pc:docMk/>
            <pc:sldMk cId="2463640858" sldId="260"/>
            <ac:spMk id="11" creationId="{DDB95FCF-AD96-482F-9FB8-CD95725E6EFF}"/>
          </ac:spMkLst>
        </pc:spChg>
        <pc:spChg chg="add del">
          <ac:chgData name="MUHAMMAD ARIF BIN JAMALUDDIN" userId="3aa1bc33-a24c-4531-9959-9b0f6497d211" providerId="ADAL" clId="{465E5488-079E-4356-9F6D-5D2D77805EC0}" dt="2024-05-06T06:19:34.441" v="3425" actId="26606"/>
          <ac:spMkLst>
            <pc:docMk/>
            <pc:sldMk cId="2463640858" sldId="260"/>
            <ac:spMk id="15" creationId="{6EF21389-A1DE-4EF4-BA43-0D21F5EFA900}"/>
          </ac:spMkLst>
        </pc:spChg>
        <pc:spChg chg="add del">
          <ac:chgData name="MUHAMMAD ARIF BIN JAMALUDDIN" userId="3aa1bc33-a24c-4531-9959-9b0f6497d211" providerId="ADAL" clId="{465E5488-079E-4356-9F6D-5D2D77805EC0}" dt="2024-05-06T06:19:34.441" v="3425" actId="26606"/>
          <ac:spMkLst>
            <pc:docMk/>
            <pc:sldMk cId="2463640858" sldId="260"/>
            <ac:spMk id="17" creationId="{9FFFEF6E-0CEE-4323-A07F-58FDA5E06A4D}"/>
          </ac:spMkLst>
        </pc:spChg>
        <pc:spChg chg="add del">
          <ac:chgData name="MUHAMMAD ARIF BIN JAMALUDDIN" userId="3aa1bc33-a24c-4531-9959-9b0f6497d211" providerId="ADAL" clId="{465E5488-079E-4356-9F6D-5D2D77805EC0}" dt="2024-05-06T06:19:34.441" v="3425" actId="26606"/>
          <ac:spMkLst>
            <pc:docMk/>
            <pc:sldMk cId="2463640858" sldId="260"/>
            <ac:spMk id="21" creationId="{44D330D6-5765-4B60-A01C-C0E4DE444E4C}"/>
          </ac:spMkLst>
        </pc:spChg>
        <pc:spChg chg="add del">
          <ac:chgData name="MUHAMMAD ARIF BIN JAMALUDDIN" userId="3aa1bc33-a24c-4531-9959-9b0f6497d211" providerId="ADAL" clId="{465E5488-079E-4356-9F6D-5D2D77805EC0}" dt="2024-05-06T06:19:35.504" v="3427" actId="26606"/>
          <ac:spMkLst>
            <pc:docMk/>
            <pc:sldMk cId="2463640858" sldId="260"/>
            <ac:spMk id="23" creationId="{4B54C89A-2D0B-4062-BF97-CA51B69D7B96}"/>
          </ac:spMkLst>
        </pc:spChg>
        <pc:spChg chg="add del">
          <ac:chgData name="MUHAMMAD ARIF BIN JAMALUDDIN" userId="3aa1bc33-a24c-4531-9959-9b0f6497d211" providerId="ADAL" clId="{465E5488-079E-4356-9F6D-5D2D77805EC0}" dt="2024-05-06T06:19:35.504" v="3427" actId="26606"/>
          <ac:spMkLst>
            <pc:docMk/>
            <pc:sldMk cId="2463640858" sldId="260"/>
            <ac:spMk id="24" creationId="{4091C99A-98BE-457D-87BD-7B9B6EDDC19D}"/>
          </ac:spMkLst>
        </pc:spChg>
        <pc:spChg chg="add del">
          <ac:chgData name="MUHAMMAD ARIF BIN JAMALUDDIN" userId="3aa1bc33-a24c-4531-9959-9b0f6497d211" providerId="ADAL" clId="{465E5488-079E-4356-9F6D-5D2D77805EC0}" dt="2024-05-06T06:19:35.504" v="3427" actId="26606"/>
          <ac:spMkLst>
            <pc:docMk/>
            <pc:sldMk cId="2463640858" sldId="260"/>
            <ac:spMk id="25" creationId="{960A769C-8991-4FDE-89A0-A218E5BF677A}"/>
          </ac:spMkLst>
        </pc:spChg>
        <pc:spChg chg="add del">
          <ac:chgData name="MUHAMMAD ARIF BIN JAMALUDDIN" userId="3aa1bc33-a24c-4531-9959-9b0f6497d211" providerId="ADAL" clId="{465E5488-079E-4356-9F6D-5D2D77805EC0}" dt="2024-05-06T06:19:35.504" v="3427" actId="26606"/>
          <ac:spMkLst>
            <pc:docMk/>
            <pc:sldMk cId="2463640858" sldId="260"/>
            <ac:spMk id="26" creationId="{855CA58E-F8D8-4DF3-B813-C2585E0AB0EC}"/>
          </ac:spMkLst>
        </pc:spChg>
        <pc:spChg chg="add del">
          <ac:chgData name="MUHAMMAD ARIF BIN JAMALUDDIN" userId="3aa1bc33-a24c-4531-9959-9b0f6497d211" providerId="ADAL" clId="{465E5488-079E-4356-9F6D-5D2D77805EC0}" dt="2024-05-06T06:19:36.661" v="3429" actId="26606"/>
          <ac:spMkLst>
            <pc:docMk/>
            <pc:sldMk cId="2463640858" sldId="260"/>
            <ac:spMk id="28" creationId="{4B54C89A-2D0B-4062-BF97-CA51B69D7B96}"/>
          </ac:spMkLst>
        </pc:spChg>
        <pc:spChg chg="add del">
          <ac:chgData name="MUHAMMAD ARIF BIN JAMALUDDIN" userId="3aa1bc33-a24c-4531-9959-9b0f6497d211" providerId="ADAL" clId="{465E5488-079E-4356-9F6D-5D2D77805EC0}" dt="2024-05-06T06:19:36.661" v="3429" actId="26606"/>
          <ac:spMkLst>
            <pc:docMk/>
            <pc:sldMk cId="2463640858" sldId="260"/>
            <ac:spMk id="29" creationId="{4091C99A-98BE-457D-87BD-7B9B6EDDC19D}"/>
          </ac:spMkLst>
        </pc:spChg>
        <pc:spChg chg="add del">
          <ac:chgData name="MUHAMMAD ARIF BIN JAMALUDDIN" userId="3aa1bc33-a24c-4531-9959-9b0f6497d211" providerId="ADAL" clId="{465E5488-079E-4356-9F6D-5D2D77805EC0}" dt="2024-05-06T06:19:36.661" v="3429" actId="26606"/>
          <ac:spMkLst>
            <pc:docMk/>
            <pc:sldMk cId="2463640858" sldId="260"/>
            <ac:spMk id="30" creationId="{960A769C-8991-4FDE-89A0-A218E5BF677A}"/>
          </ac:spMkLst>
        </pc:spChg>
        <pc:spChg chg="add del">
          <ac:chgData name="MUHAMMAD ARIF BIN JAMALUDDIN" userId="3aa1bc33-a24c-4531-9959-9b0f6497d211" providerId="ADAL" clId="{465E5488-079E-4356-9F6D-5D2D77805EC0}" dt="2024-05-06T06:19:36.661" v="3429" actId="26606"/>
          <ac:spMkLst>
            <pc:docMk/>
            <pc:sldMk cId="2463640858" sldId="260"/>
            <ac:spMk id="31" creationId="{855CA58E-F8D8-4DF3-B813-C2585E0AB0EC}"/>
          </ac:spMkLst>
        </pc:spChg>
        <pc:spChg chg="add del">
          <ac:chgData name="MUHAMMAD ARIF BIN JAMALUDDIN" userId="3aa1bc33-a24c-4531-9959-9b0f6497d211" providerId="ADAL" clId="{465E5488-079E-4356-9F6D-5D2D77805EC0}" dt="2024-05-06T06:19:37.269" v="3431" actId="26606"/>
          <ac:spMkLst>
            <pc:docMk/>
            <pc:sldMk cId="2463640858" sldId="260"/>
            <ac:spMk id="33" creationId="{8E487A7A-15F8-4EF6-BA1F-30C51E6EC727}"/>
          </ac:spMkLst>
        </pc:spChg>
        <pc:spChg chg="add del">
          <ac:chgData name="MUHAMMAD ARIF BIN JAMALUDDIN" userId="3aa1bc33-a24c-4531-9959-9b0f6497d211" providerId="ADAL" clId="{465E5488-079E-4356-9F6D-5D2D77805EC0}" dt="2024-05-06T06:19:37.269" v="3431" actId="26606"/>
          <ac:spMkLst>
            <pc:docMk/>
            <pc:sldMk cId="2463640858" sldId="260"/>
            <ac:spMk id="34" creationId="{36EFDBF8-A3DC-4DA8-9F33-E9107E70EE4F}"/>
          </ac:spMkLst>
        </pc:spChg>
        <pc:spChg chg="add del">
          <ac:chgData name="MUHAMMAD ARIF BIN JAMALUDDIN" userId="3aa1bc33-a24c-4531-9959-9b0f6497d211" providerId="ADAL" clId="{465E5488-079E-4356-9F6D-5D2D77805EC0}" dt="2024-05-06T06:19:37.269" v="3431" actId="26606"/>
          <ac:spMkLst>
            <pc:docMk/>
            <pc:sldMk cId="2463640858" sldId="260"/>
            <ac:spMk id="35" creationId="{E5332A3D-96DF-4962-8D36-3CA071EED96F}"/>
          </ac:spMkLst>
        </pc:spChg>
        <pc:spChg chg="add">
          <ac:chgData name="MUHAMMAD ARIF BIN JAMALUDDIN" userId="3aa1bc33-a24c-4531-9959-9b0f6497d211" providerId="ADAL" clId="{465E5488-079E-4356-9F6D-5D2D77805EC0}" dt="2024-05-06T06:19:37.281" v="3432" actId="26606"/>
          <ac:spMkLst>
            <pc:docMk/>
            <pc:sldMk cId="2463640858" sldId="260"/>
            <ac:spMk id="37" creationId="{4B54C89A-2D0B-4062-BF97-CA51B69D7B96}"/>
          </ac:spMkLst>
        </pc:spChg>
        <pc:spChg chg="add">
          <ac:chgData name="MUHAMMAD ARIF BIN JAMALUDDIN" userId="3aa1bc33-a24c-4531-9959-9b0f6497d211" providerId="ADAL" clId="{465E5488-079E-4356-9F6D-5D2D77805EC0}" dt="2024-05-06T06:19:37.281" v="3432" actId="26606"/>
          <ac:spMkLst>
            <pc:docMk/>
            <pc:sldMk cId="2463640858" sldId="260"/>
            <ac:spMk id="38" creationId="{4091C99A-98BE-457D-87BD-7B9B6EDDC19D}"/>
          </ac:spMkLst>
        </pc:spChg>
        <pc:spChg chg="add">
          <ac:chgData name="MUHAMMAD ARIF BIN JAMALUDDIN" userId="3aa1bc33-a24c-4531-9959-9b0f6497d211" providerId="ADAL" clId="{465E5488-079E-4356-9F6D-5D2D77805EC0}" dt="2024-05-06T06:19:37.281" v="3432" actId="26606"/>
          <ac:spMkLst>
            <pc:docMk/>
            <pc:sldMk cId="2463640858" sldId="260"/>
            <ac:spMk id="39" creationId="{960A769C-8991-4FDE-89A0-A218E5BF677A}"/>
          </ac:spMkLst>
        </pc:spChg>
        <pc:spChg chg="add">
          <ac:chgData name="MUHAMMAD ARIF BIN JAMALUDDIN" userId="3aa1bc33-a24c-4531-9959-9b0f6497d211" providerId="ADAL" clId="{465E5488-079E-4356-9F6D-5D2D77805EC0}" dt="2024-05-06T06:19:37.281" v="3432" actId="26606"/>
          <ac:spMkLst>
            <pc:docMk/>
            <pc:sldMk cId="2463640858" sldId="260"/>
            <ac:spMk id="40" creationId="{855CA58E-F8D8-4DF3-B813-C2585E0AB0EC}"/>
          </ac:spMkLst>
        </pc:spChg>
        <pc:graphicFrameChg chg="add mod ord modGraphic">
          <ac:chgData name="MUHAMMAD ARIF BIN JAMALUDDIN" userId="3aa1bc33-a24c-4531-9959-9b0f6497d211" providerId="ADAL" clId="{465E5488-079E-4356-9F6D-5D2D77805EC0}" dt="2024-05-08T05:25:16.074" v="6023" actId="113"/>
          <ac:graphicFrameMkLst>
            <pc:docMk/>
            <pc:sldMk cId="2463640858" sldId="260"/>
            <ac:graphicFrameMk id="4" creationId="{CD3105CE-EF0D-5EB2-DC10-5740B4AA27C7}"/>
          </ac:graphicFrameMkLst>
        </pc:graphicFrameChg>
        <pc:cxnChg chg="add del">
          <ac:chgData name="MUHAMMAD ARIF BIN JAMALUDDIN" userId="3aa1bc33-a24c-4531-9959-9b0f6497d211" providerId="ADAL" clId="{465E5488-079E-4356-9F6D-5D2D77805EC0}" dt="2024-05-06T06:19:34.441" v="3425" actId="26606"/>
          <ac:cxnSpMkLst>
            <pc:docMk/>
            <pc:sldMk cId="2463640858" sldId="260"/>
            <ac:cxnSpMk id="13" creationId="{64EEEC00-AD80-4734-BEE6-04CBDEC830C9}"/>
          </ac:cxnSpMkLst>
        </pc:cxnChg>
        <pc:cxnChg chg="add del">
          <ac:chgData name="MUHAMMAD ARIF BIN JAMALUDDIN" userId="3aa1bc33-a24c-4531-9959-9b0f6497d211" providerId="ADAL" clId="{465E5488-079E-4356-9F6D-5D2D77805EC0}" dt="2024-05-06T06:19:34.441" v="3425" actId="26606"/>
          <ac:cxnSpMkLst>
            <pc:docMk/>
            <pc:sldMk cId="2463640858" sldId="260"/>
            <ac:cxnSpMk id="19" creationId="{67A69A5B-FB7E-40C2-A416-68C80A100AEB}"/>
          </ac:cxnSpMkLst>
        </pc:cxnChg>
      </pc:sldChg>
      <pc:sldChg chg="addSp delSp modSp new mod setBg">
        <pc:chgData name="MUHAMMAD ARIF BIN JAMALUDDIN" userId="3aa1bc33-a24c-4531-9959-9b0f6497d211" providerId="ADAL" clId="{465E5488-079E-4356-9F6D-5D2D77805EC0}" dt="2024-05-08T05:26:12.961" v="6037" actId="113"/>
        <pc:sldMkLst>
          <pc:docMk/>
          <pc:sldMk cId="702333503" sldId="261"/>
        </pc:sldMkLst>
        <pc:spChg chg="mod">
          <ac:chgData name="MUHAMMAD ARIF BIN JAMALUDDIN" userId="3aa1bc33-a24c-4531-9959-9b0f6497d211" providerId="ADAL" clId="{465E5488-079E-4356-9F6D-5D2D77805EC0}" dt="2024-05-06T07:38:39.763" v="3662" actId="26606"/>
          <ac:spMkLst>
            <pc:docMk/>
            <pc:sldMk cId="702333503" sldId="261"/>
            <ac:spMk id="2" creationId="{DA34AEA9-D9D6-830A-629F-B827B02ABD6C}"/>
          </ac:spMkLst>
        </pc:spChg>
        <pc:spChg chg="del mod">
          <ac:chgData name="MUHAMMAD ARIF BIN JAMALUDDIN" userId="3aa1bc33-a24c-4531-9959-9b0f6497d211" providerId="ADAL" clId="{465E5488-079E-4356-9F6D-5D2D77805EC0}" dt="2024-05-06T01:52:18.733" v="2016" actId="3680"/>
          <ac:spMkLst>
            <pc:docMk/>
            <pc:sldMk cId="702333503" sldId="261"/>
            <ac:spMk id="3" creationId="{F0CF2586-78EA-9C81-8F9A-0C9259C3DB6B}"/>
          </ac:spMkLst>
        </pc:spChg>
        <pc:spChg chg="add del mod">
          <ac:chgData name="MUHAMMAD ARIF BIN JAMALUDDIN" userId="3aa1bc33-a24c-4531-9959-9b0f6497d211" providerId="ADAL" clId="{465E5488-079E-4356-9F6D-5D2D77805EC0}" dt="2024-05-06T04:19:52.036" v="2702"/>
          <ac:spMkLst>
            <pc:docMk/>
            <pc:sldMk cId="702333503" sldId="261"/>
            <ac:spMk id="6" creationId="{28BF589A-590F-6A9B-C74F-5361742DE265}"/>
          </ac:spMkLst>
        </pc:spChg>
        <pc:spChg chg="add del mod">
          <ac:chgData name="MUHAMMAD ARIF BIN JAMALUDDIN" userId="3aa1bc33-a24c-4531-9959-9b0f6497d211" providerId="ADAL" clId="{465E5488-079E-4356-9F6D-5D2D77805EC0}" dt="2024-05-06T04:34:43.598" v="2719" actId="1032"/>
          <ac:spMkLst>
            <pc:docMk/>
            <pc:sldMk cId="702333503" sldId="261"/>
            <ac:spMk id="9" creationId="{501D4F41-0A0C-771B-2FFB-26F57BC93CB9}"/>
          </ac:spMkLst>
        </pc:spChg>
        <pc:graphicFrameChg chg="add del mod ord modGraphic">
          <ac:chgData name="MUHAMMAD ARIF BIN JAMALUDDIN" userId="3aa1bc33-a24c-4531-9959-9b0f6497d211" providerId="ADAL" clId="{465E5488-079E-4356-9F6D-5D2D77805EC0}" dt="2024-05-06T04:19:35.953" v="2701" actId="478"/>
          <ac:graphicFrameMkLst>
            <pc:docMk/>
            <pc:sldMk cId="702333503" sldId="261"/>
            <ac:graphicFrameMk id="4" creationId="{93C64B7B-C194-1AE9-1B4E-0AA90BDBBA80}"/>
          </ac:graphicFrameMkLst>
        </pc:graphicFrameChg>
        <pc:graphicFrameChg chg="add del">
          <ac:chgData name="MUHAMMAD ARIF BIN JAMALUDDIN" userId="3aa1bc33-a24c-4531-9959-9b0f6497d211" providerId="ADAL" clId="{465E5488-079E-4356-9F6D-5D2D77805EC0}" dt="2024-05-06T04:20:13.799" v="2703" actId="478"/>
          <ac:graphicFrameMkLst>
            <pc:docMk/>
            <pc:sldMk cId="702333503" sldId="261"/>
            <ac:graphicFrameMk id="7" creationId="{19284FB4-A27A-A034-3F5C-7CEF2BC1A302}"/>
          </ac:graphicFrameMkLst>
        </pc:graphicFrameChg>
        <pc:graphicFrameChg chg="add del modGraphic">
          <ac:chgData name="MUHAMMAD ARIF BIN JAMALUDDIN" userId="3aa1bc33-a24c-4531-9959-9b0f6497d211" providerId="ADAL" clId="{465E5488-079E-4356-9F6D-5D2D77805EC0}" dt="2024-05-06T04:29:39.424" v="2705" actId="1032"/>
          <ac:graphicFrameMkLst>
            <pc:docMk/>
            <pc:sldMk cId="702333503" sldId="261"/>
            <ac:graphicFrameMk id="10" creationId="{8B473820-9FFF-2581-4369-35E83C35FE9E}"/>
          </ac:graphicFrameMkLst>
        </pc:graphicFrameChg>
        <pc:graphicFrameChg chg="add del mod modGraphic">
          <ac:chgData name="MUHAMMAD ARIF BIN JAMALUDDIN" userId="3aa1bc33-a24c-4531-9959-9b0f6497d211" providerId="ADAL" clId="{465E5488-079E-4356-9F6D-5D2D77805EC0}" dt="2024-05-06T04:30:17.847" v="2708" actId="1032"/>
          <ac:graphicFrameMkLst>
            <pc:docMk/>
            <pc:sldMk cId="702333503" sldId="261"/>
            <ac:graphicFrameMk id="11" creationId="{02266A64-4119-E37E-F061-937599D2DC18}"/>
          </ac:graphicFrameMkLst>
        </pc:graphicFrameChg>
        <pc:graphicFrameChg chg="add del mod modGraphic">
          <ac:chgData name="MUHAMMAD ARIF BIN JAMALUDDIN" userId="3aa1bc33-a24c-4531-9959-9b0f6497d211" providerId="ADAL" clId="{465E5488-079E-4356-9F6D-5D2D77805EC0}" dt="2024-05-06T04:33:32.541" v="2713" actId="1032"/>
          <ac:graphicFrameMkLst>
            <pc:docMk/>
            <pc:sldMk cId="702333503" sldId="261"/>
            <ac:graphicFrameMk id="12" creationId="{A7A01756-A91C-A836-A7F6-B52329B382A5}"/>
          </ac:graphicFrameMkLst>
        </pc:graphicFrameChg>
        <pc:graphicFrameChg chg="add del modGraphic">
          <ac:chgData name="MUHAMMAD ARIF BIN JAMALUDDIN" userId="3aa1bc33-a24c-4531-9959-9b0f6497d211" providerId="ADAL" clId="{465E5488-079E-4356-9F6D-5D2D77805EC0}" dt="2024-05-06T04:33:47.995" v="2715" actId="1032"/>
          <ac:graphicFrameMkLst>
            <pc:docMk/>
            <pc:sldMk cId="702333503" sldId="261"/>
            <ac:graphicFrameMk id="13" creationId="{852A566A-EC59-DDAD-3B7A-820B116D89AA}"/>
          </ac:graphicFrameMkLst>
        </pc:graphicFrameChg>
        <pc:graphicFrameChg chg="add del mod modGraphic">
          <ac:chgData name="MUHAMMAD ARIF BIN JAMALUDDIN" userId="3aa1bc33-a24c-4531-9959-9b0f6497d211" providerId="ADAL" clId="{465E5488-079E-4356-9F6D-5D2D77805EC0}" dt="2024-05-06T04:34:15.361" v="2718" actId="1032"/>
          <ac:graphicFrameMkLst>
            <pc:docMk/>
            <pc:sldMk cId="702333503" sldId="261"/>
            <ac:graphicFrameMk id="14" creationId="{DB5E139C-93DE-C2EC-B6F3-6DE6E5FDB22B}"/>
          </ac:graphicFrameMkLst>
        </pc:graphicFrameChg>
        <pc:graphicFrameChg chg="add mod modGraphic">
          <ac:chgData name="MUHAMMAD ARIF BIN JAMALUDDIN" userId="3aa1bc33-a24c-4531-9959-9b0f6497d211" providerId="ADAL" clId="{465E5488-079E-4356-9F6D-5D2D77805EC0}" dt="2024-05-08T05:26:12.961" v="6037" actId="113"/>
          <ac:graphicFrameMkLst>
            <pc:docMk/>
            <pc:sldMk cId="702333503" sldId="261"/>
            <ac:graphicFrameMk id="15" creationId="{781DC347-6E25-E3D0-0A5C-E29BFBE0277E}"/>
          </ac:graphicFrameMkLst>
        </pc:graphicFrameChg>
      </pc:sldChg>
      <pc:sldChg chg="addSp delSp modSp new mod setBg setClrOvrMap modShow">
        <pc:chgData name="MUHAMMAD ARIF BIN JAMALUDDIN" userId="3aa1bc33-a24c-4531-9959-9b0f6497d211" providerId="ADAL" clId="{465E5488-079E-4356-9F6D-5D2D77805EC0}" dt="2024-05-13T03:33:11.898" v="6108" actId="729"/>
        <pc:sldMkLst>
          <pc:docMk/>
          <pc:sldMk cId="2955208548" sldId="262"/>
        </pc:sldMkLst>
        <pc:spChg chg="mod">
          <ac:chgData name="MUHAMMAD ARIF BIN JAMALUDDIN" userId="3aa1bc33-a24c-4531-9959-9b0f6497d211" providerId="ADAL" clId="{465E5488-079E-4356-9F6D-5D2D77805EC0}" dt="2024-05-06T07:37:38.061" v="3652" actId="26606"/>
          <ac:spMkLst>
            <pc:docMk/>
            <pc:sldMk cId="2955208548" sldId="262"/>
            <ac:spMk id="2" creationId="{A22FAEF2-FD40-C750-E9B6-4AD93B5694DF}"/>
          </ac:spMkLst>
        </pc:spChg>
        <pc:spChg chg="mod">
          <ac:chgData name="MUHAMMAD ARIF BIN JAMALUDDIN" userId="3aa1bc33-a24c-4531-9959-9b0f6497d211" providerId="ADAL" clId="{465E5488-079E-4356-9F6D-5D2D77805EC0}" dt="2024-05-06T07:37:58.616" v="3659" actId="207"/>
          <ac:spMkLst>
            <pc:docMk/>
            <pc:sldMk cId="2955208548" sldId="262"/>
            <ac:spMk id="3" creationId="{2CC5D996-3720-4F29-4E5F-A7B1291191DE}"/>
          </ac:spMkLst>
        </pc:spChg>
        <pc:spChg chg="add del">
          <ac:chgData name="MUHAMMAD ARIF BIN JAMALUDDIN" userId="3aa1bc33-a24c-4531-9959-9b0f6497d211" providerId="ADAL" clId="{465E5488-079E-4356-9F6D-5D2D77805EC0}" dt="2024-05-06T07:37:38.061" v="3652" actId="26606"/>
          <ac:spMkLst>
            <pc:docMk/>
            <pc:sldMk cId="2955208548" sldId="262"/>
            <ac:spMk id="8" creationId="{12ABE273-A57A-4523-99C5-F4D7F4511094}"/>
          </ac:spMkLst>
        </pc:spChg>
        <pc:spChg chg="add del">
          <ac:chgData name="MUHAMMAD ARIF BIN JAMALUDDIN" userId="3aa1bc33-a24c-4531-9959-9b0f6497d211" providerId="ADAL" clId="{465E5488-079E-4356-9F6D-5D2D77805EC0}" dt="2024-05-06T07:37:38.061" v="3652" actId="26606"/>
          <ac:spMkLst>
            <pc:docMk/>
            <pc:sldMk cId="2955208548" sldId="262"/>
            <ac:spMk id="10" creationId="{21A15CF5-392D-404A-8095-DD2085F2FBA3}"/>
          </ac:spMkLst>
        </pc:spChg>
        <pc:spChg chg="add">
          <ac:chgData name="MUHAMMAD ARIF BIN JAMALUDDIN" userId="3aa1bc33-a24c-4531-9959-9b0f6497d211" providerId="ADAL" clId="{465E5488-079E-4356-9F6D-5D2D77805EC0}" dt="2024-05-06T07:37:38.061" v="3652" actId="26606"/>
          <ac:spMkLst>
            <pc:docMk/>
            <pc:sldMk cId="2955208548" sldId="262"/>
            <ac:spMk id="18" creationId="{F28D9B36-75B9-4435-83E6-0A9C81A12E95}"/>
          </ac:spMkLst>
        </pc:spChg>
        <pc:picChg chg="add">
          <ac:chgData name="MUHAMMAD ARIF BIN JAMALUDDIN" userId="3aa1bc33-a24c-4531-9959-9b0f6497d211" providerId="ADAL" clId="{465E5488-079E-4356-9F6D-5D2D77805EC0}" dt="2024-05-06T07:37:38.061" v="3652" actId="26606"/>
          <ac:picMkLst>
            <pc:docMk/>
            <pc:sldMk cId="2955208548" sldId="262"/>
            <ac:picMk id="14" creationId="{6116FF44-B72F-9649-F981-9497D32B98DA}"/>
          </ac:picMkLst>
        </pc:picChg>
        <pc:cxnChg chg="add del">
          <ac:chgData name="MUHAMMAD ARIF BIN JAMALUDDIN" userId="3aa1bc33-a24c-4531-9959-9b0f6497d211" providerId="ADAL" clId="{465E5488-079E-4356-9F6D-5D2D77805EC0}" dt="2024-05-06T07:37:38.061" v="3652" actId="26606"/>
          <ac:cxnSpMkLst>
            <pc:docMk/>
            <pc:sldMk cId="2955208548" sldId="262"/>
            <ac:cxnSpMk id="12" creationId="{3D0F74E7-7AA9-4171-BCD1-C325B7632D04}"/>
          </ac:cxnSpMkLst>
        </pc:cxnChg>
      </pc:sldChg>
      <pc:sldChg chg="addSp delSp modSp new mod setBg">
        <pc:chgData name="MUHAMMAD ARIF BIN JAMALUDDIN" userId="3aa1bc33-a24c-4531-9959-9b0f6497d211" providerId="ADAL" clId="{465E5488-079E-4356-9F6D-5D2D77805EC0}" dt="2024-05-15T13:42:40.179" v="6654" actId="20577"/>
        <pc:sldMkLst>
          <pc:docMk/>
          <pc:sldMk cId="532503756" sldId="263"/>
        </pc:sldMkLst>
        <pc:spChg chg="mod">
          <ac:chgData name="MUHAMMAD ARIF BIN JAMALUDDIN" userId="3aa1bc33-a24c-4531-9959-9b0f6497d211" providerId="ADAL" clId="{465E5488-079E-4356-9F6D-5D2D77805EC0}" dt="2024-05-06T06:18:36.596" v="3395" actId="14100"/>
          <ac:spMkLst>
            <pc:docMk/>
            <pc:sldMk cId="532503756" sldId="263"/>
            <ac:spMk id="2" creationId="{D8377B91-9070-00CB-F608-C1732146FF5B}"/>
          </ac:spMkLst>
        </pc:spChg>
        <pc:spChg chg="add del mod">
          <ac:chgData name="MUHAMMAD ARIF BIN JAMALUDDIN" userId="3aa1bc33-a24c-4531-9959-9b0f6497d211" providerId="ADAL" clId="{465E5488-079E-4356-9F6D-5D2D77805EC0}" dt="2024-05-06T06:10:20.347" v="3386" actId="26606"/>
          <ac:spMkLst>
            <pc:docMk/>
            <pc:sldMk cId="532503756" sldId="263"/>
            <ac:spMk id="3" creationId="{ACE4A943-A91D-E2B3-EB85-2064AF79E7EB}"/>
          </ac:spMkLst>
        </pc:spChg>
        <pc:spChg chg="add del">
          <ac:chgData name="MUHAMMAD ARIF BIN JAMALUDDIN" userId="3aa1bc33-a24c-4531-9959-9b0f6497d211" providerId="ADAL" clId="{465E5488-079E-4356-9F6D-5D2D77805EC0}" dt="2024-05-06T06:10:20.347" v="3386" actId="26606"/>
          <ac:spMkLst>
            <pc:docMk/>
            <pc:sldMk cId="532503756" sldId="263"/>
            <ac:spMk id="8" creationId="{7578A52D-2496-4956-A9A4-EA5C38B2F1FC}"/>
          </ac:spMkLst>
        </pc:spChg>
        <pc:spChg chg="add del">
          <ac:chgData name="MUHAMMAD ARIF BIN JAMALUDDIN" userId="3aa1bc33-a24c-4531-9959-9b0f6497d211" providerId="ADAL" clId="{465E5488-079E-4356-9F6D-5D2D77805EC0}" dt="2024-05-06T06:10:20.347" v="3386" actId="26606"/>
          <ac:spMkLst>
            <pc:docMk/>
            <pc:sldMk cId="532503756" sldId="263"/>
            <ac:spMk id="10" creationId="{9809C8E2-EF9B-4E0B-A17E-836DE0508E76}"/>
          </ac:spMkLst>
        </pc:spChg>
        <pc:spChg chg="add del">
          <ac:chgData name="MUHAMMAD ARIF BIN JAMALUDDIN" userId="3aa1bc33-a24c-4531-9959-9b0f6497d211" providerId="ADAL" clId="{465E5488-079E-4356-9F6D-5D2D77805EC0}" dt="2024-05-06T06:10:20.347" v="3386" actId="26606"/>
          <ac:spMkLst>
            <pc:docMk/>
            <pc:sldMk cId="532503756" sldId="263"/>
            <ac:spMk id="12" creationId="{61EB557E-621E-4254-B750-85274C5F4D5C}"/>
          </ac:spMkLst>
        </pc:spChg>
        <pc:spChg chg="add del">
          <ac:chgData name="MUHAMMAD ARIF BIN JAMALUDDIN" userId="3aa1bc33-a24c-4531-9959-9b0f6497d211" providerId="ADAL" clId="{465E5488-079E-4356-9F6D-5D2D77805EC0}" dt="2024-05-06T06:10:20.340" v="3385" actId="26606"/>
          <ac:spMkLst>
            <pc:docMk/>
            <pc:sldMk cId="532503756" sldId="263"/>
            <ac:spMk id="18" creationId="{809C0BCD-BEE9-423F-A51C-BCCD8E5EAADA}"/>
          </ac:spMkLst>
        </pc:spChg>
        <pc:spChg chg="add del">
          <ac:chgData name="MUHAMMAD ARIF BIN JAMALUDDIN" userId="3aa1bc33-a24c-4531-9959-9b0f6497d211" providerId="ADAL" clId="{465E5488-079E-4356-9F6D-5D2D77805EC0}" dt="2024-05-06T06:10:20.340" v="3385" actId="26606"/>
          <ac:spMkLst>
            <pc:docMk/>
            <pc:sldMk cId="532503756" sldId="263"/>
            <ac:spMk id="20" creationId="{9998D094-42B2-42BA-AA14-E8FBE073A5D8}"/>
          </ac:spMkLst>
        </pc:spChg>
        <pc:spChg chg="add del">
          <ac:chgData name="MUHAMMAD ARIF BIN JAMALUDDIN" userId="3aa1bc33-a24c-4531-9959-9b0f6497d211" providerId="ADAL" clId="{465E5488-079E-4356-9F6D-5D2D77805EC0}" dt="2024-05-06T06:10:20.340" v="3385" actId="26606"/>
          <ac:spMkLst>
            <pc:docMk/>
            <pc:sldMk cId="532503756" sldId="263"/>
            <ac:spMk id="24" creationId="{E7818327-9D44-4214-BEC7-F7463A8BDE7B}"/>
          </ac:spMkLst>
        </pc:spChg>
        <pc:spChg chg="add">
          <ac:chgData name="MUHAMMAD ARIF BIN JAMALUDDIN" userId="3aa1bc33-a24c-4531-9959-9b0f6497d211" providerId="ADAL" clId="{465E5488-079E-4356-9F6D-5D2D77805EC0}" dt="2024-05-06T06:10:20.347" v="3386" actId="26606"/>
          <ac:spMkLst>
            <pc:docMk/>
            <pc:sldMk cId="532503756" sldId="263"/>
            <ac:spMk id="28" creationId="{24FB4153-1E3E-4AE9-8306-E8C292894B04}"/>
          </ac:spMkLst>
        </pc:spChg>
        <pc:spChg chg="add">
          <ac:chgData name="MUHAMMAD ARIF BIN JAMALUDDIN" userId="3aa1bc33-a24c-4531-9959-9b0f6497d211" providerId="ADAL" clId="{465E5488-079E-4356-9F6D-5D2D77805EC0}" dt="2024-05-06T06:10:20.347" v="3386" actId="26606"/>
          <ac:spMkLst>
            <pc:docMk/>
            <pc:sldMk cId="532503756" sldId="263"/>
            <ac:spMk id="29" creationId="{809C0BCD-BEE9-423F-A51C-BCCD8E5EAADA}"/>
          </ac:spMkLst>
        </pc:spChg>
        <pc:spChg chg="add">
          <ac:chgData name="MUHAMMAD ARIF BIN JAMALUDDIN" userId="3aa1bc33-a24c-4531-9959-9b0f6497d211" providerId="ADAL" clId="{465E5488-079E-4356-9F6D-5D2D77805EC0}" dt="2024-05-06T06:10:20.347" v="3386" actId="26606"/>
          <ac:spMkLst>
            <pc:docMk/>
            <pc:sldMk cId="532503756" sldId="263"/>
            <ac:spMk id="30" creationId="{9998D094-42B2-42BA-AA14-E8FBE073A5D8}"/>
          </ac:spMkLst>
        </pc:spChg>
        <pc:spChg chg="add">
          <ac:chgData name="MUHAMMAD ARIF BIN JAMALUDDIN" userId="3aa1bc33-a24c-4531-9959-9b0f6497d211" providerId="ADAL" clId="{465E5488-079E-4356-9F6D-5D2D77805EC0}" dt="2024-05-06T06:10:20.347" v="3386" actId="26606"/>
          <ac:spMkLst>
            <pc:docMk/>
            <pc:sldMk cId="532503756" sldId="263"/>
            <ac:spMk id="32" creationId="{F7726A94-1EF0-4D91-B7BF-C033E3D6E51B}"/>
          </ac:spMkLst>
        </pc:spChg>
        <pc:graphicFrameChg chg="add mod modGraphic">
          <ac:chgData name="MUHAMMAD ARIF BIN JAMALUDDIN" userId="3aa1bc33-a24c-4531-9959-9b0f6497d211" providerId="ADAL" clId="{465E5488-079E-4356-9F6D-5D2D77805EC0}" dt="2024-05-15T01:11:34.445" v="6483" actId="20577"/>
          <ac:graphicFrameMkLst>
            <pc:docMk/>
            <pc:sldMk cId="532503756" sldId="263"/>
            <ac:graphicFrameMk id="4" creationId="{A08BFA3F-065B-0CE5-5C4D-43CB414E67AD}"/>
          </ac:graphicFrameMkLst>
        </pc:graphicFrameChg>
        <pc:graphicFrameChg chg="add mod modGraphic">
          <ac:chgData name="MUHAMMAD ARIF BIN JAMALUDDIN" userId="3aa1bc33-a24c-4531-9959-9b0f6497d211" providerId="ADAL" clId="{465E5488-079E-4356-9F6D-5D2D77805EC0}" dt="2024-05-15T13:42:40.179" v="6654" actId="20577"/>
          <ac:graphicFrameMkLst>
            <pc:docMk/>
            <pc:sldMk cId="532503756" sldId="263"/>
            <ac:graphicFrameMk id="5" creationId="{F74AA2B2-4953-6473-2C45-F90E269087BB}"/>
          </ac:graphicFrameMkLst>
        </pc:graphicFrameChg>
        <pc:picChg chg="add del">
          <ac:chgData name="MUHAMMAD ARIF BIN JAMALUDDIN" userId="3aa1bc33-a24c-4531-9959-9b0f6497d211" providerId="ADAL" clId="{465E5488-079E-4356-9F6D-5D2D77805EC0}" dt="2024-05-06T06:10:20.340" v="3385" actId="26606"/>
          <ac:picMkLst>
            <pc:docMk/>
            <pc:sldMk cId="532503756" sldId="263"/>
            <ac:picMk id="14" creationId="{7CB20084-C95A-216D-A754-B3B6ADD1E183}"/>
          </ac:picMkLst>
        </pc:picChg>
        <pc:picChg chg="add">
          <ac:chgData name="MUHAMMAD ARIF BIN JAMALUDDIN" userId="3aa1bc33-a24c-4531-9959-9b0f6497d211" providerId="ADAL" clId="{465E5488-079E-4356-9F6D-5D2D77805EC0}" dt="2024-05-06T06:10:20.347" v="3386" actId="26606"/>
          <ac:picMkLst>
            <pc:docMk/>
            <pc:sldMk cId="532503756" sldId="263"/>
            <ac:picMk id="33" creationId="{6AF75C9F-1A50-AEAE-2D90-A2A7BA65D682}"/>
          </ac:picMkLst>
        </pc:picChg>
        <pc:cxnChg chg="add del">
          <ac:chgData name="MUHAMMAD ARIF BIN JAMALUDDIN" userId="3aa1bc33-a24c-4531-9959-9b0f6497d211" providerId="ADAL" clId="{465E5488-079E-4356-9F6D-5D2D77805EC0}" dt="2024-05-06T06:10:20.340" v="3385" actId="26606"/>
          <ac:cxnSpMkLst>
            <pc:docMk/>
            <pc:sldMk cId="532503756" sldId="263"/>
            <ac:cxnSpMk id="22" creationId="{8465D64B-59F4-4BDC-B833-A17EF1E04697}"/>
          </ac:cxnSpMkLst>
        </pc:cxnChg>
        <pc:cxnChg chg="add del">
          <ac:chgData name="MUHAMMAD ARIF BIN JAMALUDDIN" userId="3aa1bc33-a24c-4531-9959-9b0f6497d211" providerId="ADAL" clId="{465E5488-079E-4356-9F6D-5D2D77805EC0}" dt="2024-05-06T06:10:20.340" v="3385" actId="26606"/>
          <ac:cxnSpMkLst>
            <pc:docMk/>
            <pc:sldMk cId="532503756" sldId="263"/>
            <ac:cxnSpMk id="26" creationId="{F896B7D9-8894-4E5C-8DCF-35BECF8D365A}"/>
          </ac:cxnSpMkLst>
        </pc:cxnChg>
        <pc:cxnChg chg="add">
          <ac:chgData name="MUHAMMAD ARIF BIN JAMALUDDIN" userId="3aa1bc33-a24c-4531-9959-9b0f6497d211" providerId="ADAL" clId="{465E5488-079E-4356-9F6D-5D2D77805EC0}" dt="2024-05-06T06:10:20.347" v="3386" actId="26606"/>
          <ac:cxnSpMkLst>
            <pc:docMk/>
            <pc:sldMk cId="532503756" sldId="263"/>
            <ac:cxnSpMk id="31" creationId="{8465D64B-59F4-4BDC-B833-A17EF1E04697}"/>
          </ac:cxnSpMkLst>
        </pc:cxnChg>
        <pc:cxnChg chg="add">
          <ac:chgData name="MUHAMMAD ARIF BIN JAMALUDDIN" userId="3aa1bc33-a24c-4531-9959-9b0f6497d211" providerId="ADAL" clId="{465E5488-079E-4356-9F6D-5D2D77805EC0}" dt="2024-05-06T06:10:20.347" v="3386" actId="26606"/>
          <ac:cxnSpMkLst>
            <pc:docMk/>
            <pc:sldMk cId="532503756" sldId="263"/>
            <ac:cxnSpMk id="34" creationId="{98F0650C-11DF-45E6-8EC2-E3B298F0D80A}"/>
          </ac:cxnSpMkLst>
        </pc:cxnChg>
      </pc:sldChg>
      <pc:sldChg chg="addSp delSp modSp new mod setBg">
        <pc:chgData name="MUHAMMAD ARIF BIN JAMALUDDIN" userId="3aa1bc33-a24c-4531-9959-9b0f6497d211" providerId="ADAL" clId="{465E5488-079E-4356-9F6D-5D2D77805EC0}" dt="2024-05-06T06:20:22.424" v="3448" actId="26606"/>
        <pc:sldMkLst>
          <pc:docMk/>
          <pc:sldMk cId="2386123710" sldId="264"/>
        </pc:sldMkLst>
        <pc:spChg chg="mod">
          <ac:chgData name="MUHAMMAD ARIF BIN JAMALUDDIN" userId="3aa1bc33-a24c-4531-9959-9b0f6497d211" providerId="ADAL" clId="{465E5488-079E-4356-9F6D-5D2D77805EC0}" dt="2024-05-06T06:20:22.424" v="3448" actId="26606"/>
          <ac:spMkLst>
            <pc:docMk/>
            <pc:sldMk cId="2386123710" sldId="264"/>
            <ac:spMk id="2" creationId="{42668448-C1E2-DD8E-C544-2CBBB581EECF}"/>
          </ac:spMkLst>
        </pc:spChg>
        <pc:spChg chg="add del">
          <ac:chgData name="MUHAMMAD ARIF BIN JAMALUDDIN" userId="3aa1bc33-a24c-4531-9959-9b0f6497d211" providerId="ADAL" clId="{465E5488-079E-4356-9F6D-5D2D77805EC0}" dt="2024-05-06T05:39:20.516" v="3094" actId="1032"/>
          <ac:spMkLst>
            <pc:docMk/>
            <pc:sldMk cId="2386123710" sldId="264"/>
            <ac:spMk id="3" creationId="{00343AB5-26E5-CB82-4C28-E3F613C72A75}"/>
          </ac:spMkLst>
        </pc:spChg>
        <pc:spChg chg="add del">
          <ac:chgData name="MUHAMMAD ARIF BIN JAMALUDDIN" userId="3aa1bc33-a24c-4531-9959-9b0f6497d211" providerId="ADAL" clId="{465E5488-079E-4356-9F6D-5D2D77805EC0}" dt="2024-05-06T06:20:22.390" v="3447" actId="26606"/>
          <ac:spMkLst>
            <pc:docMk/>
            <pc:sldMk cId="2386123710" sldId="264"/>
            <ac:spMk id="11" creationId="{4B54C89A-2D0B-4062-BF97-CA51B69D7B96}"/>
          </ac:spMkLst>
        </pc:spChg>
        <pc:spChg chg="add del">
          <ac:chgData name="MUHAMMAD ARIF BIN JAMALUDDIN" userId="3aa1bc33-a24c-4531-9959-9b0f6497d211" providerId="ADAL" clId="{465E5488-079E-4356-9F6D-5D2D77805EC0}" dt="2024-05-06T06:20:22.390" v="3447" actId="26606"/>
          <ac:spMkLst>
            <pc:docMk/>
            <pc:sldMk cId="2386123710" sldId="264"/>
            <ac:spMk id="13" creationId="{4091C99A-98BE-457D-87BD-7B9B6EDDC19D}"/>
          </ac:spMkLst>
        </pc:spChg>
        <pc:spChg chg="add del">
          <ac:chgData name="MUHAMMAD ARIF BIN JAMALUDDIN" userId="3aa1bc33-a24c-4531-9959-9b0f6497d211" providerId="ADAL" clId="{465E5488-079E-4356-9F6D-5D2D77805EC0}" dt="2024-05-06T06:20:22.390" v="3447" actId="26606"/>
          <ac:spMkLst>
            <pc:docMk/>
            <pc:sldMk cId="2386123710" sldId="264"/>
            <ac:spMk id="15" creationId="{960A769C-8991-4FDE-89A0-A218E5BF677A}"/>
          </ac:spMkLst>
        </pc:spChg>
        <pc:spChg chg="add del">
          <ac:chgData name="MUHAMMAD ARIF BIN JAMALUDDIN" userId="3aa1bc33-a24c-4531-9959-9b0f6497d211" providerId="ADAL" clId="{465E5488-079E-4356-9F6D-5D2D77805EC0}" dt="2024-05-06T06:20:22.390" v="3447" actId="26606"/>
          <ac:spMkLst>
            <pc:docMk/>
            <pc:sldMk cId="2386123710" sldId="264"/>
            <ac:spMk id="17" creationId="{855CA58E-F8D8-4DF3-B813-C2585E0AB0EC}"/>
          </ac:spMkLst>
        </pc:spChg>
        <pc:graphicFrameChg chg="add del modGraphic">
          <ac:chgData name="MUHAMMAD ARIF BIN JAMALUDDIN" userId="3aa1bc33-a24c-4531-9959-9b0f6497d211" providerId="ADAL" clId="{465E5488-079E-4356-9F6D-5D2D77805EC0}" dt="2024-05-06T05:38:09.923" v="3088" actId="1032"/>
          <ac:graphicFrameMkLst>
            <pc:docMk/>
            <pc:sldMk cId="2386123710" sldId="264"/>
            <ac:graphicFrameMk id="4" creationId="{0491D027-DFA5-3549-5523-9165F1CA0EC3}"/>
          </ac:graphicFrameMkLst>
        </pc:graphicFrameChg>
        <pc:graphicFrameChg chg="add del mod modGraphic">
          <ac:chgData name="MUHAMMAD ARIF BIN JAMALUDDIN" userId="3aa1bc33-a24c-4531-9959-9b0f6497d211" providerId="ADAL" clId="{465E5488-079E-4356-9F6D-5D2D77805EC0}" dt="2024-05-06T05:39:03.454" v="3093" actId="1032"/>
          <ac:graphicFrameMkLst>
            <pc:docMk/>
            <pc:sldMk cId="2386123710" sldId="264"/>
            <ac:graphicFrameMk id="5" creationId="{35627845-AA62-709B-C92F-FAE3DE09D208}"/>
          </ac:graphicFrameMkLst>
        </pc:graphicFrameChg>
        <pc:graphicFrameChg chg="add mod modGraphic">
          <ac:chgData name="MUHAMMAD ARIF BIN JAMALUDDIN" userId="3aa1bc33-a24c-4531-9959-9b0f6497d211" providerId="ADAL" clId="{465E5488-079E-4356-9F6D-5D2D77805EC0}" dt="2024-05-06T06:20:22.424" v="3448" actId="26606"/>
          <ac:graphicFrameMkLst>
            <pc:docMk/>
            <pc:sldMk cId="2386123710" sldId="264"/>
            <ac:graphicFrameMk id="6" creationId="{1DE74827-82C5-74FD-0A81-7DE4B12D05C7}"/>
          </ac:graphicFrameMkLst>
        </pc:graphicFrameChg>
      </pc:sldChg>
      <pc:sldChg chg="addSp delSp modSp new del mod setBg">
        <pc:chgData name="MUHAMMAD ARIF BIN JAMALUDDIN" userId="3aa1bc33-a24c-4531-9959-9b0f6497d211" providerId="ADAL" clId="{465E5488-079E-4356-9F6D-5D2D77805EC0}" dt="2024-05-15T15:01:42.293" v="6664" actId="2696"/>
        <pc:sldMkLst>
          <pc:docMk/>
          <pc:sldMk cId="3955030600" sldId="265"/>
        </pc:sldMkLst>
        <pc:spChg chg="del mod">
          <ac:chgData name="MUHAMMAD ARIF BIN JAMALUDDIN" userId="3aa1bc33-a24c-4531-9959-9b0f6497d211" providerId="ADAL" clId="{465E5488-079E-4356-9F6D-5D2D77805EC0}" dt="2024-05-15T15:01:27.390" v="6661" actId="478"/>
          <ac:spMkLst>
            <pc:docMk/>
            <pc:sldMk cId="3955030600" sldId="265"/>
            <ac:spMk id="2" creationId="{DA58C103-7A07-4774-D47F-A86AB8402F47}"/>
          </ac:spMkLst>
        </pc:spChg>
        <pc:spChg chg="del">
          <ac:chgData name="MUHAMMAD ARIF BIN JAMALUDDIN" userId="3aa1bc33-a24c-4531-9959-9b0f6497d211" providerId="ADAL" clId="{465E5488-079E-4356-9F6D-5D2D77805EC0}" dt="2024-05-06T06:19:00.608" v="3422" actId="26606"/>
          <ac:spMkLst>
            <pc:docMk/>
            <pc:sldMk cId="3955030600" sldId="265"/>
            <ac:spMk id="3" creationId="{FBD206C2-FD03-97DA-295B-CEAA40B0D451}"/>
          </ac:spMkLst>
        </pc:spChg>
        <pc:spChg chg="add mod">
          <ac:chgData name="MUHAMMAD ARIF BIN JAMALUDDIN" userId="3aa1bc33-a24c-4531-9959-9b0f6497d211" providerId="ADAL" clId="{465E5488-079E-4356-9F6D-5D2D77805EC0}" dt="2024-05-15T15:01:27.390" v="6661" actId="478"/>
          <ac:spMkLst>
            <pc:docMk/>
            <pc:sldMk cId="3955030600" sldId="265"/>
            <ac:spMk id="6" creationId="{A72F9A6B-F9B0-061C-8FCC-DB90CAAAF64F}"/>
          </ac:spMkLst>
        </pc:spChg>
        <pc:spChg chg="add del">
          <ac:chgData name="MUHAMMAD ARIF BIN JAMALUDDIN" userId="3aa1bc33-a24c-4531-9959-9b0f6497d211" providerId="ADAL" clId="{465E5488-079E-4356-9F6D-5D2D77805EC0}" dt="2024-05-06T07:29:24.700" v="3562" actId="26606"/>
          <ac:spMkLst>
            <pc:docMk/>
            <pc:sldMk cId="3955030600" sldId="265"/>
            <ac:spMk id="10" creationId="{79CBD3C9-4E66-426D-948E-7CF4778107E8}"/>
          </ac:spMkLst>
        </pc:spChg>
        <pc:spChg chg="add del">
          <ac:chgData name="MUHAMMAD ARIF BIN JAMALUDDIN" userId="3aa1bc33-a24c-4531-9959-9b0f6497d211" providerId="ADAL" clId="{465E5488-079E-4356-9F6D-5D2D77805EC0}" dt="2024-05-06T07:29:24.700" v="3562" actId="26606"/>
          <ac:spMkLst>
            <pc:docMk/>
            <pc:sldMk cId="3955030600" sldId="265"/>
            <ac:spMk id="12" creationId="{DDB95FCF-AD96-482F-9FB8-CD95725E6EFF}"/>
          </ac:spMkLst>
        </pc:spChg>
        <pc:spChg chg="add del">
          <ac:chgData name="MUHAMMAD ARIF BIN JAMALUDDIN" userId="3aa1bc33-a24c-4531-9959-9b0f6497d211" providerId="ADAL" clId="{465E5488-079E-4356-9F6D-5D2D77805EC0}" dt="2024-05-06T07:29:24.700" v="3562" actId="26606"/>
          <ac:spMkLst>
            <pc:docMk/>
            <pc:sldMk cId="3955030600" sldId="265"/>
            <ac:spMk id="16" creationId="{6C26C0AB-632B-4701-A5A6-052B75B7F659}"/>
          </ac:spMkLst>
        </pc:spChg>
        <pc:spChg chg="add del">
          <ac:chgData name="MUHAMMAD ARIF BIN JAMALUDDIN" userId="3aa1bc33-a24c-4531-9959-9b0f6497d211" providerId="ADAL" clId="{465E5488-079E-4356-9F6D-5D2D77805EC0}" dt="2024-05-06T07:29:24.700" v="3562" actId="26606"/>
          <ac:spMkLst>
            <pc:docMk/>
            <pc:sldMk cId="3955030600" sldId="265"/>
            <ac:spMk id="18" creationId="{122A2853-A55A-47F7-902F-6DE7185D8DA6}"/>
          </ac:spMkLst>
        </pc:spChg>
        <pc:spChg chg="add del">
          <ac:chgData name="MUHAMMAD ARIF BIN JAMALUDDIN" userId="3aa1bc33-a24c-4531-9959-9b0f6497d211" providerId="ADAL" clId="{465E5488-079E-4356-9F6D-5D2D77805EC0}" dt="2024-05-06T07:29:24.700" v="3562" actId="26606"/>
          <ac:spMkLst>
            <pc:docMk/>
            <pc:sldMk cId="3955030600" sldId="265"/>
            <ac:spMk id="22" creationId="{F4F11129-8A77-4850-9BAB-FDA0CF4F3B66}"/>
          </ac:spMkLst>
        </pc:spChg>
        <pc:spChg chg="add">
          <ac:chgData name="MUHAMMAD ARIF BIN JAMALUDDIN" userId="3aa1bc33-a24c-4531-9959-9b0f6497d211" providerId="ADAL" clId="{465E5488-079E-4356-9F6D-5D2D77805EC0}" dt="2024-05-06T07:29:24.700" v="3562" actId="26606"/>
          <ac:spMkLst>
            <pc:docMk/>
            <pc:sldMk cId="3955030600" sldId="265"/>
            <ac:spMk id="27" creationId="{79CBD3C9-4E66-426D-948E-7CF4778107E8}"/>
          </ac:spMkLst>
        </pc:spChg>
        <pc:spChg chg="add">
          <ac:chgData name="MUHAMMAD ARIF BIN JAMALUDDIN" userId="3aa1bc33-a24c-4531-9959-9b0f6497d211" providerId="ADAL" clId="{465E5488-079E-4356-9F6D-5D2D77805EC0}" dt="2024-05-06T07:29:24.700" v="3562" actId="26606"/>
          <ac:spMkLst>
            <pc:docMk/>
            <pc:sldMk cId="3955030600" sldId="265"/>
            <ac:spMk id="29" creationId="{DDB95FCF-AD96-482F-9FB8-CD95725E6EFF}"/>
          </ac:spMkLst>
        </pc:spChg>
        <pc:spChg chg="add">
          <ac:chgData name="MUHAMMAD ARIF BIN JAMALUDDIN" userId="3aa1bc33-a24c-4531-9959-9b0f6497d211" providerId="ADAL" clId="{465E5488-079E-4356-9F6D-5D2D77805EC0}" dt="2024-05-06T07:29:24.700" v="3562" actId="26606"/>
          <ac:spMkLst>
            <pc:docMk/>
            <pc:sldMk cId="3955030600" sldId="265"/>
            <ac:spMk id="33" creationId="{24AF37F0-1E8F-443E-AA28-4BC6348204B4}"/>
          </ac:spMkLst>
        </pc:spChg>
        <pc:spChg chg="add">
          <ac:chgData name="MUHAMMAD ARIF BIN JAMALUDDIN" userId="3aa1bc33-a24c-4531-9959-9b0f6497d211" providerId="ADAL" clId="{465E5488-079E-4356-9F6D-5D2D77805EC0}" dt="2024-05-06T07:29:24.700" v="3562" actId="26606"/>
          <ac:spMkLst>
            <pc:docMk/>
            <pc:sldMk cId="3955030600" sldId="265"/>
            <ac:spMk id="35" creationId="{3DBE9D54-6250-40F2-A23A-F9CEBF5F9196}"/>
          </ac:spMkLst>
        </pc:spChg>
        <pc:picChg chg="add mod">
          <ac:chgData name="MUHAMMAD ARIF BIN JAMALUDDIN" userId="3aa1bc33-a24c-4531-9959-9b0f6497d211" providerId="ADAL" clId="{465E5488-079E-4356-9F6D-5D2D77805EC0}" dt="2024-05-15T15:01:33.413" v="6663" actId="14100"/>
          <ac:picMkLst>
            <pc:docMk/>
            <pc:sldMk cId="3955030600" sldId="265"/>
            <ac:picMk id="4" creationId="{9D677EAE-5D49-6D82-A1C8-487311CBA9CE}"/>
          </ac:picMkLst>
        </pc:picChg>
        <pc:picChg chg="add mod">
          <ac:chgData name="MUHAMMAD ARIF BIN JAMALUDDIN" userId="3aa1bc33-a24c-4531-9959-9b0f6497d211" providerId="ADAL" clId="{465E5488-079E-4356-9F6D-5D2D77805EC0}" dt="2024-05-06T07:29:41.940" v="3568" actId="1076"/>
          <ac:picMkLst>
            <pc:docMk/>
            <pc:sldMk cId="3955030600" sldId="265"/>
            <ac:picMk id="7" creationId="{A103859A-CD3B-5E5A-1ACF-2857FB9FC030}"/>
          </ac:picMkLst>
        </pc:picChg>
        <pc:cxnChg chg="add del">
          <ac:chgData name="MUHAMMAD ARIF BIN JAMALUDDIN" userId="3aa1bc33-a24c-4531-9959-9b0f6497d211" providerId="ADAL" clId="{465E5488-079E-4356-9F6D-5D2D77805EC0}" dt="2024-05-06T07:29:24.700" v="3562" actId="26606"/>
          <ac:cxnSpMkLst>
            <pc:docMk/>
            <pc:sldMk cId="3955030600" sldId="265"/>
            <ac:cxnSpMk id="14" creationId="{64EEEC00-AD80-4734-BEE6-04CBDEC830C9}"/>
          </ac:cxnSpMkLst>
        </pc:cxnChg>
        <pc:cxnChg chg="add del">
          <ac:chgData name="MUHAMMAD ARIF BIN JAMALUDDIN" userId="3aa1bc33-a24c-4531-9959-9b0f6497d211" providerId="ADAL" clId="{465E5488-079E-4356-9F6D-5D2D77805EC0}" dt="2024-05-06T07:29:24.700" v="3562" actId="26606"/>
          <ac:cxnSpMkLst>
            <pc:docMk/>
            <pc:sldMk cId="3955030600" sldId="265"/>
            <ac:cxnSpMk id="20" creationId="{4A0A3D00-134B-401B-BED1-39F1B734C951}"/>
          </ac:cxnSpMkLst>
        </pc:cxnChg>
        <pc:cxnChg chg="add">
          <ac:chgData name="MUHAMMAD ARIF BIN JAMALUDDIN" userId="3aa1bc33-a24c-4531-9959-9b0f6497d211" providerId="ADAL" clId="{465E5488-079E-4356-9F6D-5D2D77805EC0}" dt="2024-05-06T07:29:24.700" v="3562" actId="26606"/>
          <ac:cxnSpMkLst>
            <pc:docMk/>
            <pc:sldMk cId="3955030600" sldId="265"/>
            <ac:cxnSpMk id="31" creationId="{64EEEC00-AD80-4734-BEE6-04CBDEC830C9}"/>
          </ac:cxnSpMkLst>
        </pc:cxnChg>
        <pc:cxnChg chg="add">
          <ac:chgData name="MUHAMMAD ARIF BIN JAMALUDDIN" userId="3aa1bc33-a24c-4531-9959-9b0f6497d211" providerId="ADAL" clId="{465E5488-079E-4356-9F6D-5D2D77805EC0}" dt="2024-05-06T07:29:24.700" v="3562" actId="26606"/>
          <ac:cxnSpMkLst>
            <pc:docMk/>
            <pc:sldMk cId="3955030600" sldId="265"/>
            <ac:cxnSpMk id="37" creationId="{E46E6328-0D82-4747-8B39-60373321BB39}"/>
          </ac:cxnSpMkLst>
        </pc:cxnChg>
      </pc:sldChg>
      <pc:sldChg chg="addSp delSp modSp new mod setBg modNotesTx">
        <pc:chgData name="MUHAMMAD ARIF BIN JAMALUDDIN" userId="3aa1bc33-a24c-4531-9959-9b0f6497d211" providerId="ADAL" clId="{465E5488-079E-4356-9F6D-5D2D77805EC0}" dt="2024-05-16T03:08:27.639" v="7378" actId="1076"/>
        <pc:sldMkLst>
          <pc:docMk/>
          <pc:sldMk cId="407642894" sldId="266"/>
        </pc:sldMkLst>
        <pc:spChg chg="mod">
          <ac:chgData name="MUHAMMAD ARIF BIN JAMALUDDIN" userId="3aa1bc33-a24c-4531-9959-9b0f6497d211" providerId="ADAL" clId="{465E5488-079E-4356-9F6D-5D2D77805EC0}" dt="2024-05-16T03:08:27.639" v="7378" actId="1076"/>
          <ac:spMkLst>
            <pc:docMk/>
            <pc:sldMk cId="407642894" sldId="266"/>
            <ac:spMk id="2" creationId="{3A0FE913-54A6-691C-305B-9CB4DC852E87}"/>
          </ac:spMkLst>
        </pc:spChg>
        <pc:spChg chg="del">
          <ac:chgData name="MUHAMMAD ARIF BIN JAMALUDDIN" userId="3aa1bc33-a24c-4531-9959-9b0f6497d211" providerId="ADAL" clId="{465E5488-079E-4356-9F6D-5D2D77805EC0}" dt="2024-05-06T07:34:20.603" v="3595" actId="3680"/>
          <ac:spMkLst>
            <pc:docMk/>
            <pc:sldMk cId="407642894" sldId="266"/>
            <ac:spMk id="3" creationId="{9F79410E-951C-6D04-541B-2EF115D5E7C5}"/>
          </ac:spMkLst>
        </pc:spChg>
        <pc:spChg chg="add del mod">
          <ac:chgData name="MUHAMMAD ARIF BIN JAMALUDDIN" userId="3aa1bc33-a24c-4531-9959-9b0f6497d211" providerId="ADAL" clId="{465E5488-079E-4356-9F6D-5D2D77805EC0}" dt="2024-05-06T10:48:29.564" v="4415" actId="478"/>
          <ac:spMkLst>
            <pc:docMk/>
            <pc:sldMk cId="407642894" sldId="266"/>
            <ac:spMk id="8" creationId="{6A0F627B-316B-D87F-0AB2-252E58E6C189}"/>
          </ac:spMkLst>
        </pc:spChg>
        <pc:graphicFrameChg chg="add mod ord modGraphic">
          <ac:chgData name="MUHAMMAD ARIF BIN JAMALUDDIN" userId="3aa1bc33-a24c-4531-9959-9b0f6497d211" providerId="ADAL" clId="{465E5488-079E-4356-9F6D-5D2D77805EC0}" dt="2024-05-16T03:08:24.749" v="7377" actId="1076"/>
          <ac:graphicFrameMkLst>
            <pc:docMk/>
            <pc:sldMk cId="407642894" sldId="266"/>
            <ac:graphicFrameMk id="4" creationId="{6599A15A-96AA-F41D-54C7-4D7179509E66}"/>
          </ac:graphicFrameMkLst>
        </pc:graphicFrameChg>
        <pc:graphicFrameChg chg="add del mod modGraphic">
          <ac:chgData name="MUHAMMAD ARIF BIN JAMALUDDIN" userId="3aa1bc33-a24c-4531-9959-9b0f6497d211" providerId="ADAL" clId="{465E5488-079E-4356-9F6D-5D2D77805EC0}" dt="2024-05-16T03:08:12.316" v="7372" actId="21"/>
          <ac:graphicFrameMkLst>
            <pc:docMk/>
            <pc:sldMk cId="407642894" sldId="266"/>
            <ac:graphicFrameMk id="5" creationId="{744714D0-DF88-D936-1162-50440B7D3904}"/>
          </ac:graphicFrameMkLst>
        </pc:graphicFrameChg>
        <pc:picChg chg="add del mod">
          <ac:chgData name="MUHAMMAD ARIF BIN JAMALUDDIN" userId="3aa1bc33-a24c-4531-9959-9b0f6497d211" providerId="ADAL" clId="{465E5488-079E-4356-9F6D-5D2D77805EC0}" dt="2024-05-16T01:23:27.470" v="6959" actId="478"/>
          <ac:picMkLst>
            <pc:docMk/>
            <pc:sldMk cId="407642894" sldId="266"/>
            <ac:picMk id="7" creationId="{DF165D12-6616-A218-EAC3-E74F7DF604F0}"/>
          </ac:picMkLst>
        </pc:picChg>
      </pc:sldChg>
      <pc:sldChg chg="addSp delSp modSp new mod">
        <pc:chgData name="MUHAMMAD ARIF BIN JAMALUDDIN" userId="3aa1bc33-a24c-4531-9959-9b0f6497d211" providerId="ADAL" clId="{465E5488-079E-4356-9F6D-5D2D77805EC0}" dt="2024-05-16T07:20:55.664" v="8600" actId="20577"/>
        <pc:sldMkLst>
          <pc:docMk/>
          <pc:sldMk cId="2771281707" sldId="267"/>
        </pc:sldMkLst>
        <pc:spChg chg="mod">
          <ac:chgData name="MUHAMMAD ARIF BIN JAMALUDDIN" userId="3aa1bc33-a24c-4531-9959-9b0f6497d211" providerId="ADAL" clId="{465E5488-079E-4356-9F6D-5D2D77805EC0}" dt="2024-05-06T10:49:47.448" v="4438" actId="1076"/>
          <ac:spMkLst>
            <pc:docMk/>
            <pc:sldMk cId="2771281707" sldId="267"/>
            <ac:spMk id="2" creationId="{4E0D9167-3A68-99DA-0F7D-00768298C335}"/>
          </ac:spMkLst>
        </pc:spChg>
        <pc:spChg chg="del mod">
          <ac:chgData name="MUHAMMAD ARIF BIN JAMALUDDIN" userId="3aa1bc33-a24c-4531-9959-9b0f6497d211" providerId="ADAL" clId="{465E5488-079E-4356-9F6D-5D2D77805EC0}" dt="2024-05-06T07:45:51.234" v="3773" actId="3680"/>
          <ac:spMkLst>
            <pc:docMk/>
            <pc:sldMk cId="2771281707" sldId="267"/>
            <ac:spMk id="3" creationId="{1C5FA220-F9CD-ED98-3C54-88FB06A4DF93}"/>
          </ac:spMkLst>
        </pc:spChg>
        <pc:spChg chg="add del mod">
          <ac:chgData name="MUHAMMAD ARIF BIN JAMALUDDIN" userId="3aa1bc33-a24c-4531-9959-9b0f6497d211" providerId="ADAL" clId="{465E5488-079E-4356-9F6D-5D2D77805EC0}" dt="2024-05-06T10:49:32.634" v="4433" actId="478"/>
          <ac:spMkLst>
            <pc:docMk/>
            <pc:sldMk cId="2771281707" sldId="267"/>
            <ac:spMk id="7" creationId="{7F928FE8-2B37-8377-5CD2-8CEBD296B2F7}"/>
          </ac:spMkLst>
        </pc:spChg>
        <pc:graphicFrameChg chg="add mod ord modGraphic">
          <ac:chgData name="MUHAMMAD ARIF BIN JAMALUDDIN" userId="3aa1bc33-a24c-4531-9959-9b0f6497d211" providerId="ADAL" clId="{465E5488-079E-4356-9F6D-5D2D77805EC0}" dt="2024-05-16T07:20:55.664" v="8600" actId="20577"/>
          <ac:graphicFrameMkLst>
            <pc:docMk/>
            <pc:sldMk cId="2771281707" sldId="267"/>
            <ac:graphicFrameMk id="4" creationId="{0ABAF78C-34B0-F4B2-084B-19BDB2E75E91}"/>
          </ac:graphicFrameMkLst>
        </pc:graphicFrameChg>
        <pc:picChg chg="add del mod">
          <ac:chgData name="MUHAMMAD ARIF BIN JAMALUDDIN" userId="3aa1bc33-a24c-4531-9959-9b0f6497d211" providerId="ADAL" clId="{465E5488-079E-4356-9F6D-5D2D77805EC0}" dt="2024-05-16T03:24:55.504" v="7428" actId="478"/>
          <ac:picMkLst>
            <pc:docMk/>
            <pc:sldMk cId="2771281707" sldId="267"/>
            <ac:picMk id="6" creationId="{EDB60B65-836F-4528-08C5-E48DA1CA956A}"/>
          </ac:picMkLst>
        </pc:picChg>
      </pc:sldChg>
      <pc:sldChg chg="addSp delSp modSp new mod">
        <pc:chgData name="MUHAMMAD ARIF BIN JAMALUDDIN" userId="3aa1bc33-a24c-4531-9959-9b0f6497d211" providerId="ADAL" clId="{465E5488-079E-4356-9F6D-5D2D77805EC0}" dt="2024-05-17T03:18:38.102" v="9399" actId="20577"/>
        <pc:sldMkLst>
          <pc:docMk/>
          <pc:sldMk cId="3466283241" sldId="268"/>
        </pc:sldMkLst>
        <pc:spChg chg="mod">
          <ac:chgData name="MUHAMMAD ARIF BIN JAMALUDDIN" userId="3aa1bc33-a24c-4531-9959-9b0f6497d211" providerId="ADAL" clId="{465E5488-079E-4356-9F6D-5D2D77805EC0}" dt="2024-05-17T02:44:19.166" v="9098" actId="1076"/>
          <ac:spMkLst>
            <pc:docMk/>
            <pc:sldMk cId="3466283241" sldId="268"/>
            <ac:spMk id="2" creationId="{119E5367-64B5-8534-0344-8C79DC540A9D}"/>
          </ac:spMkLst>
        </pc:spChg>
        <pc:spChg chg="del mod">
          <ac:chgData name="MUHAMMAD ARIF BIN JAMALUDDIN" userId="3aa1bc33-a24c-4531-9959-9b0f6497d211" providerId="ADAL" clId="{465E5488-079E-4356-9F6D-5D2D77805EC0}" dt="2024-05-06T08:04:03.534" v="3887" actId="3680"/>
          <ac:spMkLst>
            <pc:docMk/>
            <pc:sldMk cId="3466283241" sldId="268"/>
            <ac:spMk id="3" creationId="{193078B5-B08E-B77D-B76D-EECA403EF44C}"/>
          </ac:spMkLst>
        </pc:spChg>
        <pc:graphicFrameChg chg="add mod ord modGraphic">
          <ac:chgData name="MUHAMMAD ARIF BIN JAMALUDDIN" userId="3aa1bc33-a24c-4531-9959-9b0f6497d211" providerId="ADAL" clId="{465E5488-079E-4356-9F6D-5D2D77805EC0}" dt="2024-05-17T03:18:38.102" v="9399" actId="20577"/>
          <ac:graphicFrameMkLst>
            <pc:docMk/>
            <pc:sldMk cId="3466283241" sldId="268"/>
            <ac:graphicFrameMk id="4" creationId="{4EE49A58-B5B5-574E-F3F5-4E273DC25F87}"/>
          </ac:graphicFrameMkLst>
        </pc:graphicFrameChg>
      </pc:sldChg>
      <pc:sldChg chg="addSp delSp modSp new mod">
        <pc:chgData name="MUHAMMAD ARIF BIN JAMALUDDIN" userId="3aa1bc33-a24c-4531-9959-9b0f6497d211" providerId="ADAL" clId="{465E5488-079E-4356-9F6D-5D2D77805EC0}" dt="2024-05-17T04:34:10.070" v="10186" actId="255"/>
        <pc:sldMkLst>
          <pc:docMk/>
          <pc:sldMk cId="1256908599" sldId="269"/>
        </pc:sldMkLst>
        <pc:spChg chg="mod">
          <ac:chgData name="MUHAMMAD ARIF BIN JAMALUDDIN" userId="3aa1bc33-a24c-4531-9959-9b0f6497d211" providerId="ADAL" clId="{465E5488-079E-4356-9F6D-5D2D77805EC0}" dt="2024-05-17T03:42:07.758" v="9619" actId="1076"/>
          <ac:spMkLst>
            <pc:docMk/>
            <pc:sldMk cId="1256908599" sldId="269"/>
            <ac:spMk id="2" creationId="{E4AFFEB6-57F3-4763-1D11-F35411C532BE}"/>
          </ac:spMkLst>
        </pc:spChg>
        <pc:spChg chg="add del mod">
          <ac:chgData name="MUHAMMAD ARIF BIN JAMALUDDIN" userId="3aa1bc33-a24c-4531-9959-9b0f6497d211" providerId="ADAL" clId="{465E5488-079E-4356-9F6D-5D2D77805EC0}" dt="2024-05-06T10:30:16.005" v="4123" actId="478"/>
          <ac:spMkLst>
            <pc:docMk/>
            <pc:sldMk cId="1256908599" sldId="269"/>
            <ac:spMk id="3" creationId="{ABB7CFE4-672A-88C9-D185-57AD488393CA}"/>
          </ac:spMkLst>
        </pc:spChg>
        <pc:spChg chg="add mod">
          <ac:chgData name="MUHAMMAD ARIF BIN JAMALUDDIN" userId="3aa1bc33-a24c-4531-9959-9b0f6497d211" providerId="ADAL" clId="{465E5488-079E-4356-9F6D-5D2D77805EC0}" dt="2024-05-17T04:34:10.070" v="10186" actId="255"/>
          <ac:spMkLst>
            <pc:docMk/>
            <pc:sldMk cId="1256908599" sldId="269"/>
            <ac:spMk id="4" creationId="{B890A21F-B9E2-A5B2-EC0C-5DD7724985AB}"/>
          </ac:spMkLst>
        </pc:spChg>
        <pc:spChg chg="add del mod">
          <ac:chgData name="MUHAMMAD ARIF BIN JAMALUDDIN" userId="3aa1bc33-a24c-4531-9959-9b0f6497d211" providerId="ADAL" clId="{465E5488-079E-4356-9F6D-5D2D77805EC0}" dt="2024-05-06T10:30:12.390" v="4121" actId="478"/>
          <ac:spMkLst>
            <pc:docMk/>
            <pc:sldMk cId="1256908599" sldId="269"/>
            <ac:spMk id="6" creationId="{96729723-E5BA-95C2-3064-3E75EBC99179}"/>
          </ac:spMkLst>
        </pc:spChg>
        <pc:spChg chg="add mod">
          <ac:chgData name="MUHAMMAD ARIF BIN JAMALUDDIN" userId="3aa1bc33-a24c-4531-9959-9b0f6497d211" providerId="ADAL" clId="{465E5488-079E-4356-9F6D-5D2D77805EC0}" dt="2024-05-17T03:42:19.392" v="9624" actId="14100"/>
          <ac:spMkLst>
            <pc:docMk/>
            <pc:sldMk cId="1256908599" sldId="269"/>
            <ac:spMk id="8" creationId="{728584FA-0F12-4190-E4AC-2A9643DD2D28}"/>
          </ac:spMkLst>
        </pc:spChg>
        <pc:spChg chg="add del mod">
          <ac:chgData name="MUHAMMAD ARIF BIN JAMALUDDIN" userId="3aa1bc33-a24c-4531-9959-9b0f6497d211" providerId="ADAL" clId="{465E5488-079E-4356-9F6D-5D2D77805EC0}" dt="2024-05-06T10:50:54" v="4449" actId="478"/>
          <ac:spMkLst>
            <pc:docMk/>
            <pc:sldMk cId="1256908599" sldId="269"/>
            <ac:spMk id="11" creationId="{A8A61173-193A-EDDA-3FA8-EC1A54958644}"/>
          </ac:spMkLst>
        </pc:spChg>
        <pc:picChg chg="add del mod">
          <ac:chgData name="MUHAMMAD ARIF BIN JAMALUDDIN" userId="3aa1bc33-a24c-4531-9959-9b0f6497d211" providerId="ADAL" clId="{465E5488-079E-4356-9F6D-5D2D77805EC0}" dt="2024-05-16T06:42:18.147" v="8481" actId="478"/>
          <ac:picMkLst>
            <pc:docMk/>
            <pc:sldMk cId="1256908599" sldId="269"/>
            <ac:picMk id="10" creationId="{671DD5BE-7199-E1E5-88AB-D6DB984EEB56}"/>
          </ac:picMkLst>
        </pc:picChg>
      </pc:sldChg>
      <pc:sldChg chg="addSp delSp modSp new mod">
        <pc:chgData name="MUHAMMAD ARIF BIN JAMALUDDIN" userId="3aa1bc33-a24c-4531-9959-9b0f6497d211" providerId="ADAL" clId="{465E5488-079E-4356-9F6D-5D2D77805EC0}" dt="2024-05-17T09:37:53.930" v="11180" actId="255"/>
        <pc:sldMkLst>
          <pc:docMk/>
          <pc:sldMk cId="1132995396" sldId="270"/>
        </pc:sldMkLst>
        <pc:spChg chg="mod">
          <ac:chgData name="MUHAMMAD ARIF BIN JAMALUDDIN" userId="3aa1bc33-a24c-4531-9959-9b0f6497d211" providerId="ADAL" clId="{465E5488-079E-4356-9F6D-5D2D77805EC0}" dt="2024-05-17T03:33:40.272" v="9559" actId="1076"/>
          <ac:spMkLst>
            <pc:docMk/>
            <pc:sldMk cId="1132995396" sldId="270"/>
            <ac:spMk id="2" creationId="{DB0399F9-FF46-5BC3-70C8-9A34DC7093B9}"/>
          </ac:spMkLst>
        </pc:spChg>
        <pc:spChg chg="del">
          <ac:chgData name="MUHAMMAD ARIF BIN JAMALUDDIN" userId="3aa1bc33-a24c-4531-9959-9b0f6497d211" providerId="ADAL" clId="{465E5488-079E-4356-9F6D-5D2D77805EC0}" dt="2024-05-06T10:36:48.569" v="4236" actId="3680"/>
          <ac:spMkLst>
            <pc:docMk/>
            <pc:sldMk cId="1132995396" sldId="270"/>
            <ac:spMk id="3" creationId="{A79F7C44-4243-FD3F-EE44-C79F54C01D07}"/>
          </ac:spMkLst>
        </pc:spChg>
        <pc:graphicFrameChg chg="add mod ord modGraphic">
          <ac:chgData name="MUHAMMAD ARIF BIN JAMALUDDIN" userId="3aa1bc33-a24c-4531-9959-9b0f6497d211" providerId="ADAL" clId="{465E5488-079E-4356-9F6D-5D2D77805EC0}" dt="2024-05-17T09:37:53.930" v="11180" actId="255"/>
          <ac:graphicFrameMkLst>
            <pc:docMk/>
            <pc:sldMk cId="1132995396" sldId="270"/>
            <ac:graphicFrameMk id="4" creationId="{ABBBAC0E-6171-E116-79F7-C4301CE91F6B}"/>
          </ac:graphicFrameMkLst>
        </pc:graphicFrameChg>
        <pc:picChg chg="add del mod">
          <ac:chgData name="MUHAMMAD ARIF BIN JAMALUDDIN" userId="3aa1bc33-a24c-4531-9959-9b0f6497d211" providerId="ADAL" clId="{465E5488-079E-4356-9F6D-5D2D77805EC0}" dt="2024-05-16T06:42:21.183" v="8482" actId="478"/>
          <ac:picMkLst>
            <pc:docMk/>
            <pc:sldMk cId="1132995396" sldId="270"/>
            <ac:picMk id="6" creationId="{25397709-3E08-3C93-4BE4-788133B0C57C}"/>
          </ac:picMkLst>
        </pc:picChg>
      </pc:sldChg>
      <pc:sldChg chg="addSp delSp modSp new mod setBg">
        <pc:chgData name="MUHAMMAD ARIF BIN JAMALUDDIN" userId="3aa1bc33-a24c-4531-9959-9b0f6497d211" providerId="ADAL" clId="{465E5488-079E-4356-9F6D-5D2D77805EC0}" dt="2024-05-06T12:32:00.459" v="4775" actId="26606"/>
        <pc:sldMkLst>
          <pc:docMk/>
          <pc:sldMk cId="1896027887" sldId="271"/>
        </pc:sldMkLst>
        <pc:spChg chg="mod">
          <ac:chgData name="MUHAMMAD ARIF BIN JAMALUDDIN" userId="3aa1bc33-a24c-4531-9959-9b0f6497d211" providerId="ADAL" clId="{465E5488-079E-4356-9F6D-5D2D77805EC0}" dt="2024-05-06T12:32:00.459" v="4775" actId="26606"/>
          <ac:spMkLst>
            <pc:docMk/>
            <pc:sldMk cId="1896027887" sldId="271"/>
            <ac:spMk id="2" creationId="{061DC011-E491-EFF7-29CB-66C22D53BBD0}"/>
          </ac:spMkLst>
        </pc:spChg>
        <pc:spChg chg="add del">
          <ac:chgData name="MUHAMMAD ARIF BIN JAMALUDDIN" userId="3aa1bc33-a24c-4531-9959-9b0f6497d211" providerId="ADAL" clId="{465E5488-079E-4356-9F6D-5D2D77805EC0}" dt="2024-05-06T10:45:51.850" v="4300" actId="1032"/>
          <ac:spMkLst>
            <pc:docMk/>
            <pc:sldMk cId="1896027887" sldId="271"/>
            <ac:spMk id="3" creationId="{3F21EF78-B6E8-3B3B-09A3-62A6999B9EA9}"/>
          </ac:spMkLst>
        </pc:spChg>
        <pc:graphicFrameChg chg="add del mod modGraphic">
          <ac:chgData name="MUHAMMAD ARIF BIN JAMALUDDIN" userId="3aa1bc33-a24c-4531-9959-9b0f6497d211" providerId="ADAL" clId="{465E5488-079E-4356-9F6D-5D2D77805EC0}" dt="2024-05-06T10:45:27.696" v="4299" actId="1032"/>
          <ac:graphicFrameMkLst>
            <pc:docMk/>
            <pc:sldMk cId="1896027887" sldId="271"/>
            <ac:graphicFrameMk id="4" creationId="{A2E28AEE-61E6-B8DC-E936-AFBC930D9F97}"/>
          </ac:graphicFrameMkLst>
        </pc:graphicFrameChg>
        <pc:graphicFrameChg chg="add mod modGraphic">
          <ac:chgData name="MUHAMMAD ARIF BIN JAMALUDDIN" userId="3aa1bc33-a24c-4531-9959-9b0f6497d211" providerId="ADAL" clId="{465E5488-079E-4356-9F6D-5D2D77805EC0}" dt="2024-05-06T12:32:00.459" v="4775" actId="26606"/>
          <ac:graphicFrameMkLst>
            <pc:docMk/>
            <pc:sldMk cId="1896027887" sldId="271"/>
            <ac:graphicFrameMk id="5" creationId="{8CD8FB79-0534-DC67-D8AA-E5924CBF698F}"/>
          </ac:graphicFrameMkLst>
        </pc:graphicFrameChg>
      </pc:sldChg>
      <pc:sldChg chg="addSp delSp modSp new mod">
        <pc:chgData name="MUHAMMAD ARIF BIN JAMALUDDIN" userId="3aa1bc33-a24c-4531-9959-9b0f6497d211" providerId="ADAL" clId="{465E5488-079E-4356-9F6D-5D2D77805EC0}" dt="2024-05-17T12:44:23.270" v="11882" actId="20577"/>
        <pc:sldMkLst>
          <pc:docMk/>
          <pc:sldMk cId="2211226463" sldId="272"/>
        </pc:sldMkLst>
        <pc:spChg chg="mod">
          <ac:chgData name="MUHAMMAD ARIF BIN JAMALUDDIN" userId="3aa1bc33-a24c-4531-9959-9b0f6497d211" providerId="ADAL" clId="{465E5488-079E-4356-9F6D-5D2D77805EC0}" dt="2024-05-17T09:48:42.077" v="11348" actId="14100"/>
          <ac:spMkLst>
            <pc:docMk/>
            <pc:sldMk cId="2211226463" sldId="272"/>
            <ac:spMk id="2" creationId="{7FA95E2E-D51D-096B-D507-CAE8E8827634}"/>
          </ac:spMkLst>
        </pc:spChg>
        <pc:spChg chg="del mod">
          <ac:chgData name="MUHAMMAD ARIF BIN JAMALUDDIN" userId="3aa1bc33-a24c-4531-9959-9b0f6497d211" providerId="ADAL" clId="{465E5488-079E-4356-9F6D-5D2D77805EC0}" dt="2024-05-06T12:32:44.861" v="4803" actId="3680"/>
          <ac:spMkLst>
            <pc:docMk/>
            <pc:sldMk cId="2211226463" sldId="272"/>
            <ac:spMk id="3" creationId="{3FC8D92C-98EB-68A0-4A57-5204961726D6}"/>
          </ac:spMkLst>
        </pc:spChg>
        <pc:graphicFrameChg chg="add mod ord modGraphic">
          <ac:chgData name="MUHAMMAD ARIF BIN JAMALUDDIN" userId="3aa1bc33-a24c-4531-9959-9b0f6497d211" providerId="ADAL" clId="{465E5488-079E-4356-9F6D-5D2D77805EC0}" dt="2024-05-17T12:44:23.270" v="11882" actId="20577"/>
          <ac:graphicFrameMkLst>
            <pc:docMk/>
            <pc:sldMk cId="2211226463" sldId="272"/>
            <ac:graphicFrameMk id="4" creationId="{6FF3780F-BC0D-D1A1-15A8-6FAB892C60FB}"/>
          </ac:graphicFrameMkLst>
        </pc:graphicFrameChg>
      </pc:sldChg>
      <pc:sldChg chg="addSp delSp modSp new mod setBg">
        <pc:chgData name="MUHAMMAD ARIF BIN JAMALUDDIN" userId="3aa1bc33-a24c-4531-9959-9b0f6497d211" providerId="ADAL" clId="{465E5488-079E-4356-9F6D-5D2D77805EC0}" dt="2024-05-06T13:25:44.771" v="5609" actId="26606"/>
        <pc:sldMkLst>
          <pc:docMk/>
          <pc:sldMk cId="2035872359" sldId="273"/>
        </pc:sldMkLst>
        <pc:spChg chg="mod">
          <ac:chgData name="MUHAMMAD ARIF BIN JAMALUDDIN" userId="3aa1bc33-a24c-4531-9959-9b0f6497d211" providerId="ADAL" clId="{465E5488-079E-4356-9F6D-5D2D77805EC0}" dt="2024-05-06T13:25:44.771" v="5609" actId="26606"/>
          <ac:spMkLst>
            <pc:docMk/>
            <pc:sldMk cId="2035872359" sldId="273"/>
            <ac:spMk id="2" creationId="{65A7F636-0059-D8F6-645A-05E39F67E8C8}"/>
          </ac:spMkLst>
        </pc:spChg>
        <pc:spChg chg="del mod">
          <ac:chgData name="MUHAMMAD ARIF BIN JAMALUDDIN" userId="3aa1bc33-a24c-4531-9959-9b0f6497d211" providerId="ADAL" clId="{465E5488-079E-4356-9F6D-5D2D77805EC0}" dt="2024-05-06T12:59:09.551" v="5033" actId="1032"/>
          <ac:spMkLst>
            <pc:docMk/>
            <pc:sldMk cId="2035872359" sldId="273"/>
            <ac:spMk id="3" creationId="{EE207A4A-21B0-C3E6-18E5-B6FB227634D0}"/>
          </ac:spMkLst>
        </pc:spChg>
        <pc:graphicFrameChg chg="add mod modGraphic">
          <ac:chgData name="MUHAMMAD ARIF BIN JAMALUDDIN" userId="3aa1bc33-a24c-4531-9959-9b0f6497d211" providerId="ADAL" clId="{465E5488-079E-4356-9F6D-5D2D77805EC0}" dt="2024-05-06T13:25:44.771" v="5609" actId="26606"/>
          <ac:graphicFrameMkLst>
            <pc:docMk/>
            <pc:sldMk cId="2035872359" sldId="273"/>
            <ac:graphicFrameMk id="4" creationId="{1717D44E-7FDE-EA60-ADED-4C73AD483C88}"/>
          </ac:graphicFrameMkLst>
        </pc:graphicFrameChg>
      </pc:sldChg>
      <pc:sldChg chg="addSp delSp modSp new mod">
        <pc:chgData name="MUHAMMAD ARIF BIN JAMALUDDIN" userId="3aa1bc33-a24c-4531-9959-9b0f6497d211" providerId="ADAL" clId="{465E5488-079E-4356-9F6D-5D2D77805EC0}" dt="2024-05-17T13:51:43.615" v="12659" actId="20577"/>
        <pc:sldMkLst>
          <pc:docMk/>
          <pc:sldMk cId="706153462" sldId="274"/>
        </pc:sldMkLst>
        <pc:spChg chg="mod">
          <ac:chgData name="MUHAMMAD ARIF BIN JAMALUDDIN" userId="3aa1bc33-a24c-4531-9959-9b0f6497d211" providerId="ADAL" clId="{465E5488-079E-4356-9F6D-5D2D77805EC0}" dt="2024-05-17T13:29:22.555" v="12244" actId="27636"/>
          <ac:spMkLst>
            <pc:docMk/>
            <pc:sldMk cId="706153462" sldId="274"/>
            <ac:spMk id="2" creationId="{D4CBB70D-A6CB-F642-FA4C-0727455014B8}"/>
          </ac:spMkLst>
        </pc:spChg>
        <pc:spChg chg="del mod">
          <ac:chgData name="MUHAMMAD ARIF BIN JAMALUDDIN" userId="3aa1bc33-a24c-4531-9959-9b0f6497d211" providerId="ADAL" clId="{465E5488-079E-4356-9F6D-5D2D77805EC0}" dt="2024-05-06T13:18:46.941" v="5542" actId="3680"/>
          <ac:spMkLst>
            <pc:docMk/>
            <pc:sldMk cId="706153462" sldId="274"/>
            <ac:spMk id="3" creationId="{E134E6FF-573F-84BA-0C0D-8F2CA34A8C48}"/>
          </ac:spMkLst>
        </pc:spChg>
        <pc:graphicFrameChg chg="add mod ord modGraphic">
          <ac:chgData name="MUHAMMAD ARIF BIN JAMALUDDIN" userId="3aa1bc33-a24c-4531-9959-9b0f6497d211" providerId="ADAL" clId="{465E5488-079E-4356-9F6D-5D2D77805EC0}" dt="2024-05-17T13:51:43.615" v="12659" actId="20577"/>
          <ac:graphicFrameMkLst>
            <pc:docMk/>
            <pc:sldMk cId="706153462" sldId="274"/>
            <ac:graphicFrameMk id="4" creationId="{3904977B-656E-48EC-6D8A-65B499C16085}"/>
          </ac:graphicFrameMkLst>
        </pc:graphicFrameChg>
      </pc:sldChg>
      <pc:sldChg chg="addSp delSp modSp new mod setBg">
        <pc:chgData name="MUHAMMAD ARIF BIN JAMALUDDIN" userId="3aa1bc33-a24c-4531-9959-9b0f6497d211" providerId="ADAL" clId="{465E5488-079E-4356-9F6D-5D2D77805EC0}" dt="2024-05-06T13:32:21.865" v="5845" actId="26606"/>
        <pc:sldMkLst>
          <pc:docMk/>
          <pc:sldMk cId="315541195" sldId="275"/>
        </pc:sldMkLst>
        <pc:spChg chg="mod">
          <ac:chgData name="MUHAMMAD ARIF BIN JAMALUDDIN" userId="3aa1bc33-a24c-4531-9959-9b0f6497d211" providerId="ADAL" clId="{465E5488-079E-4356-9F6D-5D2D77805EC0}" dt="2024-05-06T13:32:21.865" v="5845" actId="26606"/>
          <ac:spMkLst>
            <pc:docMk/>
            <pc:sldMk cId="315541195" sldId="275"/>
            <ac:spMk id="2" creationId="{0D345686-25D0-BF60-956D-FF0C558E38B9}"/>
          </ac:spMkLst>
        </pc:spChg>
        <pc:spChg chg="del mod">
          <ac:chgData name="MUHAMMAD ARIF BIN JAMALUDDIN" userId="3aa1bc33-a24c-4531-9959-9b0f6497d211" providerId="ADAL" clId="{465E5488-079E-4356-9F6D-5D2D77805EC0}" dt="2024-05-06T13:26:47.755" v="5643" actId="1032"/>
          <ac:spMkLst>
            <pc:docMk/>
            <pc:sldMk cId="315541195" sldId="275"/>
            <ac:spMk id="3" creationId="{A95DF234-6BDC-19A0-3623-B43F46D46392}"/>
          </ac:spMkLst>
        </pc:spChg>
        <pc:graphicFrameChg chg="add mod modGraphic">
          <ac:chgData name="MUHAMMAD ARIF BIN JAMALUDDIN" userId="3aa1bc33-a24c-4531-9959-9b0f6497d211" providerId="ADAL" clId="{465E5488-079E-4356-9F6D-5D2D77805EC0}" dt="2024-05-06T13:32:21.865" v="5845" actId="26606"/>
          <ac:graphicFrameMkLst>
            <pc:docMk/>
            <pc:sldMk cId="315541195" sldId="275"/>
            <ac:graphicFrameMk id="4" creationId="{74BC26AB-AE08-E09D-F23A-53064517E9E4}"/>
          </ac:graphicFrameMkLst>
        </pc:graphicFrameChg>
      </pc:sldChg>
      <pc:sldChg chg="addSp delSp modSp new mod">
        <pc:chgData name="MUHAMMAD ARIF BIN JAMALUDDIN" userId="3aa1bc33-a24c-4531-9959-9b0f6497d211" providerId="ADAL" clId="{465E5488-079E-4356-9F6D-5D2D77805EC0}" dt="2024-05-17T14:30:35.364" v="12993" actId="20577"/>
        <pc:sldMkLst>
          <pc:docMk/>
          <pc:sldMk cId="1636798649" sldId="276"/>
        </pc:sldMkLst>
        <pc:spChg chg="mod">
          <ac:chgData name="MUHAMMAD ARIF BIN JAMALUDDIN" userId="3aa1bc33-a24c-4531-9959-9b0f6497d211" providerId="ADAL" clId="{465E5488-079E-4356-9F6D-5D2D77805EC0}" dt="2024-05-06T13:32:41.490" v="5869" actId="14100"/>
          <ac:spMkLst>
            <pc:docMk/>
            <pc:sldMk cId="1636798649" sldId="276"/>
            <ac:spMk id="2" creationId="{BFE2D36C-ED4F-C88A-0A79-AC113F3183CA}"/>
          </ac:spMkLst>
        </pc:spChg>
        <pc:spChg chg="del">
          <ac:chgData name="MUHAMMAD ARIF BIN JAMALUDDIN" userId="3aa1bc33-a24c-4531-9959-9b0f6497d211" providerId="ADAL" clId="{465E5488-079E-4356-9F6D-5D2D77805EC0}" dt="2024-05-06T13:35:07.076" v="5870" actId="3680"/>
          <ac:spMkLst>
            <pc:docMk/>
            <pc:sldMk cId="1636798649" sldId="276"/>
            <ac:spMk id="3" creationId="{65C3DFF7-6E27-B917-EC7D-5D923C740A8C}"/>
          </ac:spMkLst>
        </pc:spChg>
        <pc:graphicFrameChg chg="add mod ord modGraphic">
          <ac:chgData name="MUHAMMAD ARIF BIN JAMALUDDIN" userId="3aa1bc33-a24c-4531-9959-9b0f6497d211" providerId="ADAL" clId="{465E5488-079E-4356-9F6D-5D2D77805EC0}" dt="2024-05-17T14:30:35.364" v="12993" actId="20577"/>
          <ac:graphicFrameMkLst>
            <pc:docMk/>
            <pc:sldMk cId="1636798649" sldId="276"/>
            <ac:graphicFrameMk id="4" creationId="{14984B25-DEB1-BFB4-D432-54C993514BA1}"/>
          </ac:graphicFrameMkLst>
        </pc:graphicFrameChg>
      </pc:sldChg>
      <pc:sldChg chg="modSp new mod">
        <pc:chgData name="MUHAMMAD ARIF BIN JAMALUDDIN" userId="3aa1bc33-a24c-4531-9959-9b0f6497d211" providerId="ADAL" clId="{465E5488-079E-4356-9F6D-5D2D77805EC0}" dt="2024-05-17T15:01:07.092" v="13349" actId="255"/>
        <pc:sldMkLst>
          <pc:docMk/>
          <pc:sldMk cId="1973180935" sldId="277"/>
        </pc:sldMkLst>
        <pc:spChg chg="mod">
          <ac:chgData name="MUHAMMAD ARIF BIN JAMALUDDIN" userId="3aa1bc33-a24c-4531-9959-9b0f6497d211" providerId="ADAL" clId="{465E5488-079E-4356-9F6D-5D2D77805EC0}" dt="2024-05-17T14:32:00.375" v="13048" actId="14100"/>
          <ac:spMkLst>
            <pc:docMk/>
            <pc:sldMk cId="1973180935" sldId="277"/>
            <ac:spMk id="2" creationId="{314C5513-BBB0-0EF1-6050-FB348C7AFB40}"/>
          </ac:spMkLst>
        </pc:spChg>
        <pc:spChg chg="mod">
          <ac:chgData name="MUHAMMAD ARIF BIN JAMALUDDIN" userId="3aa1bc33-a24c-4531-9959-9b0f6497d211" providerId="ADAL" clId="{465E5488-079E-4356-9F6D-5D2D77805EC0}" dt="2024-05-17T15:01:07.092" v="13349" actId="255"/>
          <ac:spMkLst>
            <pc:docMk/>
            <pc:sldMk cId="1973180935" sldId="277"/>
            <ac:spMk id="3" creationId="{8EFC77F9-7EE5-A661-D56F-95D761381E22}"/>
          </ac:spMkLst>
        </pc:spChg>
      </pc:sldChg>
      <pc:sldChg chg="addSp delSp modSp new del mod setBg">
        <pc:chgData name="MUHAMMAD ARIF BIN JAMALUDDIN" userId="3aa1bc33-a24c-4531-9959-9b0f6497d211" providerId="ADAL" clId="{465E5488-079E-4356-9F6D-5D2D77805EC0}" dt="2024-05-15T15:50:44.436" v="6906" actId="2696"/>
        <pc:sldMkLst>
          <pc:docMk/>
          <pc:sldMk cId="2047726809" sldId="278"/>
        </pc:sldMkLst>
        <pc:spChg chg="mod">
          <ac:chgData name="MUHAMMAD ARIF BIN JAMALUDDIN" userId="3aa1bc33-a24c-4531-9959-9b0f6497d211" providerId="ADAL" clId="{465E5488-079E-4356-9F6D-5D2D77805EC0}" dt="2024-05-06T13:37:35.755" v="5973" actId="26606"/>
          <ac:spMkLst>
            <pc:docMk/>
            <pc:sldMk cId="2047726809" sldId="278"/>
            <ac:spMk id="2" creationId="{B2AF3E48-25CD-D26E-EFCC-1BC70C5B257C}"/>
          </ac:spMkLst>
        </pc:spChg>
        <pc:spChg chg="add del">
          <ac:chgData name="MUHAMMAD ARIF BIN JAMALUDDIN" userId="3aa1bc33-a24c-4531-9959-9b0f6497d211" providerId="ADAL" clId="{465E5488-079E-4356-9F6D-5D2D77805EC0}" dt="2024-05-06T13:37:35.755" v="5973" actId="26606"/>
          <ac:spMkLst>
            <pc:docMk/>
            <pc:sldMk cId="2047726809" sldId="278"/>
            <ac:spMk id="3" creationId="{928405E6-9C42-77C8-FE00-29315104FE98}"/>
          </ac:spMkLst>
        </pc:spChg>
        <pc:spChg chg="add del">
          <ac:chgData name="MUHAMMAD ARIF BIN JAMALUDDIN" userId="3aa1bc33-a24c-4531-9959-9b0f6497d211" providerId="ADAL" clId="{465E5488-079E-4356-9F6D-5D2D77805EC0}" dt="2024-05-06T13:37:34.540" v="5970" actId="26606"/>
          <ac:spMkLst>
            <pc:docMk/>
            <pc:sldMk cId="2047726809" sldId="278"/>
            <ac:spMk id="9" creationId="{809C0BCD-BEE9-423F-A51C-BCCD8E5EAADA}"/>
          </ac:spMkLst>
        </pc:spChg>
        <pc:spChg chg="add del">
          <ac:chgData name="MUHAMMAD ARIF BIN JAMALUDDIN" userId="3aa1bc33-a24c-4531-9959-9b0f6497d211" providerId="ADAL" clId="{465E5488-079E-4356-9F6D-5D2D77805EC0}" dt="2024-05-06T13:37:35.722" v="5972" actId="26606"/>
          <ac:spMkLst>
            <pc:docMk/>
            <pc:sldMk cId="2047726809" sldId="278"/>
            <ac:spMk id="10" creationId="{79CBD3C9-4E66-426D-948E-7CF4778107E8}"/>
          </ac:spMkLst>
        </pc:spChg>
        <pc:spChg chg="add del">
          <ac:chgData name="MUHAMMAD ARIF BIN JAMALUDDIN" userId="3aa1bc33-a24c-4531-9959-9b0f6497d211" providerId="ADAL" clId="{465E5488-079E-4356-9F6D-5D2D77805EC0}" dt="2024-05-06T13:37:34.540" v="5970" actId="26606"/>
          <ac:spMkLst>
            <pc:docMk/>
            <pc:sldMk cId="2047726809" sldId="278"/>
            <ac:spMk id="11" creationId="{9998D094-42B2-42BA-AA14-E8FBE073A5D8}"/>
          </ac:spMkLst>
        </pc:spChg>
        <pc:spChg chg="add del">
          <ac:chgData name="MUHAMMAD ARIF BIN JAMALUDDIN" userId="3aa1bc33-a24c-4531-9959-9b0f6497d211" providerId="ADAL" clId="{465E5488-079E-4356-9F6D-5D2D77805EC0}" dt="2024-05-06T13:37:35.722" v="5972" actId="26606"/>
          <ac:spMkLst>
            <pc:docMk/>
            <pc:sldMk cId="2047726809" sldId="278"/>
            <ac:spMk id="12" creationId="{DDB95FCF-AD96-482F-9FB8-CD95725E6EFF}"/>
          </ac:spMkLst>
        </pc:spChg>
        <pc:spChg chg="add del">
          <ac:chgData name="MUHAMMAD ARIF BIN JAMALUDDIN" userId="3aa1bc33-a24c-4531-9959-9b0f6497d211" providerId="ADAL" clId="{465E5488-079E-4356-9F6D-5D2D77805EC0}" dt="2024-05-06T13:37:34.540" v="5970" actId="26606"/>
          <ac:spMkLst>
            <pc:docMk/>
            <pc:sldMk cId="2047726809" sldId="278"/>
            <ac:spMk id="15" creationId="{FF7C2D09-E6FC-49CB-877B-714D477BBFB4}"/>
          </ac:spMkLst>
        </pc:spChg>
        <pc:spChg chg="add del">
          <ac:chgData name="MUHAMMAD ARIF BIN JAMALUDDIN" userId="3aa1bc33-a24c-4531-9959-9b0f6497d211" providerId="ADAL" clId="{465E5488-079E-4356-9F6D-5D2D77805EC0}" dt="2024-05-06T13:37:35.722" v="5972" actId="26606"/>
          <ac:spMkLst>
            <pc:docMk/>
            <pc:sldMk cId="2047726809" sldId="278"/>
            <ac:spMk id="16" creationId="{6C9CCC80-7A96-41CB-8626-BBA75D236F1B}"/>
          </ac:spMkLst>
        </pc:spChg>
        <pc:spChg chg="add">
          <ac:chgData name="MUHAMMAD ARIF BIN JAMALUDDIN" userId="3aa1bc33-a24c-4531-9959-9b0f6497d211" providerId="ADAL" clId="{465E5488-079E-4356-9F6D-5D2D77805EC0}" dt="2024-05-06T13:37:35.755" v="5973" actId="26606"/>
          <ac:spMkLst>
            <pc:docMk/>
            <pc:sldMk cId="2047726809" sldId="278"/>
            <ac:spMk id="20" creationId="{809C0BCD-BEE9-423F-A51C-BCCD8E5EAADA}"/>
          </ac:spMkLst>
        </pc:spChg>
        <pc:spChg chg="add">
          <ac:chgData name="MUHAMMAD ARIF BIN JAMALUDDIN" userId="3aa1bc33-a24c-4531-9959-9b0f6497d211" providerId="ADAL" clId="{465E5488-079E-4356-9F6D-5D2D77805EC0}" dt="2024-05-06T13:37:35.755" v="5973" actId="26606"/>
          <ac:spMkLst>
            <pc:docMk/>
            <pc:sldMk cId="2047726809" sldId="278"/>
            <ac:spMk id="21" creationId="{9998D094-42B2-42BA-AA14-E8FBE073A5D8}"/>
          </ac:spMkLst>
        </pc:spChg>
        <pc:spChg chg="add">
          <ac:chgData name="MUHAMMAD ARIF BIN JAMALUDDIN" userId="3aa1bc33-a24c-4531-9959-9b0f6497d211" providerId="ADAL" clId="{465E5488-079E-4356-9F6D-5D2D77805EC0}" dt="2024-05-06T13:37:35.755" v="5973" actId="26606"/>
          <ac:spMkLst>
            <pc:docMk/>
            <pc:sldMk cId="2047726809" sldId="278"/>
            <ac:spMk id="23" creationId="{FF7C2D09-E6FC-49CB-877B-714D477BBFB4}"/>
          </ac:spMkLst>
        </pc:spChg>
        <pc:picChg chg="add del">
          <ac:chgData name="MUHAMMAD ARIF BIN JAMALUDDIN" userId="3aa1bc33-a24c-4531-9959-9b0f6497d211" providerId="ADAL" clId="{465E5488-079E-4356-9F6D-5D2D77805EC0}" dt="2024-05-06T13:37:34.540" v="5970" actId="26606"/>
          <ac:picMkLst>
            <pc:docMk/>
            <pc:sldMk cId="2047726809" sldId="278"/>
            <ac:picMk id="5" creationId="{4394D551-2CEA-267E-48CA-03B18AFC8D4F}"/>
          </ac:picMkLst>
        </pc:picChg>
        <pc:picChg chg="add del">
          <ac:chgData name="MUHAMMAD ARIF BIN JAMALUDDIN" userId="3aa1bc33-a24c-4531-9959-9b0f6497d211" providerId="ADAL" clId="{465E5488-079E-4356-9F6D-5D2D77805EC0}" dt="2024-05-06T13:37:35.722" v="5972" actId="26606"/>
          <ac:picMkLst>
            <pc:docMk/>
            <pc:sldMk cId="2047726809" sldId="278"/>
            <ac:picMk id="7" creationId="{63901E77-5D12-C78B-1C0E-A9BF3838EA8A}"/>
          </ac:picMkLst>
        </pc:picChg>
        <pc:picChg chg="add">
          <ac:chgData name="MUHAMMAD ARIF BIN JAMALUDDIN" userId="3aa1bc33-a24c-4531-9959-9b0f6497d211" providerId="ADAL" clId="{465E5488-079E-4356-9F6D-5D2D77805EC0}" dt="2024-05-06T13:37:35.755" v="5973" actId="26606"/>
          <ac:picMkLst>
            <pc:docMk/>
            <pc:sldMk cId="2047726809" sldId="278"/>
            <ac:picMk id="24" creationId="{4394D551-2CEA-267E-48CA-03B18AFC8D4F}"/>
          </ac:picMkLst>
        </pc:picChg>
        <pc:cxnChg chg="add del">
          <ac:chgData name="MUHAMMAD ARIF BIN JAMALUDDIN" userId="3aa1bc33-a24c-4531-9959-9b0f6497d211" providerId="ADAL" clId="{465E5488-079E-4356-9F6D-5D2D77805EC0}" dt="2024-05-06T13:37:34.540" v="5970" actId="26606"/>
          <ac:cxnSpMkLst>
            <pc:docMk/>
            <pc:sldMk cId="2047726809" sldId="278"/>
            <ac:cxnSpMk id="13" creationId="{8465D64B-59F4-4BDC-B833-A17EF1E04697}"/>
          </ac:cxnSpMkLst>
        </pc:cxnChg>
        <pc:cxnChg chg="add del">
          <ac:chgData name="MUHAMMAD ARIF BIN JAMALUDDIN" userId="3aa1bc33-a24c-4531-9959-9b0f6497d211" providerId="ADAL" clId="{465E5488-079E-4356-9F6D-5D2D77805EC0}" dt="2024-05-06T13:37:35.722" v="5972" actId="26606"/>
          <ac:cxnSpMkLst>
            <pc:docMk/>
            <pc:sldMk cId="2047726809" sldId="278"/>
            <ac:cxnSpMk id="14" creationId="{64EEEC00-AD80-4734-BEE6-04CBDEC830C9}"/>
          </ac:cxnSpMkLst>
        </pc:cxnChg>
        <pc:cxnChg chg="add del">
          <ac:chgData name="MUHAMMAD ARIF BIN JAMALUDDIN" userId="3aa1bc33-a24c-4531-9959-9b0f6497d211" providerId="ADAL" clId="{465E5488-079E-4356-9F6D-5D2D77805EC0}" dt="2024-05-06T13:37:34.540" v="5970" actId="26606"/>
          <ac:cxnSpMkLst>
            <pc:docMk/>
            <pc:sldMk cId="2047726809" sldId="278"/>
            <ac:cxnSpMk id="17" creationId="{0798B488-CBDB-4A3B-AA00-599DCF703127}"/>
          </ac:cxnSpMkLst>
        </pc:cxnChg>
        <pc:cxnChg chg="add del">
          <ac:chgData name="MUHAMMAD ARIF BIN JAMALUDDIN" userId="3aa1bc33-a24c-4531-9959-9b0f6497d211" providerId="ADAL" clId="{465E5488-079E-4356-9F6D-5D2D77805EC0}" dt="2024-05-06T13:37:35.722" v="5972" actId="26606"/>
          <ac:cxnSpMkLst>
            <pc:docMk/>
            <pc:sldMk cId="2047726809" sldId="278"/>
            <ac:cxnSpMk id="18" creationId="{2DAD7A7A-010A-4015-B647-7A27BB535DA0}"/>
          </ac:cxnSpMkLst>
        </pc:cxnChg>
        <pc:cxnChg chg="add">
          <ac:chgData name="MUHAMMAD ARIF BIN JAMALUDDIN" userId="3aa1bc33-a24c-4531-9959-9b0f6497d211" providerId="ADAL" clId="{465E5488-079E-4356-9F6D-5D2D77805EC0}" dt="2024-05-06T13:37:35.755" v="5973" actId="26606"/>
          <ac:cxnSpMkLst>
            <pc:docMk/>
            <pc:sldMk cId="2047726809" sldId="278"/>
            <ac:cxnSpMk id="22" creationId="{8465D64B-59F4-4BDC-B833-A17EF1E04697}"/>
          </ac:cxnSpMkLst>
        </pc:cxnChg>
        <pc:cxnChg chg="add">
          <ac:chgData name="MUHAMMAD ARIF BIN JAMALUDDIN" userId="3aa1bc33-a24c-4531-9959-9b0f6497d211" providerId="ADAL" clId="{465E5488-079E-4356-9F6D-5D2D77805EC0}" dt="2024-05-06T13:37:35.755" v="5973" actId="26606"/>
          <ac:cxnSpMkLst>
            <pc:docMk/>
            <pc:sldMk cId="2047726809" sldId="278"/>
            <ac:cxnSpMk id="25" creationId="{0798B488-CBDB-4A3B-AA00-599DCF703127}"/>
          </ac:cxnSpMkLst>
        </pc:cxnChg>
      </pc:sldChg>
      <pc:sldChg chg="modSp new mod">
        <pc:chgData name="MUHAMMAD ARIF BIN JAMALUDDIN" userId="3aa1bc33-a24c-4531-9959-9b0f6497d211" providerId="ADAL" clId="{465E5488-079E-4356-9F6D-5D2D77805EC0}" dt="2024-05-17T15:08:39.625" v="13924" actId="14100"/>
        <pc:sldMkLst>
          <pc:docMk/>
          <pc:sldMk cId="856211865" sldId="279"/>
        </pc:sldMkLst>
        <pc:spChg chg="mod">
          <ac:chgData name="MUHAMMAD ARIF BIN JAMALUDDIN" userId="3aa1bc33-a24c-4531-9959-9b0f6497d211" providerId="ADAL" clId="{465E5488-079E-4356-9F6D-5D2D77805EC0}" dt="2024-05-06T13:38:05.694" v="5997" actId="27636"/>
          <ac:spMkLst>
            <pc:docMk/>
            <pc:sldMk cId="856211865" sldId="279"/>
            <ac:spMk id="2" creationId="{77F97B4C-28ED-4249-D49C-9694715393B0}"/>
          </ac:spMkLst>
        </pc:spChg>
        <pc:spChg chg="mod">
          <ac:chgData name="MUHAMMAD ARIF BIN JAMALUDDIN" userId="3aa1bc33-a24c-4531-9959-9b0f6497d211" providerId="ADAL" clId="{465E5488-079E-4356-9F6D-5D2D77805EC0}" dt="2024-05-17T15:08:39.625" v="13924" actId="14100"/>
          <ac:spMkLst>
            <pc:docMk/>
            <pc:sldMk cId="856211865" sldId="279"/>
            <ac:spMk id="3" creationId="{DBC558F7-8747-5FB1-8711-4B05CA861656}"/>
          </ac:spMkLst>
        </pc:spChg>
      </pc:sldChg>
      <pc:sldChg chg="addSp delSp modSp new mod setBg">
        <pc:chgData name="MUHAMMAD ARIF BIN JAMALUDDIN" userId="3aa1bc33-a24c-4531-9959-9b0f6497d211" providerId="ADAL" clId="{465E5488-079E-4356-9F6D-5D2D77805EC0}" dt="2024-05-06T13:39:49.452" v="6012" actId="26606"/>
        <pc:sldMkLst>
          <pc:docMk/>
          <pc:sldMk cId="1538437049" sldId="280"/>
        </pc:sldMkLst>
        <pc:spChg chg="mod">
          <ac:chgData name="MUHAMMAD ARIF BIN JAMALUDDIN" userId="3aa1bc33-a24c-4531-9959-9b0f6497d211" providerId="ADAL" clId="{465E5488-079E-4356-9F6D-5D2D77805EC0}" dt="2024-05-06T13:39:49.452" v="6012" actId="26606"/>
          <ac:spMkLst>
            <pc:docMk/>
            <pc:sldMk cId="1538437049" sldId="280"/>
            <ac:spMk id="2" creationId="{B3FD7261-41E3-B804-5A70-CA3E52C7E706}"/>
          </ac:spMkLst>
        </pc:spChg>
        <pc:spChg chg="del">
          <ac:chgData name="MUHAMMAD ARIF BIN JAMALUDDIN" userId="3aa1bc33-a24c-4531-9959-9b0f6497d211" providerId="ADAL" clId="{465E5488-079E-4356-9F6D-5D2D77805EC0}" dt="2024-05-06T13:39:49.452" v="6012" actId="26606"/>
          <ac:spMkLst>
            <pc:docMk/>
            <pc:sldMk cId="1538437049" sldId="280"/>
            <ac:spMk id="3" creationId="{060B4AE8-90DE-AAA4-1F23-A4DF9168F96E}"/>
          </ac:spMkLst>
        </pc:spChg>
        <pc:spChg chg="add">
          <ac:chgData name="MUHAMMAD ARIF BIN JAMALUDDIN" userId="3aa1bc33-a24c-4531-9959-9b0f6497d211" providerId="ADAL" clId="{465E5488-079E-4356-9F6D-5D2D77805EC0}" dt="2024-05-06T13:39:49.452" v="6012" actId="26606"/>
          <ac:spMkLst>
            <pc:docMk/>
            <pc:sldMk cId="1538437049" sldId="280"/>
            <ac:spMk id="10" creationId="{79CBD3C9-4E66-426D-948E-7CF4778107E8}"/>
          </ac:spMkLst>
        </pc:spChg>
        <pc:spChg chg="add">
          <ac:chgData name="MUHAMMAD ARIF BIN JAMALUDDIN" userId="3aa1bc33-a24c-4531-9959-9b0f6497d211" providerId="ADAL" clId="{465E5488-079E-4356-9F6D-5D2D77805EC0}" dt="2024-05-06T13:39:49.452" v="6012" actId="26606"/>
          <ac:spMkLst>
            <pc:docMk/>
            <pc:sldMk cId="1538437049" sldId="280"/>
            <ac:spMk id="12" creationId="{DDB95FCF-AD96-482F-9FB8-CD95725E6EFF}"/>
          </ac:spMkLst>
        </pc:spChg>
        <pc:spChg chg="add">
          <ac:chgData name="MUHAMMAD ARIF BIN JAMALUDDIN" userId="3aa1bc33-a24c-4531-9959-9b0f6497d211" providerId="ADAL" clId="{465E5488-079E-4356-9F6D-5D2D77805EC0}" dt="2024-05-06T13:39:49.452" v="6012" actId="26606"/>
          <ac:spMkLst>
            <pc:docMk/>
            <pc:sldMk cId="1538437049" sldId="280"/>
            <ac:spMk id="16" creationId="{6C9CCC80-7A96-41CB-8626-BBA75D236F1B}"/>
          </ac:spMkLst>
        </pc:spChg>
        <pc:picChg chg="add">
          <ac:chgData name="MUHAMMAD ARIF BIN JAMALUDDIN" userId="3aa1bc33-a24c-4531-9959-9b0f6497d211" providerId="ADAL" clId="{465E5488-079E-4356-9F6D-5D2D77805EC0}" dt="2024-05-06T13:39:49.452" v="6012" actId="26606"/>
          <ac:picMkLst>
            <pc:docMk/>
            <pc:sldMk cId="1538437049" sldId="280"/>
            <ac:picMk id="7" creationId="{D38C4DC4-55AC-7D6D-0781-AEAE5BB34CB9}"/>
          </ac:picMkLst>
        </pc:picChg>
        <pc:cxnChg chg="add">
          <ac:chgData name="MUHAMMAD ARIF BIN JAMALUDDIN" userId="3aa1bc33-a24c-4531-9959-9b0f6497d211" providerId="ADAL" clId="{465E5488-079E-4356-9F6D-5D2D77805EC0}" dt="2024-05-06T13:39:49.452" v="6012" actId="26606"/>
          <ac:cxnSpMkLst>
            <pc:docMk/>
            <pc:sldMk cId="1538437049" sldId="280"/>
            <ac:cxnSpMk id="14" creationId="{64EEEC00-AD80-4734-BEE6-04CBDEC830C9}"/>
          </ac:cxnSpMkLst>
        </pc:cxnChg>
        <pc:cxnChg chg="add">
          <ac:chgData name="MUHAMMAD ARIF BIN JAMALUDDIN" userId="3aa1bc33-a24c-4531-9959-9b0f6497d211" providerId="ADAL" clId="{465E5488-079E-4356-9F6D-5D2D77805EC0}" dt="2024-05-06T13:39:49.452" v="6012" actId="26606"/>
          <ac:cxnSpMkLst>
            <pc:docMk/>
            <pc:sldMk cId="1538437049" sldId="280"/>
            <ac:cxnSpMk id="18" creationId="{2DAD7A7A-010A-4015-B647-7A27BB535DA0}"/>
          </ac:cxnSpMkLst>
        </pc:cxnChg>
      </pc:sldChg>
      <pc:sldChg chg="addSp delSp modSp new del mod">
        <pc:chgData name="MUHAMMAD ARIF BIN JAMALUDDIN" userId="3aa1bc33-a24c-4531-9959-9b0f6497d211" providerId="ADAL" clId="{465E5488-079E-4356-9F6D-5D2D77805EC0}" dt="2024-05-15T15:03:39.856" v="6713" actId="47"/>
        <pc:sldMkLst>
          <pc:docMk/>
          <pc:sldMk cId="3802688376" sldId="281"/>
        </pc:sldMkLst>
        <pc:spChg chg="del mod">
          <ac:chgData name="MUHAMMAD ARIF BIN JAMALUDDIN" userId="3aa1bc33-a24c-4531-9959-9b0f6497d211" providerId="ADAL" clId="{465E5488-079E-4356-9F6D-5D2D77805EC0}" dt="2024-05-15T15:02:52.450" v="6705" actId="478"/>
          <ac:spMkLst>
            <pc:docMk/>
            <pc:sldMk cId="3802688376" sldId="281"/>
            <ac:spMk id="2" creationId="{2D48CCB0-13AA-BAAE-8321-BCF0A2DED422}"/>
          </ac:spMkLst>
        </pc:spChg>
        <pc:spChg chg="del">
          <ac:chgData name="MUHAMMAD ARIF BIN JAMALUDDIN" userId="3aa1bc33-a24c-4531-9959-9b0f6497d211" providerId="ADAL" clId="{465E5488-079E-4356-9F6D-5D2D77805EC0}" dt="2024-05-15T15:01:57.249" v="6665" actId="931"/>
          <ac:spMkLst>
            <pc:docMk/>
            <pc:sldMk cId="3802688376" sldId="281"/>
            <ac:spMk id="3" creationId="{E6C5C476-D405-8182-E344-C4E4F2C265E5}"/>
          </ac:spMkLst>
        </pc:spChg>
        <pc:spChg chg="add del mod">
          <ac:chgData name="MUHAMMAD ARIF BIN JAMALUDDIN" userId="3aa1bc33-a24c-4531-9959-9b0f6497d211" providerId="ADAL" clId="{465E5488-079E-4356-9F6D-5D2D77805EC0}" dt="2024-05-15T15:02:55.397" v="6706" actId="478"/>
          <ac:spMkLst>
            <pc:docMk/>
            <pc:sldMk cId="3802688376" sldId="281"/>
            <ac:spMk id="7" creationId="{3C34D554-A82B-FF44-349E-0696570BA5ED}"/>
          </ac:spMkLst>
        </pc:spChg>
        <pc:spChg chg="add mod">
          <ac:chgData name="MUHAMMAD ARIF BIN JAMALUDDIN" userId="3aa1bc33-a24c-4531-9959-9b0f6497d211" providerId="ADAL" clId="{465E5488-079E-4356-9F6D-5D2D77805EC0}" dt="2024-05-15T15:03:28.672" v="6711" actId="478"/>
          <ac:spMkLst>
            <pc:docMk/>
            <pc:sldMk cId="3802688376" sldId="281"/>
            <ac:spMk id="9" creationId="{36E15144-DE50-055C-E2B2-CDBF59ACEB9C}"/>
          </ac:spMkLst>
        </pc:spChg>
        <pc:picChg chg="add del mod">
          <ac:chgData name="MUHAMMAD ARIF BIN JAMALUDDIN" userId="3aa1bc33-a24c-4531-9959-9b0f6497d211" providerId="ADAL" clId="{465E5488-079E-4356-9F6D-5D2D77805EC0}" dt="2024-05-15T15:03:28.672" v="6711" actId="478"/>
          <ac:picMkLst>
            <pc:docMk/>
            <pc:sldMk cId="3802688376" sldId="281"/>
            <ac:picMk id="5" creationId="{2464BEF7-7613-E92F-739A-BCC2B2A27897}"/>
          </ac:picMkLst>
        </pc:picChg>
      </pc:sldChg>
      <pc:sldChg chg="addSp delSp modSp new mod">
        <pc:chgData name="MUHAMMAD ARIF BIN JAMALUDDIN" userId="3aa1bc33-a24c-4531-9959-9b0f6497d211" providerId="ADAL" clId="{465E5488-079E-4356-9F6D-5D2D77805EC0}" dt="2024-05-15T15:11:14.350" v="6789" actId="20577"/>
        <pc:sldMkLst>
          <pc:docMk/>
          <pc:sldMk cId="2618377048" sldId="282"/>
        </pc:sldMkLst>
        <pc:spChg chg="mod">
          <ac:chgData name="MUHAMMAD ARIF BIN JAMALUDDIN" userId="3aa1bc33-a24c-4531-9959-9b0f6497d211" providerId="ADAL" clId="{465E5488-079E-4356-9F6D-5D2D77805EC0}" dt="2024-05-15T15:11:14.350" v="6789" actId="20577"/>
          <ac:spMkLst>
            <pc:docMk/>
            <pc:sldMk cId="2618377048" sldId="282"/>
            <ac:spMk id="2" creationId="{A2D4C7A9-650C-9415-EFC1-EAC03AA42E2A}"/>
          </ac:spMkLst>
        </pc:spChg>
        <pc:spChg chg="del">
          <ac:chgData name="MUHAMMAD ARIF BIN JAMALUDDIN" userId="3aa1bc33-a24c-4531-9959-9b0f6497d211" providerId="ADAL" clId="{465E5488-079E-4356-9F6D-5D2D77805EC0}" dt="2024-05-15T15:04:05.080" v="6732" actId="931"/>
          <ac:spMkLst>
            <pc:docMk/>
            <pc:sldMk cId="2618377048" sldId="282"/>
            <ac:spMk id="3" creationId="{5EE39FF3-38BF-EA1B-E533-10AB284BA344}"/>
          </ac:spMkLst>
        </pc:spChg>
        <pc:spChg chg="add del mod">
          <ac:chgData name="MUHAMMAD ARIF BIN JAMALUDDIN" userId="3aa1bc33-a24c-4531-9959-9b0f6497d211" providerId="ADAL" clId="{465E5488-079E-4356-9F6D-5D2D77805EC0}" dt="2024-05-15T15:10:01.135" v="6761" actId="931"/>
          <ac:spMkLst>
            <pc:docMk/>
            <pc:sldMk cId="2618377048" sldId="282"/>
            <ac:spMk id="7" creationId="{D5DDADDE-18E8-C11C-F501-F2FDF6BE864F}"/>
          </ac:spMkLst>
        </pc:spChg>
        <pc:picChg chg="add del mod">
          <ac:chgData name="MUHAMMAD ARIF BIN JAMALUDDIN" userId="3aa1bc33-a24c-4531-9959-9b0f6497d211" providerId="ADAL" clId="{465E5488-079E-4356-9F6D-5D2D77805EC0}" dt="2024-05-15T15:09:56.371" v="6760" actId="478"/>
          <ac:picMkLst>
            <pc:docMk/>
            <pc:sldMk cId="2618377048" sldId="282"/>
            <ac:picMk id="5" creationId="{CFE8A8EF-E837-9CAA-E300-CDF1BE00BD64}"/>
          </ac:picMkLst>
        </pc:picChg>
        <pc:picChg chg="add mod">
          <ac:chgData name="MUHAMMAD ARIF BIN JAMALUDDIN" userId="3aa1bc33-a24c-4531-9959-9b0f6497d211" providerId="ADAL" clId="{465E5488-079E-4356-9F6D-5D2D77805EC0}" dt="2024-05-15T15:10:15.525" v="6768" actId="14100"/>
          <ac:picMkLst>
            <pc:docMk/>
            <pc:sldMk cId="2618377048" sldId="282"/>
            <ac:picMk id="9" creationId="{F40555E5-86B6-CAF1-B466-48F2CA021BBE}"/>
          </ac:picMkLst>
        </pc:picChg>
      </pc:sldChg>
      <pc:sldChg chg="new del">
        <pc:chgData name="MUHAMMAD ARIF BIN JAMALUDDIN" userId="3aa1bc33-a24c-4531-9959-9b0f6497d211" providerId="ADAL" clId="{465E5488-079E-4356-9F6D-5D2D77805EC0}" dt="2024-05-15T15:11:26.644" v="6792" actId="47"/>
        <pc:sldMkLst>
          <pc:docMk/>
          <pc:sldMk cId="3322772132" sldId="283"/>
        </pc:sldMkLst>
      </pc:sldChg>
      <pc:sldChg chg="addSp delSp modSp add del mod">
        <pc:chgData name="MUHAMMAD ARIF BIN JAMALUDDIN" userId="3aa1bc33-a24c-4531-9959-9b0f6497d211" providerId="ADAL" clId="{465E5488-079E-4356-9F6D-5D2D77805EC0}" dt="2024-05-17T15:08:31.125" v="13923" actId="2696"/>
        <pc:sldMkLst>
          <pc:docMk/>
          <pc:sldMk cId="2553233698" sldId="284"/>
        </pc:sldMkLst>
        <pc:spChg chg="mod">
          <ac:chgData name="MUHAMMAD ARIF BIN JAMALUDDIN" userId="3aa1bc33-a24c-4531-9959-9b0f6497d211" providerId="ADAL" clId="{465E5488-079E-4356-9F6D-5D2D77805EC0}" dt="2024-05-15T15:11:30.546" v="6794" actId="20577"/>
          <ac:spMkLst>
            <pc:docMk/>
            <pc:sldMk cId="2553233698" sldId="284"/>
            <ac:spMk id="2" creationId="{A2D4C7A9-650C-9415-EFC1-EAC03AA42E2A}"/>
          </ac:spMkLst>
        </pc:spChg>
        <pc:spChg chg="add del mod">
          <ac:chgData name="MUHAMMAD ARIF BIN JAMALUDDIN" userId="3aa1bc33-a24c-4531-9959-9b0f6497d211" providerId="ADAL" clId="{465E5488-079E-4356-9F6D-5D2D77805EC0}" dt="2024-05-15T15:11:39.042" v="6796" actId="478"/>
          <ac:spMkLst>
            <pc:docMk/>
            <pc:sldMk cId="2553233698" sldId="284"/>
            <ac:spMk id="4" creationId="{DB5D4241-BFDA-8C10-D9BA-8C72B2720B29}"/>
          </ac:spMkLst>
        </pc:spChg>
        <pc:spChg chg="add mod">
          <ac:chgData name="MUHAMMAD ARIF BIN JAMALUDDIN" userId="3aa1bc33-a24c-4531-9959-9b0f6497d211" providerId="ADAL" clId="{465E5488-079E-4356-9F6D-5D2D77805EC0}" dt="2024-05-15T15:11:44.352" v="6797" actId="478"/>
          <ac:spMkLst>
            <pc:docMk/>
            <pc:sldMk cId="2553233698" sldId="284"/>
            <ac:spMk id="6" creationId="{050F44C2-A759-000F-DF51-AF8EB37B9EC5}"/>
          </ac:spMkLst>
        </pc:spChg>
        <pc:picChg chg="add del">
          <ac:chgData name="MUHAMMAD ARIF BIN JAMALUDDIN" userId="3aa1bc33-a24c-4531-9959-9b0f6497d211" providerId="ADAL" clId="{465E5488-079E-4356-9F6D-5D2D77805EC0}" dt="2024-05-15T15:11:44.352" v="6797" actId="478"/>
          <ac:picMkLst>
            <pc:docMk/>
            <pc:sldMk cId="2553233698" sldId="284"/>
            <ac:picMk id="9" creationId="{F40555E5-86B6-CAF1-B466-48F2CA021BBE}"/>
          </ac:picMkLst>
        </pc:picChg>
      </pc:sldChg>
      <pc:sldChg chg="addSp delSp modSp new mod">
        <pc:chgData name="MUHAMMAD ARIF BIN JAMALUDDIN" userId="3aa1bc33-a24c-4531-9959-9b0f6497d211" providerId="ADAL" clId="{465E5488-079E-4356-9F6D-5D2D77805EC0}" dt="2024-05-17T14:51:40.925" v="13067" actId="14100"/>
        <pc:sldMkLst>
          <pc:docMk/>
          <pc:sldMk cId="72807587" sldId="285"/>
        </pc:sldMkLst>
        <pc:spChg chg="mod">
          <ac:chgData name="MUHAMMAD ARIF BIN JAMALUDDIN" userId="3aa1bc33-a24c-4531-9959-9b0f6497d211" providerId="ADAL" clId="{465E5488-079E-4356-9F6D-5D2D77805EC0}" dt="2024-05-17T14:51:36.965" v="13066" actId="1076"/>
          <ac:spMkLst>
            <pc:docMk/>
            <pc:sldMk cId="72807587" sldId="285"/>
            <ac:spMk id="2" creationId="{C3490FE9-4BDA-0413-57EF-ED2F7F26E6CA}"/>
          </ac:spMkLst>
        </pc:spChg>
        <pc:spChg chg="del">
          <ac:chgData name="MUHAMMAD ARIF BIN JAMALUDDIN" userId="3aa1bc33-a24c-4531-9959-9b0f6497d211" providerId="ADAL" clId="{465E5488-079E-4356-9F6D-5D2D77805EC0}" dt="2024-05-17T14:50:49.411" v="13050" actId="931"/>
          <ac:spMkLst>
            <pc:docMk/>
            <pc:sldMk cId="72807587" sldId="285"/>
            <ac:spMk id="3" creationId="{04F70706-3409-3396-2D95-42075F16A69F}"/>
          </ac:spMkLst>
        </pc:spChg>
        <pc:picChg chg="add mod">
          <ac:chgData name="MUHAMMAD ARIF BIN JAMALUDDIN" userId="3aa1bc33-a24c-4531-9959-9b0f6497d211" providerId="ADAL" clId="{465E5488-079E-4356-9F6D-5D2D77805EC0}" dt="2024-05-17T14:51:40.925" v="13067" actId="14100"/>
          <ac:picMkLst>
            <pc:docMk/>
            <pc:sldMk cId="72807587" sldId="285"/>
            <ac:picMk id="5" creationId="{689FD7C7-16DC-86D4-F60D-4E3F68D7EF00}"/>
          </ac:picMkLst>
        </pc:picChg>
      </pc:sldChg>
      <pc:sldChg chg="addSp delSp modSp new mod">
        <pc:chgData name="MUHAMMAD ARIF BIN JAMALUDDIN" userId="3aa1bc33-a24c-4531-9959-9b0f6497d211" providerId="ADAL" clId="{465E5488-079E-4356-9F6D-5D2D77805EC0}" dt="2024-05-16T06:21:06.447" v="8188" actId="20577"/>
        <pc:sldMkLst>
          <pc:docMk/>
          <pc:sldMk cId="157143652" sldId="286"/>
        </pc:sldMkLst>
        <pc:spChg chg="del">
          <ac:chgData name="MUHAMMAD ARIF BIN JAMALUDDIN" userId="3aa1bc33-a24c-4531-9959-9b0f6497d211" providerId="ADAL" clId="{465E5488-079E-4356-9F6D-5D2D77805EC0}" dt="2024-05-16T03:08:18.424" v="7375" actId="478"/>
          <ac:spMkLst>
            <pc:docMk/>
            <pc:sldMk cId="157143652" sldId="286"/>
            <ac:spMk id="2" creationId="{3ED27578-7922-276E-5E31-A994E04D4AA5}"/>
          </ac:spMkLst>
        </pc:spChg>
        <pc:spChg chg="del">
          <ac:chgData name="MUHAMMAD ARIF BIN JAMALUDDIN" userId="3aa1bc33-a24c-4531-9959-9b0f6497d211" providerId="ADAL" clId="{465E5488-079E-4356-9F6D-5D2D77805EC0}" dt="2024-05-16T03:08:14.526" v="7373"/>
          <ac:spMkLst>
            <pc:docMk/>
            <pc:sldMk cId="157143652" sldId="286"/>
            <ac:spMk id="3" creationId="{66EB1C35-C3E9-271B-EF44-78623064E651}"/>
          </ac:spMkLst>
        </pc:spChg>
        <pc:graphicFrameChg chg="add mod modGraphic">
          <ac:chgData name="MUHAMMAD ARIF BIN JAMALUDDIN" userId="3aa1bc33-a24c-4531-9959-9b0f6497d211" providerId="ADAL" clId="{465E5488-079E-4356-9F6D-5D2D77805EC0}" dt="2024-05-16T06:21:06.447" v="8188" actId="20577"/>
          <ac:graphicFrameMkLst>
            <pc:docMk/>
            <pc:sldMk cId="157143652" sldId="286"/>
            <ac:graphicFrameMk id="5" creationId="{744714D0-DF88-D936-1162-50440B7D3904}"/>
          </ac:graphicFrameMkLst>
        </pc:graphicFrameChg>
      </pc:sldChg>
      <pc:sldChg chg="new del">
        <pc:chgData name="MUHAMMAD ARIF BIN JAMALUDDIN" userId="3aa1bc33-a24c-4531-9959-9b0f6497d211" providerId="ADAL" clId="{465E5488-079E-4356-9F6D-5D2D77805EC0}" dt="2024-05-16T03:08:02.158" v="7370" actId="680"/>
        <pc:sldMkLst>
          <pc:docMk/>
          <pc:sldMk cId="752879085" sldId="286"/>
        </pc:sldMkLst>
      </pc:sldChg>
      <pc:sldMasterChg chg="del delSldLayout">
        <pc:chgData name="MUHAMMAD ARIF BIN JAMALUDDIN" userId="3aa1bc33-a24c-4531-9959-9b0f6497d211" providerId="ADAL" clId="{465E5488-079E-4356-9F6D-5D2D77805EC0}" dt="2024-05-03T03:36:05.902" v="24" actId="26606"/>
        <pc:sldMasterMkLst>
          <pc:docMk/>
          <pc:sldMasterMk cId="1831457004" sldId="2147483660"/>
        </pc:sldMasterMkLst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2610681188" sldId="2147483661"/>
          </pc:sldLayoutMkLst>
        </pc:sldLayoutChg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1740631216" sldId="2147483662"/>
          </pc:sldLayoutMkLst>
        </pc:sldLayoutChg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3693385968" sldId="2147483663"/>
          </pc:sldLayoutMkLst>
        </pc:sldLayoutChg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4140498365" sldId="2147483664"/>
          </pc:sldLayoutMkLst>
        </pc:sldLayoutChg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2714596775" sldId="2147483665"/>
          </pc:sldLayoutMkLst>
        </pc:sldLayoutChg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268576490" sldId="2147483666"/>
          </pc:sldLayoutMkLst>
        </pc:sldLayoutChg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3964190756" sldId="2147483667"/>
          </pc:sldLayoutMkLst>
        </pc:sldLayoutChg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1889552495" sldId="2147483668"/>
          </pc:sldLayoutMkLst>
        </pc:sldLayoutChg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288874829" sldId="2147483669"/>
          </pc:sldLayoutMkLst>
        </pc:sldLayoutChg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1560912231" sldId="2147483670"/>
          </pc:sldLayoutMkLst>
        </pc:sldLayoutChg>
        <pc:sldLayoutChg chg="del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1831457004" sldId="2147483660"/>
            <pc:sldLayoutMk cId="926612667" sldId="2147483671"/>
          </pc:sldLayoutMkLst>
        </pc:sldLayoutChg>
      </pc:sldMasterChg>
      <pc:sldMasterChg chg="add replId addSldLayout">
        <pc:chgData name="MUHAMMAD ARIF BIN JAMALUDDIN" userId="3aa1bc33-a24c-4531-9959-9b0f6497d211" providerId="ADAL" clId="{465E5488-079E-4356-9F6D-5D2D77805EC0}" dt="2024-05-03T03:36:05.902" v="24" actId="26606"/>
        <pc:sldMasterMkLst>
          <pc:docMk/>
          <pc:sldMasterMk cId="272562847" sldId="2147483672"/>
        </pc:sldMasterMkLst>
        <pc:sldLayoutChg chg="ad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2213042457" sldId="2147483673"/>
          </pc:sldLayoutMkLst>
        </pc:sldLayoutChg>
        <pc:sldLayoutChg chg="add replI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2010339389" sldId="2147483674"/>
          </pc:sldLayoutMkLst>
        </pc:sldLayoutChg>
        <pc:sldLayoutChg chg="add replI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3335702341" sldId="2147483675"/>
          </pc:sldLayoutMkLst>
        </pc:sldLayoutChg>
        <pc:sldLayoutChg chg="add replI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1096823380" sldId="2147483676"/>
          </pc:sldLayoutMkLst>
        </pc:sldLayoutChg>
        <pc:sldLayoutChg chg="add replI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861583912" sldId="2147483677"/>
          </pc:sldLayoutMkLst>
        </pc:sldLayoutChg>
        <pc:sldLayoutChg chg="add replI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230267081" sldId="2147483678"/>
          </pc:sldLayoutMkLst>
        </pc:sldLayoutChg>
        <pc:sldLayoutChg chg="add replI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613411321" sldId="2147483679"/>
          </pc:sldLayoutMkLst>
        </pc:sldLayoutChg>
        <pc:sldLayoutChg chg="add replI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388722691" sldId="2147483680"/>
          </pc:sldLayoutMkLst>
        </pc:sldLayoutChg>
        <pc:sldLayoutChg chg="add replI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3649547803" sldId="2147483681"/>
          </pc:sldLayoutMkLst>
        </pc:sldLayoutChg>
        <pc:sldLayoutChg chg="add replI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589066194" sldId="2147483682"/>
          </pc:sldLayoutMkLst>
        </pc:sldLayoutChg>
        <pc:sldLayoutChg chg="add replId">
          <pc:chgData name="MUHAMMAD ARIF BIN JAMALUDDIN" userId="3aa1bc33-a24c-4531-9959-9b0f6497d211" providerId="ADAL" clId="{465E5488-079E-4356-9F6D-5D2D77805EC0}" dt="2024-05-03T03:36:05.902" v="24" actId="26606"/>
          <pc:sldLayoutMkLst>
            <pc:docMk/>
            <pc:sldMasterMk cId="272562847" sldId="2147483672"/>
            <pc:sldLayoutMk cId="30708225" sldId="2147483683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7D497-0AC8-403F-9EDF-8B960890D48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MY"/>
        </a:p>
      </dgm:t>
    </dgm:pt>
    <dgm:pt modelId="{D5132A49-F630-466C-9009-7DF6393F173A}">
      <dgm:prSet phldrT="[Text]"/>
      <dgm:spPr/>
      <dgm:t>
        <a:bodyPr/>
        <a:lstStyle/>
        <a:p>
          <a:r>
            <a:rPr lang="en-MY" b="1" dirty="0">
              <a:solidFill>
                <a:schemeClr val="tx1"/>
              </a:solidFill>
            </a:rPr>
            <a:t>Determine</a:t>
          </a:r>
        </a:p>
        <a:p>
          <a:r>
            <a:rPr lang="en-MY" dirty="0"/>
            <a:t>Region, VPCs, subnets, &amp; availability zone requirements</a:t>
          </a:r>
        </a:p>
      </dgm:t>
    </dgm:pt>
    <dgm:pt modelId="{03280E24-27BD-440D-95D5-B1BA6B1DD16C}" type="parTrans" cxnId="{0DCFD82D-9B34-4DB8-AE1C-5659D11A292D}">
      <dgm:prSet/>
      <dgm:spPr/>
      <dgm:t>
        <a:bodyPr/>
        <a:lstStyle/>
        <a:p>
          <a:endParaRPr lang="en-MY"/>
        </a:p>
      </dgm:t>
    </dgm:pt>
    <dgm:pt modelId="{9BF8E7CF-73C4-43CC-8D00-198BC4EBE6E8}" type="sibTrans" cxnId="{0DCFD82D-9B34-4DB8-AE1C-5659D11A292D}">
      <dgm:prSet/>
      <dgm:spPr/>
      <dgm:t>
        <a:bodyPr/>
        <a:lstStyle/>
        <a:p>
          <a:endParaRPr lang="en-MY"/>
        </a:p>
      </dgm:t>
    </dgm:pt>
    <dgm:pt modelId="{F67A3A2D-446F-4CE9-96EB-06A38F79514F}">
      <dgm:prSet phldrT="[Text]"/>
      <dgm:spPr/>
      <dgm:t>
        <a:bodyPr/>
        <a:lstStyle/>
        <a:p>
          <a:r>
            <a:rPr lang="en-MY" b="1" dirty="0">
              <a:solidFill>
                <a:schemeClr val="tx1"/>
              </a:solidFill>
            </a:rPr>
            <a:t>Design</a:t>
          </a:r>
        </a:p>
        <a:p>
          <a:r>
            <a:rPr lang="en-MY" dirty="0"/>
            <a:t>Plan for storage &amp; backup</a:t>
          </a:r>
        </a:p>
      </dgm:t>
    </dgm:pt>
    <dgm:pt modelId="{F7461C2B-1459-413F-AD4F-F37885AE552A}" type="parTrans" cxnId="{399E81CA-AEBE-414B-8814-D3CC67A0D61B}">
      <dgm:prSet/>
      <dgm:spPr/>
      <dgm:t>
        <a:bodyPr/>
        <a:lstStyle/>
        <a:p>
          <a:endParaRPr lang="en-MY"/>
        </a:p>
      </dgm:t>
    </dgm:pt>
    <dgm:pt modelId="{17B26AFD-FDE5-4125-A613-07049E79E740}" type="sibTrans" cxnId="{399E81CA-AEBE-414B-8814-D3CC67A0D61B}">
      <dgm:prSet/>
      <dgm:spPr/>
      <dgm:t>
        <a:bodyPr/>
        <a:lstStyle/>
        <a:p>
          <a:endParaRPr lang="en-MY"/>
        </a:p>
      </dgm:t>
    </dgm:pt>
    <dgm:pt modelId="{DBD6FF31-E4F0-43EF-92F5-E6D0E3A53008}">
      <dgm:prSet phldrT="[Text]"/>
      <dgm:spPr/>
      <dgm:t>
        <a:bodyPr/>
        <a:lstStyle/>
        <a:p>
          <a:r>
            <a:rPr lang="en-MY" b="1" dirty="0">
              <a:solidFill>
                <a:schemeClr val="tx1"/>
              </a:solidFill>
            </a:rPr>
            <a:t>Document</a:t>
          </a:r>
        </a:p>
        <a:p>
          <a:r>
            <a:rPr lang="en-MY" dirty="0"/>
            <a:t>Implementation plan &amp; architecture diagram </a:t>
          </a:r>
        </a:p>
      </dgm:t>
    </dgm:pt>
    <dgm:pt modelId="{6286B3B4-B5D5-46CA-BD3E-92945A5A0F71}" type="parTrans" cxnId="{6108A6D4-F13F-45C9-A82E-CD398B8148A3}">
      <dgm:prSet/>
      <dgm:spPr/>
      <dgm:t>
        <a:bodyPr/>
        <a:lstStyle/>
        <a:p>
          <a:endParaRPr lang="en-MY"/>
        </a:p>
      </dgm:t>
    </dgm:pt>
    <dgm:pt modelId="{87DBB2F1-2FBE-4AD6-B5B8-95CD6282B128}" type="sibTrans" cxnId="{6108A6D4-F13F-45C9-A82E-CD398B8148A3}">
      <dgm:prSet/>
      <dgm:spPr/>
      <dgm:t>
        <a:bodyPr/>
        <a:lstStyle/>
        <a:p>
          <a:endParaRPr lang="en-MY"/>
        </a:p>
      </dgm:t>
    </dgm:pt>
    <dgm:pt modelId="{1EE0902D-CC76-4BA3-AD2F-A250F1F05C0B}">
      <dgm:prSet phldrT="[Text]"/>
      <dgm:spPr/>
      <dgm:t>
        <a:bodyPr/>
        <a:lstStyle/>
        <a:p>
          <a:r>
            <a:rPr lang="en-MY" b="1" dirty="0">
              <a:solidFill>
                <a:schemeClr val="tx1"/>
              </a:solidFill>
            </a:rPr>
            <a:t>Resolve</a:t>
          </a:r>
        </a:p>
        <a:p>
          <a:r>
            <a:rPr lang="en-MY" dirty="0"/>
            <a:t>Issue related to Web, App &amp; Database</a:t>
          </a:r>
        </a:p>
      </dgm:t>
    </dgm:pt>
    <dgm:pt modelId="{14C2180D-A149-4212-A0F0-595F9913C335}" type="parTrans" cxnId="{B3173F24-5EC6-4F08-92FB-A803B9878E27}">
      <dgm:prSet/>
      <dgm:spPr/>
      <dgm:t>
        <a:bodyPr/>
        <a:lstStyle/>
        <a:p>
          <a:endParaRPr lang="en-MY"/>
        </a:p>
      </dgm:t>
    </dgm:pt>
    <dgm:pt modelId="{C03E9587-65CB-4014-B58F-196A5E206D65}" type="sibTrans" cxnId="{B3173F24-5EC6-4F08-92FB-A803B9878E27}">
      <dgm:prSet/>
      <dgm:spPr/>
      <dgm:t>
        <a:bodyPr/>
        <a:lstStyle/>
        <a:p>
          <a:endParaRPr lang="en-MY"/>
        </a:p>
      </dgm:t>
    </dgm:pt>
    <dgm:pt modelId="{93462263-D6D0-4580-B780-1E5FA88E5CCA}">
      <dgm:prSet phldrT="[Text]"/>
      <dgm:spPr/>
      <dgm:t>
        <a:bodyPr/>
        <a:lstStyle/>
        <a:p>
          <a:r>
            <a:rPr lang="en-MY" b="1" dirty="0">
              <a:solidFill>
                <a:schemeClr val="tx1"/>
              </a:solidFill>
            </a:rPr>
            <a:t>Document</a:t>
          </a:r>
        </a:p>
        <a:p>
          <a:r>
            <a:rPr lang="en-MY" dirty="0"/>
            <a:t>Encryption &amp; security details</a:t>
          </a:r>
        </a:p>
      </dgm:t>
    </dgm:pt>
    <dgm:pt modelId="{53A7C066-7529-4E05-A95E-C8FC4B6BF812}" type="parTrans" cxnId="{F8E8F17D-FD16-4A14-BC22-4F0B328D6C80}">
      <dgm:prSet/>
      <dgm:spPr/>
      <dgm:t>
        <a:bodyPr/>
        <a:lstStyle/>
        <a:p>
          <a:endParaRPr lang="en-MY"/>
        </a:p>
      </dgm:t>
    </dgm:pt>
    <dgm:pt modelId="{564421D7-B74B-487A-9C2A-D371852E90C4}" type="sibTrans" cxnId="{F8E8F17D-FD16-4A14-BC22-4F0B328D6C80}">
      <dgm:prSet/>
      <dgm:spPr/>
      <dgm:t>
        <a:bodyPr/>
        <a:lstStyle/>
        <a:p>
          <a:endParaRPr lang="en-MY"/>
        </a:p>
      </dgm:t>
    </dgm:pt>
    <dgm:pt modelId="{6C84700C-8CE5-47FE-9DD3-2C36C1E81DA2}" type="pres">
      <dgm:prSet presAssocID="{C017D497-0AC8-403F-9EDF-8B960890D480}" presName="diagram" presStyleCnt="0">
        <dgm:presLayoutVars>
          <dgm:dir/>
          <dgm:resizeHandles val="exact"/>
        </dgm:presLayoutVars>
      </dgm:prSet>
      <dgm:spPr/>
    </dgm:pt>
    <dgm:pt modelId="{2B74DB9D-92B5-40C7-BC43-2185DF6E9E6B}" type="pres">
      <dgm:prSet presAssocID="{D5132A49-F630-466C-9009-7DF6393F173A}" presName="node" presStyleLbl="node1" presStyleIdx="0" presStyleCnt="5">
        <dgm:presLayoutVars>
          <dgm:bulletEnabled val="1"/>
        </dgm:presLayoutVars>
      </dgm:prSet>
      <dgm:spPr/>
    </dgm:pt>
    <dgm:pt modelId="{96120CAB-D630-442C-B82A-B8ABD5F43CEC}" type="pres">
      <dgm:prSet presAssocID="{9BF8E7CF-73C4-43CC-8D00-198BC4EBE6E8}" presName="sibTrans" presStyleCnt="0"/>
      <dgm:spPr/>
    </dgm:pt>
    <dgm:pt modelId="{E7ABBB9C-1966-4B39-8234-D99FEC711E17}" type="pres">
      <dgm:prSet presAssocID="{F67A3A2D-446F-4CE9-96EB-06A38F79514F}" presName="node" presStyleLbl="node1" presStyleIdx="1" presStyleCnt="5">
        <dgm:presLayoutVars>
          <dgm:bulletEnabled val="1"/>
        </dgm:presLayoutVars>
      </dgm:prSet>
      <dgm:spPr/>
    </dgm:pt>
    <dgm:pt modelId="{47903F98-D0EB-429D-9C6D-3A39E0E02C0C}" type="pres">
      <dgm:prSet presAssocID="{17B26AFD-FDE5-4125-A613-07049E79E740}" presName="sibTrans" presStyleCnt="0"/>
      <dgm:spPr/>
    </dgm:pt>
    <dgm:pt modelId="{43DFF8F1-2F4C-4FBF-A190-36E9E764CE2C}" type="pres">
      <dgm:prSet presAssocID="{DBD6FF31-E4F0-43EF-92F5-E6D0E3A53008}" presName="node" presStyleLbl="node1" presStyleIdx="2" presStyleCnt="5">
        <dgm:presLayoutVars>
          <dgm:bulletEnabled val="1"/>
        </dgm:presLayoutVars>
      </dgm:prSet>
      <dgm:spPr/>
    </dgm:pt>
    <dgm:pt modelId="{F98716CB-BDE3-40F6-9CD1-7D9093A462D7}" type="pres">
      <dgm:prSet presAssocID="{87DBB2F1-2FBE-4AD6-B5B8-95CD6282B128}" presName="sibTrans" presStyleCnt="0"/>
      <dgm:spPr/>
    </dgm:pt>
    <dgm:pt modelId="{CA085891-6C0D-4D9C-978D-AD10DA9769B6}" type="pres">
      <dgm:prSet presAssocID="{1EE0902D-CC76-4BA3-AD2F-A250F1F05C0B}" presName="node" presStyleLbl="node1" presStyleIdx="3" presStyleCnt="5">
        <dgm:presLayoutVars>
          <dgm:bulletEnabled val="1"/>
        </dgm:presLayoutVars>
      </dgm:prSet>
      <dgm:spPr/>
    </dgm:pt>
    <dgm:pt modelId="{6B99A8C8-C043-44DD-88C4-6F007AB42C43}" type="pres">
      <dgm:prSet presAssocID="{C03E9587-65CB-4014-B58F-196A5E206D65}" presName="sibTrans" presStyleCnt="0"/>
      <dgm:spPr/>
    </dgm:pt>
    <dgm:pt modelId="{13B94233-4436-4175-9F6C-D49775890997}" type="pres">
      <dgm:prSet presAssocID="{93462263-D6D0-4580-B780-1E5FA88E5CCA}" presName="node" presStyleLbl="node1" presStyleIdx="4" presStyleCnt="5">
        <dgm:presLayoutVars>
          <dgm:bulletEnabled val="1"/>
        </dgm:presLayoutVars>
      </dgm:prSet>
      <dgm:spPr/>
    </dgm:pt>
  </dgm:ptLst>
  <dgm:cxnLst>
    <dgm:cxn modelId="{786E5913-9AE6-453A-B10F-EFDB02259DFC}" type="presOf" srcId="{D5132A49-F630-466C-9009-7DF6393F173A}" destId="{2B74DB9D-92B5-40C7-BC43-2185DF6E9E6B}" srcOrd="0" destOrd="0" presId="urn:microsoft.com/office/officeart/2005/8/layout/default"/>
    <dgm:cxn modelId="{1A3AEE15-0B82-4A17-BC72-DA694F6EAADA}" type="presOf" srcId="{C017D497-0AC8-403F-9EDF-8B960890D480}" destId="{6C84700C-8CE5-47FE-9DD3-2C36C1E81DA2}" srcOrd="0" destOrd="0" presId="urn:microsoft.com/office/officeart/2005/8/layout/default"/>
    <dgm:cxn modelId="{B3173F24-5EC6-4F08-92FB-A803B9878E27}" srcId="{C017D497-0AC8-403F-9EDF-8B960890D480}" destId="{1EE0902D-CC76-4BA3-AD2F-A250F1F05C0B}" srcOrd="3" destOrd="0" parTransId="{14C2180D-A149-4212-A0F0-595F9913C335}" sibTransId="{C03E9587-65CB-4014-B58F-196A5E206D65}"/>
    <dgm:cxn modelId="{0DCFD82D-9B34-4DB8-AE1C-5659D11A292D}" srcId="{C017D497-0AC8-403F-9EDF-8B960890D480}" destId="{D5132A49-F630-466C-9009-7DF6393F173A}" srcOrd="0" destOrd="0" parTransId="{03280E24-27BD-440D-95D5-B1BA6B1DD16C}" sibTransId="{9BF8E7CF-73C4-43CC-8D00-198BC4EBE6E8}"/>
    <dgm:cxn modelId="{BFF66834-BF95-4DBB-8271-79DDBE576146}" type="presOf" srcId="{1EE0902D-CC76-4BA3-AD2F-A250F1F05C0B}" destId="{CA085891-6C0D-4D9C-978D-AD10DA9769B6}" srcOrd="0" destOrd="0" presId="urn:microsoft.com/office/officeart/2005/8/layout/default"/>
    <dgm:cxn modelId="{F8E8F17D-FD16-4A14-BC22-4F0B328D6C80}" srcId="{C017D497-0AC8-403F-9EDF-8B960890D480}" destId="{93462263-D6D0-4580-B780-1E5FA88E5CCA}" srcOrd="4" destOrd="0" parTransId="{53A7C066-7529-4E05-A95E-C8FC4B6BF812}" sibTransId="{564421D7-B74B-487A-9C2A-D371852E90C4}"/>
    <dgm:cxn modelId="{F33A1D8C-240B-4F3A-B515-9A50D6F85AE0}" type="presOf" srcId="{93462263-D6D0-4580-B780-1E5FA88E5CCA}" destId="{13B94233-4436-4175-9F6C-D49775890997}" srcOrd="0" destOrd="0" presId="urn:microsoft.com/office/officeart/2005/8/layout/default"/>
    <dgm:cxn modelId="{FC4D0CB0-2C4F-4037-9408-6FC1C49E34BD}" type="presOf" srcId="{DBD6FF31-E4F0-43EF-92F5-E6D0E3A53008}" destId="{43DFF8F1-2F4C-4FBF-A190-36E9E764CE2C}" srcOrd="0" destOrd="0" presId="urn:microsoft.com/office/officeart/2005/8/layout/default"/>
    <dgm:cxn modelId="{399E81CA-AEBE-414B-8814-D3CC67A0D61B}" srcId="{C017D497-0AC8-403F-9EDF-8B960890D480}" destId="{F67A3A2D-446F-4CE9-96EB-06A38F79514F}" srcOrd="1" destOrd="0" parTransId="{F7461C2B-1459-413F-AD4F-F37885AE552A}" sibTransId="{17B26AFD-FDE5-4125-A613-07049E79E740}"/>
    <dgm:cxn modelId="{6108A6D4-F13F-45C9-A82E-CD398B8148A3}" srcId="{C017D497-0AC8-403F-9EDF-8B960890D480}" destId="{DBD6FF31-E4F0-43EF-92F5-E6D0E3A53008}" srcOrd="2" destOrd="0" parTransId="{6286B3B4-B5D5-46CA-BD3E-92945A5A0F71}" sibTransId="{87DBB2F1-2FBE-4AD6-B5B8-95CD6282B128}"/>
    <dgm:cxn modelId="{4AFB81F7-CDD4-456D-9A1F-22FC0DF621D7}" type="presOf" srcId="{F67A3A2D-446F-4CE9-96EB-06A38F79514F}" destId="{E7ABBB9C-1966-4B39-8234-D99FEC711E17}" srcOrd="0" destOrd="0" presId="urn:microsoft.com/office/officeart/2005/8/layout/default"/>
    <dgm:cxn modelId="{E4CBD76B-6C72-4B05-8130-B2F566EFE794}" type="presParOf" srcId="{6C84700C-8CE5-47FE-9DD3-2C36C1E81DA2}" destId="{2B74DB9D-92B5-40C7-BC43-2185DF6E9E6B}" srcOrd="0" destOrd="0" presId="urn:microsoft.com/office/officeart/2005/8/layout/default"/>
    <dgm:cxn modelId="{3812529D-3FE1-4F6B-A071-53995C229B3A}" type="presParOf" srcId="{6C84700C-8CE5-47FE-9DD3-2C36C1E81DA2}" destId="{96120CAB-D630-442C-B82A-B8ABD5F43CEC}" srcOrd="1" destOrd="0" presId="urn:microsoft.com/office/officeart/2005/8/layout/default"/>
    <dgm:cxn modelId="{C997E79A-B4BF-40A6-A999-0E5C108CF415}" type="presParOf" srcId="{6C84700C-8CE5-47FE-9DD3-2C36C1E81DA2}" destId="{E7ABBB9C-1966-4B39-8234-D99FEC711E17}" srcOrd="2" destOrd="0" presId="urn:microsoft.com/office/officeart/2005/8/layout/default"/>
    <dgm:cxn modelId="{C82E1E20-3C3D-41C7-9E1C-F3EF153FEFDD}" type="presParOf" srcId="{6C84700C-8CE5-47FE-9DD3-2C36C1E81DA2}" destId="{47903F98-D0EB-429D-9C6D-3A39E0E02C0C}" srcOrd="3" destOrd="0" presId="urn:microsoft.com/office/officeart/2005/8/layout/default"/>
    <dgm:cxn modelId="{E67BB8DB-AE5F-43BA-84B0-E46844195DE8}" type="presParOf" srcId="{6C84700C-8CE5-47FE-9DD3-2C36C1E81DA2}" destId="{43DFF8F1-2F4C-4FBF-A190-36E9E764CE2C}" srcOrd="4" destOrd="0" presId="urn:microsoft.com/office/officeart/2005/8/layout/default"/>
    <dgm:cxn modelId="{96050041-1339-480C-81F1-622EF803B423}" type="presParOf" srcId="{6C84700C-8CE5-47FE-9DD3-2C36C1E81DA2}" destId="{F98716CB-BDE3-40F6-9CD1-7D9093A462D7}" srcOrd="5" destOrd="0" presId="urn:microsoft.com/office/officeart/2005/8/layout/default"/>
    <dgm:cxn modelId="{42602C11-7AAA-4A23-9776-AC266D6F3423}" type="presParOf" srcId="{6C84700C-8CE5-47FE-9DD3-2C36C1E81DA2}" destId="{CA085891-6C0D-4D9C-978D-AD10DA9769B6}" srcOrd="6" destOrd="0" presId="urn:microsoft.com/office/officeart/2005/8/layout/default"/>
    <dgm:cxn modelId="{C460308C-A5C6-4D59-A0C9-AF1412209C82}" type="presParOf" srcId="{6C84700C-8CE5-47FE-9DD3-2C36C1E81DA2}" destId="{6B99A8C8-C043-44DD-88C4-6F007AB42C43}" srcOrd="7" destOrd="0" presId="urn:microsoft.com/office/officeart/2005/8/layout/default"/>
    <dgm:cxn modelId="{D0FFECF6-F5EE-433C-8A99-5306CF3264A2}" type="presParOf" srcId="{6C84700C-8CE5-47FE-9DD3-2C36C1E81DA2}" destId="{13B94233-4436-4175-9F6C-D4977589099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357692-196A-4FCA-8FBD-CEB1A2256CAA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MY"/>
        </a:p>
      </dgm:t>
    </dgm:pt>
    <dgm:pt modelId="{4673B39E-03D2-43BC-AA70-42C7D621EC8A}">
      <dgm:prSet phldrT="[Text]"/>
      <dgm:spPr/>
      <dgm:t>
        <a:bodyPr/>
        <a:lstStyle/>
        <a:p>
          <a:r>
            <a:rPr lang="en-MY" dirty="0"/>
            <a:t>Network</a:t>
          </a:r>
        </a:p>
      </dgm:t>
    </dgm:pt>
    <dgm:pt modelId="{E01E8FFD-9CEE-46F8-9305-2244D3742C0A}" type="parTrans" cxnId="{ABC7892F-1F1A-49AE-9A36-F4EF59B9569C}">
      <dgm:prSet/>
      <dgm:spPr/>
      <dgm:t>
        <a:bodyPr/>
        <a:lstStyle/>
        <a:p>
          <a:endParaRPr lang="en-MY"/>
        </a:p>
      </dgm:t>
    </dgm:pt>
    <dgm:pt modelId="{25265203-B288-4AA7-ADEA-493D2223B233}" type="sibTrans" cxnId="{ABC7892F-1F1A-49AE-9A36-F4EF59B9569C}">
      <dgm:prSet/>
      <dgm:spPr/>
      <dgm:t>
        <a:bodyPr/>
        <a:lstStyle/>
        <a:p>
          <a:endParaRPr lang="en-MY"/>
        </a:p>
      </dgm:t>
    </dgm:pt>
    <dgm:pt modelId="{0DCEC127-5303-431A-81B6-F0F33E0B3994}">
      <dgm:prSet phldrT="[Text]"/>
      <dgm:spPr/>
      <dgm:t>
        <a:bodyPr/>
        <a:lstStyle/>
        <a:p>
          <a:r>
            <a:rPr lang="en-MY" dirty="0"/>
            <a:t>VPC architecture diagram</a:t>
          </a:r>
        </a:p>
      </dgm:t>
    </dgm:pt>
    <dgm:pt modelId="{4E94C25E-7EB1-4FC8-85B9-8B74D4D6FCB9}" type="parTrans" cxnId="{7C88745E-2C20-4E8E-9364-05C005F6987C}">
      <dgm:prSet/>
      <dgm:spPr/>
      <dgm:t>
        <a:bodyPr/>
        <a:lstStyle/>
        <a:p>
          <a:endParaRPr lang="en-MY"/>
        </a:p>
      </dgm:t>
    </dgm:pt>
    <dgm:pt modelId="{ABC6658C-7970-4A13-BAB2-5EEA2B331D24}" type="sibTrans" cxnId="{7C88745E-2C20-4E8E-9364-05C005F6987C}">
      <dgm:prSet/>
      <dgm:spPr/>
      <dgm:t>
        <a:bodyPr/>
        <a:lstStyle/>
        <a:p>
          <a:endParaRPr lang="en-MY"/>
        </a:p>
      </dgm:t>
    </dgm:pt>
    <dgm:pt modelId="{D62456D6-941C-4500-8CB0-CCDD6441127D}">
      <dgm:prSet phldrT="[Text]"/>
      <dgm:spPr/>
      <dgm:t>
        <a:bodyPr/>
        <a:lstStyle/>
        <a:p>
          <a:r>
            <a:rPr lang="en-MY" dirty="0"/>
            <a:t>Security</a:t>
          </a:r>
        </a:p>
      </dgm:t>
    </dgm:pt>
    <dgm:pt modelId="{BD0C8BEA-481E-438F-8DE0-4883A7A4EC76}" type="parTrans" cxnId="{C8D0DEFB-6219-495A-9AA9-4210B9BDE7CD}">
      <dgm:prSet/>
      <dgm:spPr/>
      <dgm:t>
        <a:bodyPr/>
        <a:lstStyle/>
        <a:p>
          <a:endParaRPr lang="en-MY"/>
        </a:p>
      </dgm:t>
    </dgm:pt>
    <dgm:pt modelId="{BC5814E4-5873-44DC-A59F-4EABCDB58C6A}" type="sibTrans" cxnId="{C8D0DEFB-6219-495A-9AA9-4210B9BDE7CD}">
      <dgm:prSet/>
      <dgm:spPr/>
      <dgm:t>
        <a:bodyPr/>
        <a:lstStyle/>
        <a:p>
          <a:endParaRPr lang="en-MY"/>
        </a:p>
      </dgm:t>
    </dgm:pt>
    <dgm:pt modelId="{371D5EB6-442D-44ED-AE8A-7D659BF7BCBF}">
      <dgm:prSet phldrT="[Text]"/>
      <dgm:spPr/>
      <dgm:t>
        <a:bodyPr/>
        <a:lstStyle/>
        <a:p>
          <a:r>
            <a:rPr lang="en-MY" dirty="0" err="1"/>
            <a:t>Encrpytion</a:t>
          </a:r>
          <a:endParaRPr lang="en-MY" dirty="0"/>
        </a:p>
      </dgm:t>
    </dgm:pt>
    <dgm:pt modelId="{25716165-44EC-4655-9CFC-385F46E3D4B5}" type="parTrans" cxnId="{CFBA41BD-9D16-42B1-8D16-140F6913A535}">
      <dgm:prSet/>
      <dgm:spPr/>
      <dgm:t>
        <a:bodyPr/>
        <a:lstStyle/>
        <a:p>
          <a:endParaRPr lang="en-MY"/>
        </a:p>
      </dgm:t>
    </dgm:pt>
    <dgm:pt modelId="{62E543FF-89FA-4368-B5F6-2FB1D958CB57}" type="sibTrans" cxnId="{CFBA41BD-9D16-42B1-8D16-140F6913A535}">
      <dgm:prSet/>
      <dgm:spPr/>
      <dgm:t>
        <a:bodyPr/>
        <a:lstStyle/>
        <a:p>
          <a:endParaRPr lang="en-MY"/>
        </a:p>
      </dgm:t>
    </dgm:pt>
    <dgm:pt modelId="{6374394A-5063-4ED1-861D-7754944621DB}">
      <dgm:prSet phldrT="[Text]"/>
      <dgm:spPr/>
      <dgm:t>
        <a:bodyPr/>
        <a:lstStyle/>
        <a:p>
          <a:r>
            <a:rPr lang="en-MY" dirty="0"/>
            <a:t>Instance details</a:t>
          </a:r>
        </a:p>
      </dgm:t>
    </dgm:pt>
    <dgm:pt modelId="{268298B6-7EC3-4296-A7F6-ADAC73824E80}" type="parTrans" cxnId="{BEE0768D-FCA7-437F-8A10-1159FCEBD465}">
      <dgm:prSet/>
      <dgm:spPr/>
      <dgm:t>
        <a:bodyPr/>
        <a:lstStyle/>
        <a:p>
          <a:endParaRPr lang="en-MY"/>
        </a:p>
      </dgm:t>
    </dgm:pt>
    <dgm:pt modelId="{D7EB6CA2-0C99-4925-AC99-EBBFF72FC52D}" type="sibTrans" cxnId="{BEE0768D-FCA7-437F-8A10-1159FCEBD465}">
      <dgm:prSet/>
      <dgm:spPr/>
      <dgm:t>
        <a:bodyPr/>
        <a:lstStyle/>
        <a:p>
          <a:endParaRPr lang="en-MY"/>
        </a:p>
      </dgm:t>
    </dgm:pt>
    <dgm:pt modelId="{8E699565-7C78-47F5-9833-0A48182B56CB}">
      <dgm:prSet/>
      <dgm:spPr/>
      <dgm:t>
        <a:bodyPr/>
        <a:lstStyle/>
        <a:p>
          <a:r>
            <a:rPr lang="en-MY" dirty="0"/>
            <a:t>Recovery Point Objective</a:t>
          </a:r>
        </a:p>
      </dgm:t>
    </dgm:pt>
    <dgm:pt modelId="{936CC0D9-6C8E-4FA1-AF54-1C63B31EA6C9}" type="parTrans" cxnId="{F6885D2E-A99F-4DFB-A724-519DA29EDC83}">
      <dgm:prSet/>
      <dgm:spPr/>
      <dgm:t>
        <a:bodyPr/>
        <a:lstStyle/>
        <a:p>
          <a:endParaRPr lang="en-MY"/>
        </a:p>
      </dgm:t>
    </dgm:pt>
    <dgm:pt modelId="{125E4F46-8A7F-42D1-AE77-44EA8AA353F2}" type="sibTrans" cxnId="{F6885D2E-A99F-4DFB-A724-519DA29EDC83}">
      <dgm:prSet/>
      <dgm:spPr/>
      <dgm:t>
        <a:bodyPr/>
        <a:lstStyle/>
        <a:p>
          <a:endParaRPr lang="en-MY"/>
        </a:p>
      </dgm:t>
    </dgm:pt>
    <dgm:pt modelId="{C46BFFE1-3F97-49AB-9BDF-6C38780DEC8E}">
      <dgm:prSet/>
      <dgm:spPr/>
      <dgm:t>
        <a:bodyPr/>
        <a:lstStyle/>
        <a:p>
          <a:r>
            <a:rPr lang="en-MY" dirty="0"/>
            <a:t>Document storage</a:t>
          </a:r>
        </a:p>
      </dgm:t>
    </dgm:pt>
    <dgm:pt modelId="{12FBD81E-A0B5-4E84-AAB9-AED4AD31C999}" type="parTrans" cxnId="{F0354AEC-EE06-4B6C-ADF1-4640DD86C755}">
      <dgm:prSet/>
      <dgm:spPr/>
      <dgm:t>
        <a:bodyPr/>
        <a:lstStyle/>
        <a:p>
          <a:endParaRPr lang="en-MY"/>
        </a:p>
      </dgm:t>
    </dgm:pt>
    <dgm:pt modelId="{9415426F-762C-4920-97A5-D8FC755B2B7A}" type="sibTrans" cxnId="{F0354AEC-EE06-4B6C-ADF1-4640DD86C755}">
      <dgm:prSet/>
      <dgm:spPr/>
      <dgm:t>
        <a:bodyPr/>
        <a:lstStyle/>
        <a:p>
          <a:endParaRPr lang="en-MY"/>
        </a:p>
      </dgm:t>
    </dgm:pt>
    <dgm:pt modelId="{6C03D640-3835-474D-9EC6-C183BF71FEA5}">
      <dgm:prSet/>
      <dgm:spPr/>
      <dgm:t>
        <a:bodyPr/>
        <a:lstStyle/>
        <a:p>
          <a:r>
            <a:rPr lang="en-MY" dirty="0"/>
            <a:t>Web tier</a:t>
          </a:r>
        </a:p>
      </dgm:t>
    </dgm:pt>
    <dgm:pt modelId="{7CA3E300-A71B-4BEC-8B44-64673016DA74}" type="parTrans" cxnId="{46869063-CE78-4D8E-9638-39C892773B66}">
      <dgm:prSet/>
      <dgm:spPr/>
      <dgm:t>
        <a:bodyPr/>
        <a:lstStyle/>
        <a:p>
          <a:endParaRPr lang="en-MY"/>
        </a:p>
      </dgm:t>
    </dgm:pt>
    <dgm:pt modelId="{1E987D6E-BFEE-42AE-9E07-5B64FC8E3A57}" type="sibTrans" cxnId="{46869063-CE78-4D8E-9638-39C892773B66}">
      <dgm:prSet/>
      <dgm:spPr/>
      <dgm:t>
        <a:bodyPr/>
        <a:lstStyle/>
        <a:p>
          <a:endParaRPr lang="en-MY"/>
        </a:p>
      </dgm:t>
    </dgm:pt>
    <dgm:pt modelId="{4C10C9E7-5C7F-4491-876C-2D75D4CBE5FA}">
      <dgm:prSet/>
      <dgm:spPr/>
      <dgm:t>
        <a:bodyPr/>
        <a:lstStyle/>
        <a:p>
          <a:r>
            <a:rPr lang="en-MY" dirty="0"/>
            <a:t>Application tier</a:t>
          </a:r>
        </a:p>
      </dgm:t>
    </dgm:pt>
    <dgm:pt modelId="{254A4016-21BA-4C84-8CE9-8AF372709545}" type="parTrans" cxnId="{8A30C77B-A1A5-45D1-B38A-B53ECFDC4BBF}">
      <dgm:prSet/>
      <dgm:spPr/>
      <dgm:t>
        <a:bodyPr/>
        <a:lstStyle/>
        <a:p>
          <a:endParaRPr lang="en-MY"/>
        </a:p>
      </dgm:t>
    </dgm:pt>
    <dgm:pt modelId="{CFB39D75-865D-4490-8F0F-D0140D4C0CAB}" type="sibTrans" cxnId="{8A30C77B-A1A5-45D1-B38A-B53ECFDC4BBF}">
      <dgm:prSet/>
      <dgm:spPr/>
      <dgm:t>
        <a:bodyPr/>
        <a:lstStyle/>
        <a:p>
          <a:endParaRPr lang="en-MY"/>
        </a:p>
      </dgm:t>
    </dgm:pt>
    <dgm:pt modelId="{93E526BF-37BB-4547-9F87-4D00FE7A3746}">
      <dgm:prSet/>
      <dgm:spPr/>
      <dgm:t>
        <a:bodyPr/>
        <a:lstStyle/>
        <a:p>
          <a:r>
            <a:rPr lang="en-MY" dirty="0"/>
            <a:t>Database tier</a:t>
          </a:r>
        </a:p>
      </dgm:t>
    </dgm:pt>
    <dgm:pt modelId="{53A66A65-C2AE-4629-BE3D-BFCFB5E06ADE}" type="parTrans" cxnId="{13F40782-D5D0-4B63-8F5D-5E1656634C0A}">
      <dgm:prSet/>
      <dgm:spPr/>
      <dgm:t>
        <a:bodyPr/>
        <a:lstStyle/>
        <a:p>
          <a:endParaRPr lang="en-MY"/>
        </a:p>
      </dgm:t>
    </dgm:pt>
    <dgm:pt modelId="{975A3DB7-4F18-430B-91EF-2798FFD8D1AB}" type="sibTrans" cxnId="{13F40782-D5D0-4B63-8F5D-5E1656634C0A}">
      <dgm:prSet/>
      <dgm:spPr/>
      <dgm:t>
        <a:bodyPr/>
        <a:lstStyle/>
        <a:p>
          <a:endParaRPr lang="en-MY"/>
        </a:p>
      </dgm:t>
    </dgm:pt>
    <dgm:pt modelId="{CE4D2DB2-F610-4A09-B564-7A2FF60A031F}">
      <dgm:prSet/>
      <dgm:spPr/>
      <dgm:t>
        <a:bodyPr/>
        <a:lstStyle/>
        <a:p>
          <a:r>
            <a:rPr lang="en-MY" dirty="0"/>
            <a:t>Additional services</a:t>
          </a:r>
        </a:p>
      </dgm:t>
    </dgm:pt>
    <dgm:pt modelId="{7389D0A0-A685-4115-935D-41EDDD3533F2}" type="parTrans" cxnId="{422DA5A3-CBE6-42AF-948A-7DE477FC484E}">
      <dgm:prSet/>
      <dgm:spPr/>
      <dgm:t>
        <a:bodyPr/>
        <a:lstStyle/>
        <a:p>
          <a:endParaRPr lang="en-MY"/>
        </a:p>
      </dgm:t>
    </dgm:pt>
    <dgm:pt modelId="{A30A880F-08B7-4622-8E73-27D06ED80378}" type="sibTrans" cxnId="{422DA5A3-CBE6-42AF-948A-7DE477FC484E}">
      <dgm:prSet/>
      <dgm:spPr/>
      <dgm:t>
        <a:bodyPr/>
        <a:lstStyle/>
        <a:p>
          <a:endParaRPr lang="en-MY"/>
        </a:p>
      </dgm:t>
    </dgm:pt>
    <dgm:pt modelId="{C2152355-74F5-4C88-B0B5-21CE16C16DCB}">
      <dgm:prSet/>
      <dgm:spPr/>
      <dgm:t>
        <a:bodyPr/>
        <a:lstStyle/>
        <a:p>
          <a:r>
            <a:rPr lang="en-MY" dirty="0"/>
            <a:t>Proposed architecture</a:t>
          </a:r>
        </a:p>
      </dgm:t>
    </dgm:pt>
    <dgm:pt modelId="{D31A384C-1639-4DA9-8C1E-59DC26040588}" type="parTrans" cxnId="{4AA5BFA9-8D1B-4460-A23C-4E1CC19B6DDE}">
      <dgm:prSet/>
      <dgm:spPr/>
      <dgm:t>
        <a:bodyPr/>
        <a:lstStyle/>
        <a:p>
          <a:endParaRPr lang="en-MY"/>
        </a:p>
      </dgm:t>
    </dgm:pt>
    <dgm:pt modelId="{2BBC6924-B41F-40CA-BC69-A72C62D09EB4}" type="sibTrans" cxnId="{4AA5BFA9-8D1B-4460-A23C-4E1CC19B6DDE}">
      <dgm:prSet/>
      <dgm:spPr/>
      <dgm:t>
        <a:bodyPr/>
        <a:lstStyle/>
        <a:p>
          <a:endParaRPr lang="en-MY"/>
        </a:p>
      </dgm:t>
    </dgm:pt>
    <dgm:pt modelId="{9EE7B84A-2E63-4E36-B215-D05B9B3E2920}">
      <dgm:prSet/>
      <dgm:spPr/>
      <dgm:t>
        <a:bodyPr/>
        <a:lstStyle/>
        <a:p>
          <a:r>
            <a:rPr lang="en-MY" dirty="0"/>
            <a:t>Cost consideration</a:t>
          </a:r>
        </a:p>
      </dgm:t>
    </dgm:pt>
    <dgm:pt modelId="{BB01F81F-FC2A-479C-B4B5-EC82C24AB852}" type="parTrans" cxnId="{4920C349-1F26-4C99-A186-4890705091E9}">
      <dgm:prSet/>
      <dgm:spPr/>
      <dgm:t>
        <a:bodyPr/>
        <a:lstStyle/>
        <a:p>
          <a:endParaRPr lang="en-MY"/>
        </a:p>
      </dgm:t>
    </dgm:pt>
    <dgm:pt modelId="{4B47252F-8F2A-4200-84CE-0B4ACDD7CA5A}" type="sibTrans" cxnId="{4920C349-1F26-4C99-A186-4890705091E9}">
      <dgm:prSet/>
      <dgm:spPr/>
      <dgm:t>
        <a:bodyPr/>
        <a:lstStyle/>
        <a:p>
          <a:endParaRPr lang="en-MY"/>
        </a:p>
      </dgm:t>
    </dgm:pt>
    <dgm:pt modelId="{B26660E3-ABDE-491E-98FB-49CF3E120F35}" type="pres">
      <dgm:prSet presAssocID="{5C357692-196A-4FCA-8FBD-CEB1A2256CAA}" presName="Name0" presStyleCnt="0">
        <dgm:presLayoutVars>
          <dgm:dir/>
          <dgm:resizeHandles val="exact"/>
        </dgm:presLayoutVars>
      </dgm:prSet>
      <dgm:spPr/>
    </dgm:pt>
    <dgm:pt modelId="{DF704B2B-BC44-4179-B105-BDC193D5771A}" type="pres">
      <dgm:prSet presAssocID="{4673B39E-03D2-43BC-AA70-42C7D621EC8A}" presName="node" presStyleLbl="node1" presStyleIdx="0" presStyleCnt="13">
        <dgm:presLayoutVars>
          <dgm:bulletEnabled val="1"/>
        </dgm:presLayoutVars>
      </dgm:prSet>
      <dgm:spPr/>
    </dgm:pt>
    <dgm:pt modelId="{F7680E3F-6ABE-4376-AA58-424457047BCE}" type="pres">
      <dgm:prSet presAssocID="{25265203-B288-4AA7-ADEA-493D2223B233}" presName="sibTrans" presStyleLbl="sibTrans1D1" presStyleIdx="0" presStyleCnt="12"/>
      <dgm:spPr/>
    </dgm:pt>
    <dgm:pt modelId="{9BD34699-558F-4547-B359-87CFFD53CAC3}" type="pres">
      <dgm:prSet presAssocID="{25265203-B288-4AA7-ADEA-493D2223B233}" presName="connectorText" presStyleLbl="sibTrans1D1" presStyleIdx="0" presStyleCnt="12"/>
      <dgm:spPr/>
    </dgm:pt>
    <dgm:pt modelId="{2F35C58A-0493-4A01-8244-A1271C02354A}" type="pres">
      <dgm:prSet presAssocID="{0DCEC127-5303-431A-81B6-F0F33E0B3994}" presName="node" presStyleLbl="node1" presStyleIdx="1" presStyleCnt="13">
        <dgm:presLayoutVars>
          <dgm:bulletEnabled val="1"/>
        </dgm:presLayoutVars>
      </dgm:prSet>
      <dgm:spPr/>
    </dgm:pt>
    <dgm:pt modelId="{CC850525-A3AF-4D9B-8A48-6A5DFE54DF97}" type="pres">
      <dgm:prSet presAssocID="{ABC6658C-7970-4A13-BAB2-5EEA2B331D24}" presName="sibTrans" presStyleLbl="sibTrans1D1" presStyleIdx="1" presStyleCnt="12"/>
      <dgm:spPr/>
    </dgm:pt>
    <dgm:pt modelId="{13DF5F9D-36CC-4A6A-B4AA-9B75D5930CB0}" type="pres">
      <dgm:prSet presAssocID="{ABC6658C-7970-4A13-BAB2-5EEA2B331D24}" presName="connectorText" presStyleLbl="sibTrans1D1" presStyleIdx="1" presStyleCnt="12"/>
      <dgm:spPr/>
    </dgm:pt>
    <dgm:pt modelId="{BB10BCD4-F394-4F2F-A473-01C75F8A19D0}" type="pres">
      <dgm:prSet presAssocID="{D62456D6-941C-4500-8CB0-CCDD6441127D}" presName="node" presStyleLbl="node1" presStyleIdx="2" presStyleCnt="13">
        <dgm:presLayoutVars>
          <dgm:bulletEnabled val="1"/>
        </dgm:presLayoutVars>
      </dgm:prSet>
      <dgm:spPr/>
    </dgm:pt>
    <dgm:pt modelId="{8DAD75B1-8AB5-4D7D-8710-48EF4F0F15C5}" type="pres">
      <dgm:prSet presAssocID="{BC5814E4-5873-44DC-A59F-4EABCDB58C6A}" presName="sibTrans" presStyleLbl="sibTrans1D1" presStyleIdx="2" presStyleCnt="12"/>
      <dgm:spPr/>
    </dgm:pt>
    <dgm:pt modelId="{FA4B66B7-5937-4C59-AFDA-3F9E51A789F3}" type="pres">
      <dgm:prSet presAssocID="{BC5814E4-5873-44DC-A59F-4EABCDB58C6A}" presName="connectorText" presStyleLbl="sibTrans1D1" presStyleIdx="2" presStyleCnt="12"/>
      <dgm:spPr/>
    </dgm:pt>
    <dgm:pt modelId="{2305F992-A1FB-477E-86CF-1DB278E9DC4F}" type="pres">
      <dgm:prSet presAssocID="{371D5EB6-442D-44ED-AE8A-7D659BF7BCBF}" presName="node" presStyleLbl="node1" presStyleIdx="3" presStyleCnt="13">
        <dgm:presLayoutVars>
          <dgm:bulletEnabled val="1"/>
        </dgm:presLayoutVars>
      </dgm:prSet>
      <dgm:spPr/>
    </dgm:pt>
    <dgm:pt modelId="{D2CC282E-3B6D-4570-9E70-4E5F14B45845}" type="pres">
      <dgm:prSet presAssocID="{62E543FF-89FA-4368-B5F6-2FB1D958CB57}" presName="sibTrans" presStyleLbl="sibTrans1D1" presStyleIdx="3" presStyleCnt="12"/>
      <dgm:spPr/>
    </dgm:pt>
    <dgm:pt modelId="{1691C98D-009A-4DE6-8585-CC39EF4D4B6E}" type="pres">
      <dgm:prSet presAssocID="{62E543FF-89FA-4368-B5F6-2FB1D958CB57}" presName="connectorText" presStyleLbl="sibTrans1D1" presStyleIdx="3" presStyleCnt="12"/>
      <dgm:spPr/>
    </dgm:pt>
    <dgm:pt modelId="{5AC334CB-A347-49EE-B412-639FE5381E12}" type="pres">
      <dgm:prSet presAssocID="{6374394A-5063-4ED1-861D-7754944621DB}" presName="node" presStyleLbl="node1" presStyleIdx="4" presStyleCnt="13">
        <dgm:presLayoutVars>
          <dgm:bulletEnabled val="1"/>
        </dgm:presLayoutVars>
      </dgm:prSet>
      <dgm:spPr/>
    </dgm:pt>
    <dgm:pt modelId="{0B1D4254-4B75-461A-8057-D0991B0F34C1}" type="pres">
      <dgm:prSet presAssocID="{D7EB6CA2-0C99-4925-AC99-EBBFF72FC52D}" presName="sibTrans" presStyleLbl="sibTrans1D1" presStyleIdx="4" presStyleCnt="12"/>
      <dgm:spPr/>
    </dgm:pt>
    <dgm:pt modelId="{F06C03C4-9BED-4CB9-B031-D18E34A1739E}" type="pres">
      <dgm:prSet presAssocID="{D7EB6CA2-0C99-4925-AC99-EBBFF72FC52D}" presName="connectorText" presStyleLbl="sibTrans1D1" presStyleIdx="4" presStyleCnt="12"/>
      <dgm:spPr/>
    </dgm:pt>
    <dgm:pt modelId="{D229A29F-B5D7-4A2C-A285-1B9A1F829627}" type="pres">
      <dgm:prSet presAssocID="{8E699565-7C78-47F5-9833-0A48182B56CB}" presName="node" presStyleLbl="node1" presStyleIdx="5" presStyleCnt="13">
        <dgm:presLayoutVars>
          <dgm:bulletEnabled val="1"/>
        </dgm:presLayoutVars>
      </dgm:prSet>
      <dgm:spPr/>
    </dgm:pt>
    <dgm:pt modelId="{FD7F4763-A819-400F-BCA0-87970C775D52}" type="pres">
      <dgm:prSet presAssocID="{125E4F46-8A7F-42D1-AE77-44EA8AA353F2}" presName="sibTrans" presStyleLbl="sibTrans1D1" presStyleIdx="5" presStyleCnt="12"/>
      <dgm:spPr/>
    </dgm:pt>
    <dgm:pt modelId="{0E85B7EA-A328-4F86-9699-11FF12EBAF13}" type="pres">
      <dgm:prSet presAssocID="{125E4F46-8A7F-42D1-AE77-44EA8AA353F2}" presName="connectorText" presStyleLbl="sibTrans1D1" presStyleIdx="5" presStyleCnt="12"/>
      <dgm:spPr/>
    </dgm:pt>
    <dgm:pt modelId="{0D596B1D-0A7C-4E0E-9813-81C0EC23E86A}" type="pres">
      <dgm:prSet presAssocID="{C46BFFE1-3F97-49AB-9BDF-6C38780DEC8E}" presName="node" presStyleLbl="node1" presStyleIdx="6" presStyleCnt="13">
        <dgm:presLayoutVars>
          <dgm:bulletEnabled val="1"/>
        </dgm:presLayoutVars>
      </dgm:prSet>
      <dgm:spPr/>
    </dgm:pt>
    <dgm:pt modelId="{BCE1D0C5-15B5-42EC-A660-4B08E953C990}" type="pres">
      <dgm:prSet presAssocID="{9415426F-762C-4920-97A5-D8FC755B2B7A}" presName="sibTrans" presStyleLbl="sibTrans1D1" presStyleIdx="6" presStyleCnt="12"/>
      <dgm:spPr/>
    </dgm:pt>
    <dgm:pt modelId="{2D823EF6-6150-41EF-AD47-EA7AC53D8E80}" type="pres">
      <dgm:prSet presAssocID="{9415426F-762C-4920-97A5-D8FC755B2B7A}" presName="connectorText" presStyleLbl="sibTrans1D1" presStyleIdx="6" presStyleCnt="12"/>
      <dgm:spPr/>
    </dgm:pt>
    <dgm:pt modelId="{68C771BF-7135-4528-86DA-133F3A354D4F}" type="pres">
      <dgm:prSet presAssocID="{6C03D640-3835-474D-9EC6-C183BF71FEA5}" presName="node" presStyleLbl="node1" presStyleIdx="7" presStyleCnt="13">
        <dgm:presLayoutVars>
          <dgm:bulletEnabled val="1"/>
        </dgm:presLayoutVars>
      </dgm:prSet>
      <dgm:spPr/>
    </dgm:pt>
    <dgm:pt modelId="{13AD9D0F-FE0A-41A4-A9FB-7EFD7DFE11BA}" type="pres">
      <dgm:prSet presAssocID="{1E987D6E-BFEE-42AE-9E07-5B64FC8E3A57}" presName="sibTrans" presStyleLbl="sibTrans1D1" presStyleIdx="7" presStyleCnt="12"/>
      <dgm:spPr/>
    </dgm:pt>
    <dgm:pt modelId="{9EA4064F-45D8-41DC-8F2A-428556C22F27}" type="pres">
      <dgm:prSet presAssocID="{1E987D6E-BFEE-42AE-9E07-5B64FC8E3A57}" presName="connectorText" presStyleLbl="sibTrans1D1" presStyleIdx="7" presStyleCnt="12"/>
      <dgm:spPr/>
    </dgm:pt>
    <dgm:pt modelId="{90EB3521-D067-405C-9551-9F94CEF708B6}" type="pres">
      <dgm:prSet presAssocID="{4C10C9E7-5C7F-4491-876C-2D75D4CBE5FA}" presName="node" presStyleLbl="node1" presStyleIdx="8" presStyleCnt="13">
        <dgm:presLayoutVars>
          <dgm:bulletEnabled val="1"/>
        </dgm:presLayoutVars>
      </dgm:prSet>
      <dgm:spPr/>
    </dgm:pt>
    <dgm:pt modelId="{93D39AA0-4D19-415E-8EB2-9F3235883085}" type="pres">
      <dgm:prSet presAssocID="{CFB39D75-865D-4490-8F0F-D0140D4C0CAB}" presName="sibTrans" presStyleLbl="sibTrans1D1" presStyleIdx="8" presStyleCnt="12"/>
      <dgm:spPr/>
    </dgm:pt>
    <dgm:pt modelId="{241DB342-669D-421B-BA33-3BF8BE1122C2}" type="pres">
      <dgm:prSet presAssocID="{CFB39D75-865D-4490-8F0F-D0140D4C0CAB}" presName="connectorText" presStyleLbl="sibTrans1D1" presStyleIdx="8" presStyleCnt="12"/>
      <dgm:spPr/>
    </dgm:pt>
    <dgm:pt modelId="{72E5B3A6-9DEF-434E-919F-801EE5DE58C5}" type="pres">
      <dgm:prSet presAssocID="{93E526BF-37BB-4547-9F87-4D00FE7A3746}" presName="node" presStyleLbl="node1" presStyleIdx="9" presStyleCnt="13">
        <dgm:presLayoutVars>
          <dgm:bulletEnabled val="1"/>
        </dgm:presLayoutVars>
      </dgm:prSet>
      <dgm:spPr/>
    </dgm:pt>
    <dgm:pt modelId="{E7C1CC15-A687-46F6-B896-59A3CDDDEEAD}" type="pres">
      <dgm:prSet presAssocID="{975A3DB7-4F18-430B-91EF-2798FFD8D1AB}" presName="sibTrans" presStyleLbl="sibTrans1D1" presStyleIdx="9" presStyleCnt="12"/>
      <dgm:spPr/>
    </dgm:pt>
    <dgm:pt modelId="{057C93CB-4128-43DD-B687-94A92B788A78}" type="pres">
      <dgm:prSet presAssocID="{975A3DB7-4F18-430B-91EF-2798FFD8D1AB}" presName="connectorText" presStyleLbl="sibTrans1D1" presStyleIdx="9" presStyleCnt="12"/>
      <dgm:spPr/>
    </dgm:pt>
    <dgm:pt modelId="{34AD7810-2A0A-47F3-912F-1C0ADF4D3B9B}" type="pres">
      <dgm:prSet presAssocID="{CE4D2DB2-F610-4A09-B564-7A2FF60A031F}" presName="node" presStyleLbl="node1" presStyleIdx="10" presStyleCnt="13">
        <dgm:presLayoutVars>
          <dgm:bulletEnabled val="1"/>
        </dgm:presLayoutVars>
      </dgm:prSet>
      <dgm:spPr/>
    </dgm:pt>
    <dgm:pt modelId="{2A00EBAC-3287-4BAA-A37B-169EFD7741C0}" type="pres">
      <dgm:prSet presAssocID="{A30A880F-08B7-4622-8E73-27D06ED80378}" presName="sibTrans" presStyleLbl="sibTrans1D1" presStyleIdx="10" presStyleCnt="12"/>
      <dgm:spPr/>
    </dgm:pt>
    <dgm:pt modelId="{7AC411F9-AB18-451C-8B02-3F6208444E1D}" type="pres">
      <dgm:prSet presAssocID="{A30A880F-08B7-4622-8E73-27D06ED80378}" presName="connectorText" presStyleLbl="sibTrans1D1" presStyleIdx="10" presStyleCnt="12"/>
      <dgm:spPr/>
    </dgm:pt>
    <dgm:pt modelId="{3CA06F3B-FA96-4415-B1F5-76EEB322D4C4}" type="pres">
      <dgm:prSet presAssocID="{C2152355-74F5-4C88-B0B5-21CE16C16DCB}" presName="node" presStyleLbl="node1" presStyleIdx="11" presStyleCnt="13">
        <dgm:presLayoutVars>
          <dgm:bulletEnabled val="1"/>
        </dgm:presLayoutVars>
      </dgm:prSet>
      <dgm:spPr/>
    </dgm:pt>
    <dgm:pt modelId="{1C888880-2559-4BF4-9C5F-EBEB2EB1392C}" type="pres">
      <dgm:prSet presAssocID="{2BBC6924-B41F-40CA-BC69-A72C62D09EB4}" presName="sibTrans" presStyleLbl="sibTrans1D1" presStyleIdx="11" presStyleCnt="12"/>
      <dgm:spPr/>
    </dgm:pt>
    <dgm:pt modelId="{37CF76A4-026E-41FE-8D77-F1F23FFB4203}" type="pres">
      <dgm:prSet presAssocID="{2BBC6924-B41F-40CA-BC69-A72C62D09EB4}" presName="connectorText" presStyleLbl="sibTrans1D1" presStyleIdx="11" presStyleCnt="12"/>
      <dgm:spPr/>
    </dgm:pt>
    <dgm:pt modelId="{B432E41E-1F49-4F6D-BA39-B58BBF8F8586}" type="pres">
      <dgm:prSet presAssocID="{9EE7B84A-2E63-4E36-B215-D05B9B3E2920}" presName="node" presStyleLbl="node1" presStyleIdx="12" presStyleCnt="13">
        <dgm:presLayoutVars>
          <dgm:bulletEnabled val="1"/>
        </dgm:presLayoutVars>
      </dgm:prSet>
      <dgm:spPr/>
    </dgm:pt>
  </dgm:ptLst>
  <dgm:cxnLst>
    <dgm:cxn modelId="{038EF803-B2C5-45ED-AA7C-C321044A233D}" type="presOf" srcId="{1E987D6E-BFEE-42AE-9E07-5B64FC8E3A57}" destId="{13AD9D0F-FE0A-41A4-A9FB-7EFD7DFE11BA}" srcOrd="0" destOrd="0" presId="urn:microsoft.com/office/officeart/2005/8/layout/bProcess3"/>
    <dgm:cxn modelId="{97FC0007-4229-41E0-AD82-720B2F974AEE}" type="presOf" srcId="{371D5EB6-442D-44ED-AE8A-7D659BF7BCBF}" destId="{2305F992-A1FB-477E-86CF-1DB278E9DC4F}" srcOrd="0" destOrd="0" presId="urn:microsoft.com/office/officeart/2005/8/layout/bProcess3"/>
    <dgm:cxn modelId="{02532D0A-D1A3-4B3D-8724-1BADAAF8C685}" type="presOf" srcId="{C2152355-74F5-4C88-B0B5-21CE16C16DCB}" destId="{3CA06F3B-FA96-4415-B1F5-76EEB322D4C4}" srcOrd="0" destOrd="0" presId="urn:microsoft.com/office/officeart/2005/8/layout/bProcess3"/>
    <dgm:cxn modelId="{FEE9331F-0E1F-40CC-9B23-DC3DA0C098A9}" type="presOf" srcId="{A30A880F-08B7-4622-8E73-27D06ED80378}" destId="{7AC411F9-AB18-451C-8B02-3F6208444E1D}" srcOrd="1" destOrd="0" presId="urn:microsoft.com/office/officeart/2005/8/layout/bProcess3"/>
    <dgm:cxn modelId="{B940C022-2C87-4750-BAF7-B272BE82FFFC}" type="presOf" srcId="{975A3DB7-4F18-430B-91EF-2798FFD8D1AB}" destId="{E7C1CC15-A687-46F6-B896-59A3CDDDEEAD}" srcOrd="0" destOrd="0" presId="urn:microsoft.com/office/officeart/2005/8/layout/bProcess3"/>
    <dgm:cxn modelId="{F6885D2E-A99F-4DFB-A724-519DA29EDC83}" srcId="{5C357692-196A-4FCA-8FBD-CEB1A2256CAA}" destId="{8E699565-7C78-47F5-9833-0A48182B56CB}" srcOrd="5" destOrd="0" parTransId="{936CC0D9-6C8E-4FA1-AF54-1C63B31EA6C9}" sibTransId="{125E4F46-8A7F-42D1-AE77-44EA8AA353F2}"/>
    <dgm:cxn modelId="{ABC7892F-1F1A-49AE-9A36-F4EF59B9569C}" srcId="{5C357692-196A-4FCA-8FBD-CEB1A2256CAA}" destId="{4673B39E-03D2-43BC-AA70-42C7D621EC8A}" srcOrd="0" destOrd="0" parTransId="{E01E8FFD-9CEE-46F8-9305-2244D3742C0A}" sibTransId="{25265203-B288-4AA7-ADEA-493D2223B233}"/>
    <dgm:cxn modelId="{86372231-C563-4F71-BFF7-E150439F9E3F}" type="presOf" srcId="{62E543FF-89FA-4368-B5F6-2FB1D958CB57}" destId="{1691C98D-009A-4DE6-8585-CC39EF4D4B6E}" srcOrd="1" destOrd="0" presId="urn:microsoft.com/office/officeart/2005/8/layout/bProcess3"/>
    <dgm:cxn modelId="{43E52332-870C-4C42-A2C4-FB747FEAE0F1}" type="presOf" srcId="{D7EB6CA2-0C99-4925-AC99-EBBFF72FC52D}" destId="{F06C03C4-9BED-4CB9-B031-D18E34A1739E}" srcOrd="1" destOrd="0" presId="urn:microsoft.com/office/officeart/2005/8/layout/bProcess3"/>
    <dgm:cxn modelId="{AD0B9C5B-6E72-4360-B33C-AFCC6AC874D3}" type="presOf" srcId="{2BBC6924-B41F-40CA-BC69-A72C62D09EB4}" destId="{37CF76A4-026E-41FE-8D77-F1F23FFB4203}" srcOrd="1" destOrd="0" presId="urn:microsoft.com/office/officeart/2005/8/layout/bProcess3"/>
    <dgm:cxn modelId="{F1E82C5D-1843-4ED1-91A8-6BD14B012EA8}" type="presOf" srcId="{D7EB6CA2-0C99-4925-AC99-EBBFF72FC52D}" destId="{0B1D4254-4B75-461A-8057-D0991B0F34C1}" srcOrd="0" destOrd="0" presId="urn:microsoft.com/office/officeart/2005/8/layout/bProcess3"/>
    <dgm:cxn modelId="{D1EE3A5D-351D-4EA0-9B2A-169ED99640CF}" type="presOf" srcId="{5C357692-196A-4FCA-8FBD-CEB1A2256CAA}" destId="{B26660E3-ABDE-491E-98FB-49CF3E120F35}" srcOrd="0" destOrd="0" presId="urn:microsoft.com/office/officeart/2005/8/layout/bProcess3"/>
    <dgm:cxn modelId="{7B81C15D-A8C1-4F9D-924A-89C01E2F1E17}" type="presOf" srcId="{6C03D640-3835-474D-9EC6-C183BF71FEA5}" destId="{68C771BF-7135-4528-86DA-133F3A354D4F}" srcOrd="0" destOrd="0" presId="urn:microsoft.com/office/officeart/2005/8/layout/bProcess3"/>
    <dgm:cxn modelId="{7C88745E-2C20-4E8E-9364-05C005F6987C}" srcId="{5C357692-196A-4FCA-8FBD-CEB1A2256CAA}" destId="{0DCEC127-5303-431A-81B6-F0F33E0B3994}" srcOrd="1" destOrd="0" parTransId="{4E94C25E-7EB1-4FC8-85B9-8B74D4D6FCB9}" sibTransId="{ABC6658C-7970-4A13-BAB2-5EEA2B331D24}"/>
    <dgm:cxn modelId="{D5565443-499D-48F3-9C35-B193646CD3E4}" type="presOf" srcId="{975A3DB7-4F18-430B-91EF-2798FFD8D1AB}" destId="{057C93CB-4128-43DD-B687-94A92B788A78}" srcOrd="1" destOrd="0" presId="urn:microsoft.com/office/officeart/2005/8/layout/bProcess3"/>
    <dgm:cxn modelId="{46869063-CE78-4D8E-9638-39C892773B66}" srcId="{5C357692-196A-4FCA-8FBD-CEB1A2256CAA}" destId="{6C03D640-3835-474D-9EC6-C183BF71FEA5}" srcOrd="7" destOrd="0" parTransId="{7CA3E300-A71B-4BEC-8B44-64673016DA74}" sibTransId="{1E987D6E-BFEE-42AE-9E07-5B64FC8E3A57}"/>
    <dgm:cxn modelId="{ED0FA549-BD24-4565-9533-70298F2F7E39}" type="presOf" srcId="{A30A880F-08B7-4622-8E73-27D06ED80378}" destId="{2A00EBAC-3287-4BAA-A37B-169EFD7741C0}" srcOrd="0" destOrd="0" presId="urn:microsoft.com/office/officeart/2005/8/layout/bProcess3"/>
    <dgm:cxn modelId="{4920C349-1F26-4C99-A186-4890705091E9}" srcId="{5C357692-196A-4FCA-8FBD-CEB1A2256CAA}" destId="{9EE7B84A-2E63-4E36-B215-D05B9B3E2920}" srcOrd="12" destOrd="0" parTransId="{BB01F81F-FC2A-479C-B4B5-EC82C24AB852}" sibTransId="{4B47252F-8F2A-4200-84CE-0B4ACDD7CA5A}"/>
    <dgm:cxn modelId="{15695750-8B22-4D64-9CA6-DDAC83F08744}" type="presOf" srcId="{9415426F-762C-4920-97A5-D8FC755B2B7A}" destId="{BCE1D0C5-15B5-42EC-A660-4B08E953C990}" srcOrd="0" destOrd="0" presId="urn:microsoft.com/office/officeart/2005/8/layout/bProcess3"/>
    <dgm:cxn modelId="{102C7973-1D9F-4F5A-B5BD-837C57C80C35}" type="presOf" srcId="{125E4F46-8A7F-42D1-AE77-44EA8AA353F2}" destId="{FD7F4763-A819-400F-BCA0-87970C775D52}" srcOrd="0" destOrd="0" presId="urn:microsoft.com/office/officeart/2005/8/layout/bProcess3"/>
    <dgm:cxn modelId="{AD842B55-B60E-480E-B974-19FBC605C6EC}" type="presOf" srcId="{125E4F46-8A7F-42D1-AE77-44EA8AA353F2}" destId="{0E85B7EA-A328-4F86-9699-11FF12EBAF13}" srcOrd="1" destOrd="0" presId="urn:microsoft.com/office/officeart/2005/8/layout/bProcess3"/>
    <dgm:cxn modelId="{8A30C77B-A1A5-45D1-B38A-B53ECFDC4BBF}" srcId="{5C357692-196A-4FCA-8FBD-CEB1A2256CAA}" destId="{4C10C9E7-5C7F-4491-876C-2D75D4CBE5FA}" srcOrd="8" destOrd="0" parTransId="{254A4016-21BA-4C84-8CE9-8AF372709545}" sibTransId="{CFB39D75-865D-4490-8F0F-D0140D4C0CAB}"/>
    <dgm:cxn modelId="{19E1A87F-FFAB-4F7F-BCF6-6D1AE6CC2AC9}" type="presOf" srcId="{0DCEC127-5303-431A-81B6-F0F33E0B3994}" destId="{2F35C58A-0493-4A01-8244-A1271C02354A}" srcOrd="0" destOrd="0" presId="urn:microsoft.com/office/officeart/2005/8/layout/bProcess3"/>
    <dgm:cxn modelId="{13F40782-D5D0-4B63-8F5D-5E1656634C0A}" srcId="{5C357692-196A-4FCA-8FBD-CEB1A2256CAA}" destId="{93E526BF-37BB-4547-9F87-4D00FE7A3746}" srcOrd="9" destOrd="0" parTransId="{53A66A65-C2AE-4629-BE3D-BFCFB5E06ADE}" sibTransId="{975A3DB7-4F18-430B-91EF-2798FFD8D1AB}"/>
    <dgm:cxn modelId="{D4D6E882-7140-487D-85AA-F3B7B0C33843}" type="presOf" srcId="{25265203-B288-4AA7-ADEA-493D2223B233}" destId="{F7680E3F-6ABE-4376-AA58-424457047BCE}" srcOrd="0" destOrd="0" presId="urn:microsoft.com/office/officeart/2005/8/layout/bProcess3"/>
    <dgm:cxn modelId="{74B0DB89-4796-49B4-8781-D9D29866B458}" type="presOf" srcId="{BC5814E4-5873-44DC-A59F-4EABCDB58C6A}" destId="{8DAD75B1-8AB5-4D7D-8710-48EF4F0F15C5}" srcOrd="0" destOrd="0" presId="urn:microsoft.com/office/officeart/2005/8/layout/bProcess3"/>
    <dgm:cxn modelId="{BEE0768D-FCA7-437F-8A10-1159FCEBD465}" srcId="{5C357692-196A-4FCA-8FBD-CEB1A2256CAA}" destId="{6374394A-5063-4ED1-861D-7754944621DB}" srcOrd="4" destOrd="0" parTransId="{268298B6-7EC3-4296-A7F6-ADAC73824E80}" sibTransId="{D7EB6CA2-0C99-4925-AC99-EBBFF72FC52D}"/>
    <dgm:cxn modelId="{278AB48D-2A59-4E02-BFBD-EE705FB59DED}" type="presOf" srcId="{C46BFFE1-3F97-49AB-9BDF-6C38780DEC8E}" destId="{0D596B1D-0A7C-4E0E-9813-81C0EC23E86A}" srcOrd="0" destOrd="0" presId="urn:microsoft.com/office/officeart/2005/8/layout/bProcess3"/>
    <dgm:cxn modelId="{AB8AD791-4F15-44DD-A955-A2C008879C60}" type="presOf" srcId="{CFB39D75-865D-4490-8F0F-D0140D4C0CAB}" destId="{241DB342-669D-421B-BA33-3BF8BE1122C2}" srcOrd="1" destOrd="0" presId="urn:microsoft.com/office/officeart/2005/8/layout/bProcess3"/>
    <dgm:cxn modelId="{9A901197-441E-4159-B426-D00CDB7CFAE4}" type="presOf" srcId="{ABC6658C-7970-4A13-BAB2-5EEA2B331D24}" destId="{13DF5F9D-36CC-4A6A-B4AA-9B75D5930CB0}" srcOrd="1" destOrd="0" presId="urn:microsoft.com/office/officeart/2005/8/layout/bProcess3"/>
    <dgm:cxn modelId="{4A3B0399-146E-47E7-B593-688D0A9868CA}" type="presOf" srcId="{2BBC6924-B41F-40CA-BC69-A72C62D09EB4}" destId="{1C888880-2559-4BF4-9C5F-EBEB2EB1392C}" srcOrd="0" destOrd="0" presId="urn:microsoft.com/office/officeart/2005/8/layout/bProcess3"/>
    <dgm:cxn modelId="{812D6D9D-FC10-4DEA-A1EA-2FDF8E34226F}" type="presOf" srcId="{62E543FF-89FA-4368-B5F6-2FB1D958CB57}" destId="{D2CC282E-3B6D-4570-9E70-4E5F14B45845}" srcOrd="0" destOrd="0" presId="urn:microsoft.com/office/officeart/2005/8/layout/bProcess3"/>
    <dgm:cxn modelId="{422DA5A3-CBE6-42AF-948A-7DE477FC484E}" srcId="{5C357692-196A-4FCA-8FBD-CEB1A2256CAA}" destId="{CE4D2DB2-F610-4A09-B564-7A2FF60A031F}" srcOrd="10" destOrd="0" parTransId="{7389D0A0-A685-4115-935D-41EDDD3533F2}" sibTransId="{A30A880F-08B7-4622-8E73-27D06ED80378}"/>
    <dgm:cxn modelId="{4AA5BFA9-8D1B-4460-A23C-4E1CC19B6DDE}" srcId="{5C357692-196A-4FCA-8FBD-CEB1A2256CAA}" destId="{C2152355-74F5-4C88-B0B5-21CE16C16DCB}" srcOrd="11" destOrd="0" parTransId="{D31A384C-1639-4DA9-8C1E-59DC26040588}" sibTransId="{2BBC6924-B41F-40CA-BC69-A72C62D09EB4}"/>
    <dgm:cxn modelId="{93337AB2-FDD0-4EF5-B16F-81293358E80A}" type="presOf" srcId="{25265203-B288-4AA7-ADEA-493D2223B233}" destId="{9BD34699-558F-4547-B359-87CFFD53CAC3}" srcOrd="1" destOrd="0" presId="urn:microsoft.com/office/officeart/2005/8/layout/bProcess3"/>
    <dgm:cxn modelId="{2D2092B6-A76D-4809-84CB-CE06B898F383}" type="presOf" srcId="{8E699565-7C78-47F5-9833-0A48182B56CB}" destId="{D229A29F-B5D7-4A2C-A285-1B9A1F829627}" srcOrd="0" destOrd="0" presId="urn:microsoft.com/office/officeart/2005/8/layout/bProcess3"/>
    <dgm:cxn modelId="{261BD6BA-A26B-4880-B8BE-A4A08AA6B6EF}" type="presOf" srcId="{D62456D6-941C-4500-8CB0-CCDD6441127D}" destId="{BB10BCD4-F394-4F2F-A473-01C75F8A19D0}" srcOrd="0" destOrd="0" presId="urn:microsoft.com/office/officeart/2005/8/layout/bProcess3"/>
    <dgm:cxn modelId="{CFBA41BD-9D16-42B1-8D16-140F6913A535}" srcId="{5C357692-196A-4FCA-8FBD-CEB1A2256CAA}" destId="{371D5EB6-442D-44ED-AE8A-7D659BF7BCBF}" srcOrd="3" destOrd="0" parTransId="{25716165-44EC-4655-9CFC-385F46E3D4B5}" sibTransId="{62E543FF-89FA-4368-B5F6-2FB1D958CB57}"/>
    <dgm:cxn modelId="{1D5F36C1-6070-4817-8769-C7FD82A738D9}" type="presOf" srcId="{CE4D2DB2-F610-4A09-B564-7A2FF60A031F}" destId="{34AD7810-2A0A-47F3-912F-1C0ADF4D3B9B}" srcOrd="0" destOrd="0" presId="urn:microsoft.com/office/officeart/2005/8/layout/bProcess3"/>
    <dgm:cxn modelId="{DC3B31C9-E7DF-41AA-9689-1A2ECC442FEE}" type="presOf" srcId="{9EE7B84A-2E63-4E36-B215-D05B9B3E2920}" destId="{B432E41E-1F49-4F6D-BA39-B58BBF8F8586}" srcOrd="0" destOrd="0" presId="urn:microsoft.com/office/officeart/2005/8/layout/bProcess3"/>
    <dgm:cxn modelId="{127C48CE-4823-4D0B-8D90-544D661A5C60}" type="presOf" srcId="{CFB39D75-865D-4490-8F0F-D0140D4C0CAB}" destId="{93D39AA0-4D19-415E-8EB2-9F3235883085}" srcOrd="0" destOrd="0" presId="urn:microsoft.com/office/officeart/2005/8/layout/bProcess3"/>
    <dgm:cxn modelId="{EA9208D4-4BFB-49CD-B4AA-5C02940B05B1}" type="presOf" srcId="{6374394A-5063-4ED1-861D-7754944621DB}" destId="{5AC334CB-A347-49EE-B412-639FE5381E12}" srcOrd="0" destOrd="0" presId="urn:microsoft.com/office/officeart/2005/8/layout/bProcess3"/>
    <dgm:cxn modelId="{377D2BD5-B81F-4CA9-89C7-9FD3C2AC9FAE}" type="presOf" srcId="{4673B39E-03D2-43BC-AA70-42C7D621EC8A}" destId="{DF704B2B-BC44-4179-B105-BDC193D5771A}" srcOrd="0" destOrd="0" presId="urn:microsoft.com/office/officeart/2005/8/layout/bProcess3"/>
    <dgm:cxn modelId="{208500DC-CB6B-48FD-8993-FEB4706CCA42}" type="presOf" srcId="{93E526BF-37BB-4547-9F87-4D00FE7A3746}" destId="{72E5B3A6-9DEF-434E-919F-801EE5DE58C5}" srcOrd="0" destOrd="0" presId="urn:microsoft.com/office/officeart/2005/8/layout/bProcess3"/>
    <dgm:cxn modelId="{22FCC6DF-9707-4778-A5F2-09055FE73750}" type="presOf" srcId="{9415426F-762C-4920-97A5-D8FC755B2B7A}" destId="{2D823EF6-6150-41EF-AD47-EA7AC53D8E80}" srcOrd="1" destOrd="0" presId="urn:microsoft.com/office/officeart/2005/8/layout/bProcess3"/>
    <dgm:cxn modelId="{F0354AEC-EE06-4B6C-ADF1-4640DD86C755}" srcId="{5C357692-196A-4FCA-8FBD-CEB1A2256CAA}" destId="{C46BFFE1-3F97-49AB-9BDF-6C38780DEC8E}" srcOrd="6" destOrd="0" parTransId="{12FBD81E-A0B5-4E84-AAB9-AED4AD31C999}" sibTransId="{9415426F-762C-4920-97A5-D8FC755B2B7A}"/>
    <dgm:cxn modelId="{F5D14EED-D1D4-4474-A714-F8C0409CBCAE}" type="presOf" srcId="{1E987D6E-BFEE-42AE-9E07-5B64FC8E3A57}" destId="{9EA4064F-45D8-41DC-8F2A-428556C22F27}" srcOrd="1" destOrd="0" presId="urn:microsoft.com/office/officeart/2005/8/layout/bProcess3"/>
    <dgm:cxn modelId="{1802F2EE-3A36-4D93-B610-CFE69EB211F2}" type="presOf" srcId="{4C10C9E7-5C7F-4491-876C-2D75D4CBE5FA}" destId="{90EB3521-D067-405C-9551-9F94CEF708B6}" srcOrd="0" destOrd="0" presId="urn:microsoft.com/office/officeart/2005/8/layout/bProcess3"/>
    <dgm:cxn modelId="{1C58A6F2-26FF-4D65-BAA6-791F27C563C0}" type="presOf" srcId="{BC5814E4-5873-44DC-A59F-4EABCDB58C6A}" destId="{FA4B66B7-5937-4C59-AFDA-3F9E51A789F3}" srcOrd="1" destOrd="0" presId="urn:microsoft.com/office/officeart/2005/8/layout/bProcess3"/>
    <dgm:cxn modelId="{1E92D5F7-2743-402D-82B7-8585C6ABA36D}" type="presOf" srcId="{ABC6658C-7970-4A13-BAB2-5EEA2B331D24}" destId="{CC850525-A3AF-4D9B-8A48-6A5DFE54DF97}" srcOrd="0" destOrd="0" presId="urn:microsoft.com/office/officeart/2005/8/layout/bProcess3"/>
    <dgm:cxn modelId="{C8D0DEFB-6219-495A-9AA9-4210B9BDE7CD}" srcId="{5C357692-196A-4FCA-8FBD-CEB1A2256CAA}" destId="{D62456D6-941C-4500-8CB0-CCDD6441127D}" srcOrd="2" destOrd="0" parTransId="{BD0C8BEA-481E-438F-8DE0-4883A7A4EC76}" sibTransId="{BC5814E4-5873-44DC-A59F-4EABCDB58C6A}"/>
    <dgm:cxn modelId="{C58C62D6-9231-4881-91B9-1CFFFD700985}" type="presParOf" srcId="{B26660E3-ABDE-491E-98FB-49CF3E120F35}" destId="{DF704B2B-BC44-4179-B105-BDC193D5771A}" srcOrd="0" destOrd="0" presId="urn:microsoft.com/office/officeart/2005/8/layout/bProcess3"/>
    <dgm:cxn modelId="{EE94854B-3ACB-4026-A932-D525CBC9F757}" type="presParOf" srcId="{B26660E3-ABDE-491E-98FB-49CF3E120F35}" destId="{F7680E3F-6ABE-4376-AA58-424457047BCE}" srcOrd="1" destOrd="0" presId="urn:microsoft.com/office/officeart/2005/8/layout/bProcess3"/>
    <dgm:cxn modelId="{FAC3EDCC-3031-45DA-B1AF-DF26B4B9CC97}" type="presParOf" srcId="{F7680E3F-6ABE-4376-AA58-424457047BCE}" destId="{9BD34699-558F-4547-B359-87CFFD53CAC3}" srcOrd="0" destOrd="0" presId="urn:microsoft.com/office/officeart/2005/8/layout/bProcess3"/>
    <dgm:cxn modelId="{00976B58-7478-4153-96CB-08347EB69806}" type="presParOf" srcId="{B26660E3-ABDE-491E-98FB-49CF3E120F35}" destId="{2F35C58A-0493-4A01-8244-A1271C02354A}" srcOrd="2" destOrd="0" presId="urn:microsoft.com/office/officeart/2005/8/layout/bProcess3"/>
    <dgm:cxn modelId="{44AC359F-9F31-44B7-A408-DE331ADF6359}" type="presParOf" srcId="{B26660E3-ABDE-491E-98FB-49CF3E120F35}" destId="{CC850525-A3AF-4D9B-8A48-6A5DFE54DF97}" srcOrd="3" destOrd="0" presId="urn:microsoft.com/office/officeart/2005/8/layout/bProcess3"/>
    <dgm:cxn modelId="{445AA073-3AEC-4623-83E5-E66978F204A6}" type="presParOf" srcId="{CC850525-A3AF-4D9B-8A48-6A5DFE54DF97}" destId="{13DF5F9D-36CC-4A6A-B4AA-9B75D5930CB0}" srcOrd="0" destOrd="0" presId="urn:microsoft.com/office/officeart/2005/8/layout/bProcess3"/>
    <dgm:cxn modelId="{D96DC73F-75E0-40FA-98E9-DDAE90E24F34}" type="presParOf" srcId="{B26660E3-ABDE-491E-98FB-49CF3E120F35}" destId="{BB10BCD4-F394-4F2F-A473-01C75F8A19D0}" srcOrd="4" destOrd="0" presId="urn:microsoft.com/office/officeart/2005/8/layout/bProcess3"/>
    <dgm:cxn modelId="{0F4586C1-498D-4FB3-AB10-67B26DC9053D}" type="presParOf" srcId="{B26660E3-ABDE-491E-98FB-49CF3E120F35}" destId="{8DAD75B1-8AB5-4D7D-8710-48EF4F0F15C5}" srcOrd="5" destOrd="0" presId="urn:microsoft.com/office/officeart/2005/8/layout/bProcess3"/>
    <dgm:cxn modelId="{591E24E9-2316-4BA9-B5D9-3929E2A975DB}" type="presParOf" srcId="{8DAD75B1-8AB5-4D7D-8710-48EF4F0F15C5}" destId="{FA4B66B7-5937-4C59-AFDA-3F9E51A789F3}" srcOrd="0" destOrd="0" presId="urn:microsoft.com/office/officeart/2005/8/layout/bProcess3"/>
    <dgm:cxn modelId="{BEBA0AFF-9FB2-4D61-84C1-294D5630FB64}" type="presParOf" srcId="{B26660E3-ABDE-491E-98FB-49CF3E120F35}" destId="{2305F992-A1FB-477E-86CF-1DB278E9DC4F}" srcOrd="6" destOrd="0" presId="urn:microsoft.com/office/officeart/2005/8/layout/bProcess3"/>
    <dgm:cxn modelId="{D64F7973-6D1D-4887-B876-3ED29AB898FE}" type="presParOf" srcId="{B26660E3-ABDE-491E-98FB-49CF3E120F35}" destId="{D2CC282E-3B6D-4570-9E70-4E5F14B45845}" srcOrd="7" destOrd="0" presId="urn:microsoft.com/office/officeart/2005/8/layout/bProcess3"/>
    <dgm:cxn modelId="{5A8AC9BA-A8F2-4576-AB6A-39A9D40B5C23}" type="presParOf" srcId="{D2CC282E-3B6D-4570-9E70-4E5F14B45845}" destId="{1691C98D-009A-4DE6-8585-CC39EF4D4B6E}" srcOrd="0" destOrd="0" presId="urn:microsoft.com/office/officeart/2005/8/layout/bProcess3"/>
    <dgm:cxn modelId="{512836BE-8646-498D-A392-DC57F6E5FECE}" type="presParOf" srcId="{B26660E3-ABDE-491E-98FB-49CF3E120F35}" destId="{5AC334CB-A347-49EE-B412-639FE5381E12}" srcOrd="8" destOrd="0" presId="urn:microsoft.com/office/officeart/2005/8/layout/bProcess3"/>
    <dgm:cxn modelId="{A11313B0-95AD-4A98-9ACA-0EC0EA6EC501}" type="presParOf" srcId="{B26660E3-ABDE-491E-98FB-49CF3E120F35}" destId="{0B1D4254-4B75-461A-8057-D0991B0F34C1}" srcOrd="9" destOrd="0" presId="urn:microsoft.com/office/officeart/2005/8/layout/bProcess3"/>
    <dgm:cxn modelId="{773E4ECD-9EA2-4E25-8A3E-544CA2ED6AF9}" type="presParOf" srcId="{0B1D4254-4B75-461A-8057-D0991B0F34C1}" destId="{F06C03C4-9BED-4CB9-B031-D18E34A1739E}" srcOrd="0" destOrd="0" presId="urn:microsoft.com/office/officeart/2005/8/layout/bProcess3"/>
    <dgm:cxn modelId="{CD4F1C25-1687-4C65-ACBB-B57B76734A3E}" type="presParOf" srcId="{B26660E3-ABDE-491E-98FB-49CF3E120F35}" destId="{D229A29F-B5D7-4A2C-A285-1B9A1F829627}" srcOrd="10" destOrd="0" presId="urn:microsoft.com/office/officeart/2005/8/layout/bProcess3"/>
    <dgm:cxn modelId="{CFCD030B-5399-40EE-B54C-692E723B17FD}" type="presParOf" srcId="{B26660E3-ABDE-491E-98FB-49CF3E120F35}" destId="{FD7F4763-A819-400F-BCA0-87970C775D52}" srcOrd="11" destOrd="0" presId="urn:microsoft.com/office/officeart/2005/8/layout/bProcess3"/>
    <dgm:cxn modelId="{1971A8ED-120B-422E-968D-B35C989150E2}" type="presParOf" srcId="{FD7F4763-A819-400F-BCA0-87970C775D52}" destId="{0E85B7EA-A328-4F86-9699-11FF12EBAF13}" srcOrd="0" destOrd="0" presId="urn:microsoft.com/office/officeart/2005/8/layout/bProcess3"/>
    <dgm:cxn modelId="{8130E3F2-BC38-4A76-B82C-6EEE16D6A98B}" type="presParOf" srcId="{B26660E3-ABDE-491E-98FB-49CF3E120F35}" destId="{0D596B1D-0A7C-4E0E-9813-81C0EC23E86A}" srcOrd="12" destOrd="0" presId="urn:microsoft.com/office/officeart/2005/8/layout/bProcess3"/>
    <dgm:cxn modelId="{8A3B57AD-DA38-461D-A43A-37102CE4B45E}" type="presParOf" srcId="{B26660E3-ABDE-491E-98FB-49CF3E120F35}" destId="{BCE1D0C5-15B5-42EC-A660-4B08E953C990}" srcOrd="13" destOrd="0" presId="urn:microsoft.com/office/officeart/2005/8/layout/bProcess3"/>
    <dgm:cxn modelId="{1E48D23E-B3C6-4069-85DB-487DB6970A90}" type="presParOf" srcId="{BCE1D0C5-15B5-42EC-A660-4B08E953C990}" destId="{2D823EF6-6150-41EF-AD47-EA7AC53D8E80}" srcOrd="0" destOrd="0" presId="urn:microsoft.com/office/officeart/2005/8/layout/bProcess3"/>
    <dgm:cxn modelId="{17E1DAC0-778F-4D71-B588-E39C724937DB}" type="presParOf" srcId="{B26660E3-ABDE-491E-98FB-49CF3E120F35}" destId="{68C771BF-7135-4528-86DA-133F3A354D4F}" srcOrd="14" destOrd="0" presId="urn:microsoft.com/office/officeart/2005/8/layout/bProcess3"/>
    <dgm:cxn modelId="{032D2304-6A44-42F2-BFF6-B98A2B24AC42}" type="presParOf" srcId="{B26660E3-ABDE-491E-98FB-49CF3E120F35}" destId="{13AD9D0F-FE0A-41A4-A9FB-7EFD7DFE11BA}" srcOrd="15" destOrd="0" presId="urn:microsoft.com/office/officeart/2005/8/layout/bProcess3"/>
    <dgm:cxn modelId="{3EE7F7FC-2F5E-4F1F-8C9C-D9BA01D3F0C8}" type="presParOf" srcId="{13AD9D0F-FE0A-41A4-A9FB-7EFD7DFE11BA}" destId="{9EA4064F-45D8-41DC-8F2A-428556C22F27}" srcOrd="0" destOrd="0" presId="urn:microsoft.com/office/officeart/2005/8/layout/bProcess3"/>
    <dgm:cxn modelId="{887FAA84-4A4C-49BD-9340-CE34ABC0E41C}" type="presParOf" srcId="{B26660E3-ABDE-491E-98FB-49CF3E120F35}" destId="{90EB3521-D067-405C-9551-9F94CEF708B6}" srcOrd="16" destOrd="0" presId="urn:microsoft.com/office/officeart/2005/8/layout/bProcess3"/>
    <dgm:cxn modelId="{B78FB68D-393E-43EB-A7BB-BBD7A38D42BF}" type="presParOf" srcId="{B26660E3-ABDE-491E-98FB-49CF3E120F35}" destId="{93D39AA0-4D19-415E-8EB2-9F3235883085}" srcOrd="17" destOrd="0" presId="urn:microsoft.com/office/officeart/2005/8/layout/bProcess3"/>
    <dgm:cxn modelId="{40C057AF-AB8D-455B-84D3-8CDE55DC415E}" type="presParOf" srcId="{93D39AA0-4D19-415E-8EB2-9F3235883085}" destId="{241DB342-669D-421B-BA33-3BF8BE1122C2}" srcOrd="0" destOrd="0" presId="urn:microsoft.com/office/officeart/2005/8/layout/bProcess3"/>
    <dgm:cxn modelId="{7041E964-C234-4D99-B3E9-4CE7EBE194D1}" type="presParOf" srcId="{B26660E3-ABDE-491E-98FB-49CF3E120F35}" destId="{72E5B3A6-9DEF-434E-919F-801EE5DE58C5}" srcOrd="18" destOrd="0" presId="urn:microsoft.com/office/officeart/2005/8/layout/bProcess3"/>
    <dgm:cxn modelId="{248A6D41-90D4-4E78-8BB1-A73DB5BB6972}" type="presParOf" srcId="{B26660E3-ABDE-491E-98FB-49CF3E120F35}" destId="{E7C1CC15-A687-46F6-B896-59A3CDDDEEAD}" srcOrd="19" destOrd="0" presId="urn:microsoft.com/office/officeart/2005/8/layout/bProcess3"/>
    <dgm:cxn modelId="{E0E70F40-18A7-4173-9CC5-8AF13246CE85}" type="presParOf" srcId="{E7C1CC15-A687-46F6-B896-59A3CDDDEEAD}" destId="{057C93CB-4128-43DD-B687-94A92B788A78}" srcOrd="0" destOrd="0" presId="urn:microsoft.com/office/officeart/2005/8/layout/bProcess3"/>
    <dgm:cxn modelId="{7E6C5340-FABD-4D26-AD28-F902291D1C0E}" type="presParOf" srcId="{B26660E3-ABDE-491E-98FB-49CF3E120F35}" destId="{34AD7810-2A0A-47F3-912F-1C0ADF4D3B9B}" srcOrd="20" destOrd="0" presId="urn:microsoft.com/office/officeart/2005/8/layout/bProcess3"/>
    <dgm:cxn modelId="{DCC99288-B037-488C-93C0-628A2A458B4F}" type="presParOf" srcId="{B26660E3-ABDE-491E-98FB-49CF3E120F35}" destId="{2A00EBAC-3287-4BAA-A37B-169EFD7741C0}" srcOrd="21" destOrd="0" presId="urn:microsoft.com/office/officeart/2005/8/layout/bProcess3"/>
    <dgm:cxn modelId="{F2DBECE6-E723-4DB0-A61B-BF11216E64A9}" type="presParOf" srcId="{2A00EBAC-3287-4BAA-A37B-169EFD7741C0}" destId="{7AC411F9-AB18-451C-8B02-3F6208444E1D}" srcOrd="0" destOrd="0" presId="urn:microsoft.com/office/officeart/2005/8/layout/bProcess3"/>
    <dgm:cxn modelId="{90B57C64-C7F5-4537-AE5F-07528A496D14}" type="presParOf" srcId="{B26660E3-ABDE-491E-98FB-49CF3E120F35}" destId="{3CA06F3B-FA96-4415-B1F5-76EEB322D4C4}" srcOrd="22" destOrd="0" presId="urn:microsoft.com/office/officeart/2005/8/layout/bProcess3"/>
    <dgm:cxn modelId="{8FDC6799-062C-4951-8243-D85A3C6E5EC2}" type="presParOf" srcId="{B26660E3-ABDE-491E-98FB-49CF3E120F35}" destId="{1C888880-2559-4BF4-9C5F-EBEB2EB1392C}" srcOrd="23" destOrd="0" presId="urn:microsoft.com/office/officeart/2005/8/layout/bProcess3"/>
    <dgm:cxn modelId="{FBB2EAC5-BC37-4DEB-8F2E-D291CB42F4DD}" type="presParOf" srcId="{1C888880-2559-4BF4-9C5F-EBEB2EB1392C}" destId="{37CF76A4-026E-41FE-8D77-F1F23FFB4203}" srcOrd="0" destOrd="0" presId="urn:microsoft.com/office/officeart/2005/8/layout/bProcess3"/>
    <dgm:cxn modelId="{CD436D5D-29C3-45F4-A6A7-4D0BA28F4804}" type="presParOf" srcId="{B26660E3-ABDE-491E-98FB-49CF3E120F35}" destId="{B432E41E-1F49-4F6D-BA39-B58BBF8F8586}" srcOrd="2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E657ED-401E-4CB1-BAB8-A661D5156C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F0CF4958-99F7-453C-89EB-E73BDD46BC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Architecture</a:t>
          </a:r>
        </a:p>
        <a:p>
          <a:pPr>
            <a:lnSpc>
              <a:spcPct val="100000"/>
            </a:lnSpc>
          </a:pPr>
          <a:r>
            <a:rPr lang="en-MY" dirty="0"/>
            <a:t>: Must be flexible &amp; handle peak in traffic or performance</a:t>
          </a:r>
        </a:p>
      </dgm:t>
    </dgm:pt>
    <dgm:pt modelId="{4ED8124E-5F67-4536-83D4-79F1AA3FDFB1}" type="parTrans" cxnId="{E1804B46-420A-41F3-88EB-E392D5B17DEB}">
      <dgm:prSet/>
      <dgm:spPr/>
      <dgm:t>
        <a:bodyPr/>
        <a:lstStyle/>
        <a:p>
          <a:endParaRPr lang="en-MY"/>
        </a:p>
      </dgm:t>
    </dgm:pt>
    <dgm:pt modelId="{30159D97-3C52-40F0-80E0-F056F18F6B0A}" type="sibTrans" cxnId="{E1804B46-420A-41F3-88EB-E392D5B17DEB}">
      <dgm:prSet/>
      <dgm:spPr/>
      <dgm:t>
        <a:bodyPr/>
        <a:lstStyle/>
        <a:p>
          <a:endParaRPr lang="en-MY"/>
        </a:p>
      </dgm:t>
    </dgm:pt>
    <dgm:pt modelId="{412CCE31-5F32-44CC-83A7-3D97D30F8A2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Current Servers at 75% capacity all the time.</a:t>
          </a:r>
        </a:p>
        <a:p>
          <a:pPr>
            <a:lnSpc>
              <a:spcPct val="100000"/>
            </a:lnSpc>
          </a:pPr>
          <a:r>
            <a:rPr lang="en-MY" dirty="0"/>
            <a:t>: The ideal is 50% to 60% </a:t>
          </a:r>
        </a:p>
      </dgm:t>
    </dgm:pt>
    <dgm:pt modelId="{A5F34052-0B6C-448B-8CF2-D308DD9D8627}" type="parTrans" cxnId="{A53471E9-24C0-46B4-9375-E42F4B7CDC59}">
      <dgm:prSet/>
      <dgm:spPr/>
      <dgm:t>
        <a:bodyPr/>
        <a:lstStyle/>
        <a:p>
          <a:endParaRPr lang="en-MY"/>
        </a:p>
      </dgm:t>
    </dgm:pt>
    <dgm:pt modelId="{A2FF2CFA-4F53-4B39-910A-2CDE06DA9CD5}" type="sibTrans" cxnId="{A53471E9-24C0-46B4-9375-E42F4B7CDC59}">
      <dgm:prSet/>
      <dgm:spPr/>
      <dgm:t>
        <a:bodyPr/>
        <a:lstStyle/>
        <a:p>
          <a:endParaRPr lang="en-MY"/>
        </a:p>
      </dgm:t>
    </dgm:pt>
    <dgm:pt modelId="{DE7AF8B0-E73E-4A82-9B9B-796B410CE2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Application administrators</a:t>
          </a:r>
        </a:p>
        <a:p>
          <a:pPr>
            <a:lnSpc>
              <a:spcPct val="100000"/>
            </a:lnSpc>
          </a:pPr>
          <a:r>
            <a:rPr lang="en-MY" dirty="0"/>
            <a:t>: Required to notified by email if there are more than 100 “ 400 HTTP errors” per minute in the application</a:t>
          </a:r>
        </a:p>
      </dgm:t>
    </dgm:pt>
    <dgm:pt modelId="{02EDD443-99CE-4976-B7E0-8372F78A3A86}" type="parTrans" cxnId="{A8D95232-EAD1-4243-9341-5775C5AAC3F6}">
      <dgm:prSet/>
      <dgm:spPr/>
      <dgm:t>
        <a:bodyPr/>
        <a:lstStyle/>
        <a:p>
          <a:endParaRPr lang="en-MY"/>
        </a:p>
      </dgm:t>
    </dgm:pt>
    <dgm:pt modelId="{D3ADE9A4-8F88-4C91-9C19-3B60A60F22D0}" type="sibTrans" cxnId="{A8D95232-EAD1-4243-9341-5775C5AAC3F6}">
      <dgm:prSet/>
      <dgm:spPr/>
      <dgm:t>
        <a:bodyPr/>
        <a:lstStyle/>
        <a:p>
          <a:endParaRPr lang="en-MY"/>
        </a:p>
      </dgm:t>
    </dgm:pt>
    <dgm:pt modelId="{BA52917C-5284-485C-A05F-70436A6D3AA7}">
      <dgm:prSet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Web tier instances</a:t>
          </a:r>
        </a:p>
        <a:p>
          <a:pPr>
            <a:lnSpc>
              <a:spcPct val="100000"/>
            </a:lnSpc>
          </a:pPr>
          <a:r>
            <a:rPr lang="en-MY" dirty="0"/>
            <a:t>: Tagged as “Key=Name” &amp; “Value=web-tier”</a:t>
          </a:r>
        </a:p>
      </dgm:t>
    </dgm:pt>
    <dgm:pt modelId="{56547C7B-F581-478E-B509-85D35CC07BEC}" type="parTrans" cxnId="{2BA3FB9D-7F7E-4140-AAD4-BDFA0B069781}">
      <dgm:prSet/>
      <dgm:spPr/>
      <dgm:t>
        <a:bodyPr/>
        <a:lstStyle/>
        <a:p>
          <a:endParaRPr lang="en-MY"/>
        </a:p>
      </dgm:t>
    </dgm:pt>
    <dgm:pt modelId="{EF844BF3-70EE-442F-91D5-7CA72E6000FD}" type="sibTrans" cxnId="{2BA3FB9D-7F7E-4140-AAD4-BDFA0B069781}">
      <dgm:prSet/>
      <dgm:spPr/>
      <dgm:t>
        <a:bodyPr/>
        <a:lstStyle/>
        <a:p>
          <a:endParaRPr lang="en-MY"/>
        </a:p>
      </dgm:t>
    </dgm:pt>
    <dgm:pt modelId="{D6E48A7A-1EF2-4C05-9166-EA2440BE810E}" type="pres">
      <dgm:prSet presAssocID="{ADE657ED-401E-4CB1-BAB8-A661D5156C23}" presName="root" presStyleCnt="0">
        <dgm:presLayoutVars>
          <dgm:dir/>
          <dgm:resizeHandles val="exact"/>
        </dgm:presLayoutVars>
      </dgm:prSet>
      <dgm:spPr/>
    </dgm:pt>
    <dgm:pt modelId="{9173A049-DF5B-49EE-BFBB-99C55C34344F}" type="pres">
      <dgm:prSet presAssocID="{F0CF4958-99F7-453C-89EB-E73BDD46BC5E}" presName="compNode" presStyleCnt="0"/>
      <dgm:spPr/>
    </dgm:pt>
    <dgm:pt modelId="{8ABC25F3-1BD8-4684-B9C1-36751A7965C7}" type="pres">
      <dgm:prSet presAssocID="{F0CF4958-99F7-453C-89EB-E73BDD46BC5E}" presName="bgRect" presStyleLbl="bgShp" presStyleIdx="0" presStyleCnt="4"/>
      <dgm:spPr/>
    </dgm:pt>
    <dgm:pt modelId="{7301AC46-B796-4129-82B1-4717A38183CD}" type="pres">
      <dgm:prSet presAssocID="{F0CF4958-99F7-453C-89EB-E73BDD46BC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C1151906-C46F-49D7-86C5-CA144404EF1C}" type="pres">
      <dgm:prSet presAssocID="{F0CF4958-99F7-453C-89EB-E73BDD46BC5E}" presName="spaceRect" presStyleCnt="0"/>
      <dgm:spPr/>
    </dgm:pt>
    <dgm:pt modelId="{EEA53667-A948-4951-8A7E-8EBFD4692819}" type="pres">
      <dgm:prSet presAssocID="{F0CF4958-99F7-453C-89EB-E73BDD46BC5E}" presName="parTx" presStyleLbl="revTx" presStyleIdx="0" presStyleCnt="4">
        <dgm:presLayoutVars>
          <dgm:chMax val="0"/>
          <dgm:chPref val="0"/>
        </dgm:presLayoutVars>
      </dgm:prSet>
      <dgm:spPr/>
    </dgm:pt>
    <dgm:pt modelId="{95DF0657-8B60-4BC4-A613-17E146D629F1}" type="pres">
      <dgm:prSet presAssocID="{30159D97-3C52-40F0-80E0-F056F18F6B0A}" presName="sibTrans" presStyleCnt="0"/>
      <dgm:spPr/>
    </dgm:pt>
    <dgm:pt modelId="{5C53C772-3373-445E-961D-0B4728B3B054}" type="pres">
      <dgm:prSet presAssocID="{412CCE31-5F32-44CC-83A7-3D97D30F8A2F}" presName="compNode" presStyleCnt="0"/>
      <dgm:spPr/>
    </dgm:pt>
    <dgm:pt modelId="{D6C8229C-8DD2-4BF6-9515-F392E0CB4920}" type="pres">
      <dgm:prSet presAssocID="{412CCE31-5F32-44CC-83A7-3D97D30F8A2F}" presName="bgRect" presStyleLbl="bgShp" presStyleIdx="1" presStyleCnt="4"/>
      <dgm:spPr/>
    </dgm:pt>
    <dgm:pt modelId="{17255FB8-60A4-42C4-9250-55579371EDA0}" type="pres">
      <dgm:prSet presAssocID="{412CCE31-5F32-44CC-83A7-3D97D30F8A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862C2443-B008-48EE-9CAC-1950CA430C97}" type="pres">
      <dgm:prSet presAssocID="{412CCE31-5F32-44CC-83A7-3D97D30F8A2F}" presName="spaceRect" presStyleCnt="0"/>
      <dgm:spPr/>
    </dgm:pt>
    <dgm:pt modelId="{3C6BC78B-962B-44CE-B146-12CD0434DF50}" type="pres">
      <dgm:prSet presAssocID="{412CCE31-5F32-44CC-83A7-3D97D30F8A2F}" presName="parTx" presStyleLbl="revTx" presStyleIdx="1" presStyleCnt="4">
        <dgm:presLayoutVars>
          <dgm:chMax val="0"/>
          <dgm:chPref val="0"/>
        </dgm:presLayoutVars>
      </dgm:prSet>
      <dgm:spPr/>
    </dgm:pt>
    <dgm:pt modelId="{024EC99E-A7CD-4FD0-B4B5-56AB26ECE866}" type="pres">
      <dgm:prSet presAssocID="{A2FF2CFA-4F53-4B39-910A-2CDE06DA9CD5}" presName="sibTrans" presStyleCnt="0"/>
      <dgm:spPr/>
    </dgm:pt>
    <dgm:pt modelId="{F652B0FA-4007-4EF2-9CB8-C622752AE34F}" type="pres">
      <dgm:prSet presAssocID="{DE7AF8B0-E73E-4A82-9B9B-796B410CE217}" presName="compNode" presStyleCnt="0"/>
      <dgm:spPr/>
    </dgm:pt>
    <dgm:pt modelId="{924D6BA7-955E-4937-AB99-C9EECFA79430}" type="pres">
      <dgm:prSet presAssocID="{DE7AF8B0-E73E-4A82-9B9B-796B410CE217}" presName="bgRect" presStyleLbl="bgShp" presStyleIdx="2" presStyleCnt="4"/>
      <dgm:spPr/>
    </dgm:pt>
    <dgm:pt modelId="{C50AF201-402F-44D8-AC1B-060DBBF39438}" type="pres">
      <dgm:prSet presAssocID="{DE7AF8B0-E73E-4A82-9B9B-796B410CE2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EEE31A4-A3E8-42CF-A335-083E1DE6C3B1}" type="pres">
      <dgm:prSet presAssocID="{DE7AF8B0-E73E-4A82-9B9B-796B410CE217}" presName="spaceRect" presStyleCnt="0"/>
      <dgm:spPr/>
    </dgm:pt>
    <dgm:pt modelId="{42F2A4D4-A1DB-4778-8D37-AC5017EF8E1F}" type="pres">
      <dgm:prSet presAssocID="{DE7AF8B0-E73E-4A82-9B9B-796B410CE217}" presName="parTx" presStyleLbl="revTx" presStyleIdx="2" presStyleCnt="4">
        <dgm:presLayoutVars>
          <dgm:chMax val="0"/>
          <dgm:chPref val="0"/>
        </dgm:presLayoutVars>
      </dgm:prSet>
      <dgm:spPr/>
    </dgm:pt>
    <dgm:pt modelId="{84C69126-D4AC-41F7-B560-A0081BB74F2A}" type="pres">
      <dgm:prSet presAssocID="{D3ADE9A4-8F88-4C91-9C19-3B60A60F22D0}" presName="sibTrans" presStyleCnt="0"/>
      <dgm:spPr/>
    </dgm:pt>
    <dgm:pt modelId="{5DCEC2E2-9316-473A-8303-F4D94C4C288D}" type="pres">
      <dgm:prSet presAssocID="{BA52917C-5284-485C-A05F-70436A6D3AA7}" presName="compNode" presStyleCnt="0"/>
      <dgm:spPr/>
    </dgm:pt>
    <dgm:pt modelId="{57094513-6571-4230-B248-50344329B4AC}" type="pres">
      <dgm:prSet presAssocID="{BA52917C-5284-485C-A05F-70436A6D3AA7}" presName="bgRect" presStyleLbl="bgShp" presStyleIdx="3" presStyleCnt="4"/>
      <dgm:spPr/>
    </dgm:pt>
    <dgm:pt modelId="{0C968DCC-36A0-47BD-81D6-7FB86834C8B0}" type="pres">
      <dgm:prSet presAssocID="{BA52917C-5284-485C-A05F-70436A6D3A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7AF0BD09-A2DE-4EFB-8E62-2411B40C7B43}" type="pres">
      <dgm:prSet presAssocID="{BA52917C-5284-485C-A05F-70436A6D3AA7}" presName="spaceRect" presStyleCnt="0"/>
      <dgm:spPr/>
    </dgm:pt>
    <dgm:pt modelId="{00CAA3D9-484A-4C23-99AA-94CA4E029C7D}" type="pres">
      <dgm:prSet presAssocID="{BA52917C-5284-485C-A05F-70436A6D3A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549415-2BCD-4C4F-AC42-21BB986C53C9}" type="presOf" srcId="{DE7AF8B0-E73E-4A82-9B9B-796B410CE217}" destId="{42F2A4D4-A1DB-4778-8D37-AC5017EF8E1F}" srcOrd="0" destOrd="0" presId="urn:microsoft.com/office/officeart/2018/2/layout/IconVerticalSolidList"/>
    <dgm:cxn modelId="{A8D95232-EAD1-4243-9341-5775C5AAC3F6}" srcId="{ADE657ED-401E-4CB1-BAB8-A661D5156C23}" destId="{DE7AF8B0-E73E-4A82-9B9B-796B410CE217}" srcOrd="2" destOrd="0" parTransId="{02EDD443-99CE-4976-B7E0-8372F78A3A86}" sibTransId="{D3ADE9A4-8F88-4C91-9C19-3B60A60F22D0}"/>
    <dgm:cxn modelId="{439ED140-F082-45F7-80ED-3FBF2F3F0C1A}" type="presOf" srcId="{BA52917C-5284-485C-A05F-70436A6D3AA7}" destId="{00CAA3D9-484A-4C23-99AA-94CA4E029C7D}" srcOrd="0" destOrd="0" presId="urn:microsoft.com/office/officeart/2018/2/layout/IconVerticalSolidList"/>
    <dgm:cxn modelId="{E1804B46-420A-41F3-88EB-E392D5B17DEB}" srcId="{ADE657ED-401E-4CB1-BAB8-A661D5156C23}" destId="{F0CF4958-99F7-453C-89EB-E73BDD46BC5E}" srcOrd="0" destOrd="0" parTransId="{4ED8124E-5F67-4536-83D4-79F1AA3FDFB1}" sibTransId="{30159D97-3C52-40F0-80E0-F056F18F6B0A}"/>
    <dgm:cxn modelId="{2BA3FB9D-7F7E-4140-AAD4-BDFA0B069781}" srcId="{ADE657ED-401E-4CB1-BAB8-A661D5156C23}" destId="{BA52917C-5284-485C-A05F-70436A6D3AA7}" srcOrd="3" destOrd="0" parTransId="{56547C7B-F581-478E-B509-85D35CC07BEC}" sibTransId="{EF844BF3-70EE-442F-91D5-7CA72E6000FD}"/>
    <dgm:cxn modelId="{FE6451C5-5BCE-4747-A0F4-15EF1EFCC937}" type="presOf" srcId="{F0CF4958-99F7-453C-89EB-E73BDD46BC5E}" destId="{EEA53667-A948-4951-8A7E-8EBFD4692819}" srcOrd="0" destOrd="0" presId="urn:microsoft.com/office/officeart/2018/2/layout/IconVerticalSolidList"/>
    <dgm:cxn modelId="{66252ECD-1A77-4BB8-B811-87C3DFC86E4F}" type="presOf" srcId="{ADE657ED-401E-4CB1-BAB8-A661D5156C23}" destId="{D6E48A7A-1EF2-4C05-9166-EA2440BE810E}" srcOrd="0" destOrd="0" presId="urn:microsoft.com/office/officeart/2018/2/layout/IconVerticalSolidList"/>
    <dgm:cxn modelId="{A53471E9-24C0-46B4-9375-E42F4B7CDC59}" srcId="{ADE657ED-401E-4CB1-BAB8-A661D5156C23}" destId="{412CCE31-5F32-44CC-83A7-3D97D30F8A2F}" srcOrd="1" destOrd="0" parTransId="{A5F34052-0B6C-448B-8CF2-D308DD9D8627}" sibTransId="{A2FF2CFA-4F53-4B39-910A-2CDE06DA9CD5}"/>
    <dgm:cxn modelId="{A08E1DFE-20A1-4564-A27A-984D934CA17C}" type="presOf" srcId="{412CCE31-5F32-44CC-83A7-3D97D30F8A2F}" destId="{3C6BC78B-962B-44CE-B146-12CD0434DF50}" srcOrd="0" destOrd="0" presId="urn:microsoft.com/office/officeart/2018/2/layout/IconVerticalSolidList"/>
    <dgm:cxn modelId="{9686B08B-92CB-4E13-9D7E-8C0B023F2C61}" type="presParOf" srcId="{D6E48A7A-1EF2-4C05-9166-EA2440BE810E}" destId="{9173A049-DF5B-49EE-BFBB-99C55C34344F}" srcOrd="0" destOrd="0" presId="urn:microsoft.com/office/officeart/2018/2/layout/IconVerticalSolidList"/>
    <dgm:cxn modelId="{200CB5E3-E440-4B28-B1DF-FA631638918B}" type="presParOf" srcId="{9173A049-DF5B-49EE-BFBB-99C55C34344F}" destId="{8ABC25F3-1BD8-4684-B9C1-36751A7965C7}" srcOrd="0" destOrd="0" presId="urn:microsoft.com/office/officeart/2018/2/layout/IconVerticalSolidList"/>
    <dgm:cxn modelId="{87B0C40E-F394-4BED-AF6D-D29090DF8E70}" type="presParOf" srcId="{9173A049-DF5B-49EE-BFBB-99C55C34344F}" destId="{7301AC46-B796-4129-82B1-4717A38183CD}" srcOrd="1" destOrd="0" presId="urn:microsoft.com/office/officeart/2018/2/layout/IconVerticalSolidList"/>
    <dgm:cxn modelId="{B1091867-E288-468C-8343-ABDD55F33147}" type="presParOf" srcId="{9173A049-DF5B-49EE-BFBB-99C55C34344F}" destId="{C1151906-C46F-49D7-86C5-CA144404EF1C}" srcOrd="2" destOrd="0" presId="urn:microsoft.com/office/officeart/2018/2/layout/IconVerticalSolidList"/>
    <dgm:cxn modelId="{591DF0D0-3146-4CA2-AEF7-582821ACB39B}" type="presParOf" srcId="{9173A049-DF5B-49EE-BFBB-99C55C34344F}" destId="{EEA53667-A948-4951-8A7E-8EBFD4692819}" srcOrd="3" destOrd="0" presId="urn:microsoft.com/office/officeart/2018/2/layout/IconVerticalSolidList"/>
    <dgm:cxn modelId="{935E50D8-AD37-446D-A0D2-0109216CBC35}" type="presParOf" srcId="{D6E48A7A-1EF2-4C05-9166-EA2440BE810E}" destId="{95DF0657-8B60-4BC4-A613-17E146D629F1}" srcOrd="1" destOrd="0" presId="urn:microsoft.com/office/officeart/2018/2/layout/IconVerticalSolidList"/>
    <dgm:cxn modelId="{5560AEF3-166D-495A-BB3A-8AD956ECDC04}" type="presParOf" srcId="{D6E48A7A-1EF2-4C05-9166-EA2440BE810E}" destId="{5C53C772-3373-445E-961D-0B4728B3B054}" srcOrd="2" destOrd="0" presId="urn:microsoft.com/office/officeart/2018/2/layout/IconVerticalSolidList"/>
    <dgm:cxn modelId="{57FF7E23-FAF2-411D-92C7-D189F1015233}" type="presParOf" srcId="{5C53C772-3373-445E-961D-0B4728B3B054}" destId="{D6C8229C-8DD2-4BF6-9515-F392E0CB4920}" srcOrd="0" destOrd="0" presId="urn:microsoft.com/office/officeart/2018/2/layout/IconVerticalSolidList"/>
    <dgm:cxn modelId="{DBAABE10-5BFB-4141-9834-D61A1C0B2493}" type="presParOf" srcId="{5C53C772-3373-445E-961D-0B4728B3B054}" destId="{17255FB8-60A4-42C4-9250-55579371EDA0}" srcOrd="1" destOrd="0" presId="urn:microsoft.com/office/officeart/2018/2/layout/IconVerticalSolidList"/>
    <dgm:cxn modelId="{59BB8D2B-1E93-4786-B278-C1B781D2D811}" type="presParOf" srcId="{5C53C772-3373-445E-961D-0B4728B3B054}" destId="{862C2443-B008-48EE-9CAC-1950CA430C97}" srcOrd="2" destOrd="0" presId="urn:microsoft.com/office/officeart/2018/2/layout/IconVerticalSolidList"/>
    <dgm:cxn modelId="{A6FF3A68-F890-40C2-B7BA-EB2F9BE19713}" type="presParOf" srcId="{5C53C772-3373-445E-961D-0B4728B3B054}" destId="{3C6BC78B-962B-44CE-B146-12CD0434DF50}" srcOrd="3" destOrd="0" presId="urn:microsoft.com/office/officeart/2018/2/layout/IconVerticalSolidList"/>
    <dgm:cxn modelId="{296D2412-A35E-48AC-A61B-F9EAFC544717}" type="presParOf" srcId="{D6E48A7A-1EF2-4C05-9166-EA2440BE810E}" destId="{024EC99E-A7CD-4FD0-B4B5-56AB26ECE866}" srcOrd="3" destOrd="0" presId="urn:microsoft.com/office/officeart/2018/2/layout/IconVerticalSolidList"/>
    <dgm:cxn modelId="{A2FE1694-9E7E-40AF-9AE5-48B51BCBC899}" type="presParOf" srcId="{D6E48A7A-1EF2-4C05-9166-EA2440BE810E}" destId="{F652B0FA-4007-4EF2-9CB8-C622752AE34F}" srcOrd="4" destOrd="0" presId="urn:microsoft.com/office/officeart/2018/2/layout/IconVerticalSolidList"/>
    <dgm:cxn modelId="{7AF7E559-5E82-40D8-915A-986F053965DA}" type="presParOf" srcId="{F652B0FA-4007-4EF2-9CB8-C622752AE34F}" destId="{924D6BA7-955E-4937-AB99-C9EECFA79430}" srcOrd="0" destOrd="0" presId="urn:microsoft.com/office/officeart/2018/2/layout/IconVerticalSolidList"/>
    <dgm:cxn modelId="{34B9E621-C93E-49FA-8675-33643056DB7F}" type="presParOf" srcId="{F652B0FA-4007-4EF2-9CB8-C622752AE34F}" destId="{C50AF201-402F-44D8-AC1B-060DBBF39438}" srcOrd="1" destOrd="0" presId="urn:microsoft.com/office/officeart/2018/2/layout/IconVerticalSolidList"/>
    <dgm:cxn modelId="{77F667BF-B926-4A9B-80FE-CA4607239DF1}" type="presParOf" srcId="{F652B0FA-4007-4EF2-9CB8-C622752AE34F}" destId="{8EEE31A4-A3E8-42CF-A335-083E1DE6C3B1}" srcOrd="2" destOrd="0" presId="urn:microsoft.com/office/officeart/2018/2/layout/IconVerticalSolidList"/>
    <dgm:cxn modelId="{607C1A12-74F5-4F6A-8AC4-4043CC03762C}" type="presParOf" srcId="{F652B0FA-4007-4EF2-9CB8-C622752AE34F}" destId="{42F2A4D4-A1DB-4778-8D37-AC5017EF8E1F}" srcOrd="3" destOrd="0" presId="urn:microsoft.com/office/officeart/2018/2/layout/IconVerticalSolidList"/>
    <dgm:cxn modelId="{1C5A2C00-D957-49F0-89D9-79BD12279BD3}" type="presParOf" srcId="{D6E48A7A-1EF2-4C05-9166-EA2440BE810E}" destId="{84C69126-D4AC-41F7-B560-A0081BB74F2A}" srcOrd="5" destOrd="0" presId="urn:microsoft.com/office/officeart/2018/2/layout/IconVerticalSolidList"/>
    <dgm:cxn modelId="{4B62BA49-2180-4DC8-B5C1-A13EB1D2F266}" type="presParOf" srcId="{D6E48A7A-1EF2-4C05-9166-EA2440BE810E}" destId="{5DCEC2E2-9316-473A-8303-F4D94C4C288D}" srcOrd="6" destOrd="0" presId="urn:microsoft.com/office/officeart/2018/2/layout/IconVerticalSolidList"/>
    <dgm:cxn modelId="{B59B7A5A-36BA-4924-ADB5-704E21D63A58}" type="presParOf" srcId="{5DCEC2E2-9316-473A-8303-F4D94C4C288D}" destId="{57094513-6571-4230-B248-50344329B4AC}" srcOrd="0" destOrd="0" presId="urn:microsoft.com/office/officeart/2018/2/layout/IconVerticalSolidList"/>
    <dgm:cxn modelId="{926087E4-E54C-421C-A0E9-19E1171DE393}" type="presParOf" srcId="{5DCEC2E2-9316-473A-8303-F4D94C4C288D}" destId="{0C968DCC-36A0-47BD-81D6-7FB86834C8B0}" srcOrd="1" destOrd="0" presId="urn:microsoft.com/office/officeart/2018/2/layout/IconVerticalSolidList"/>
    <dgm:cxn modelId="{4D39B7FE-262C-4E08-860A-BBAD1019C01F}" type="presParOf" srcId="{5DCEC2E2-9316-473A-8303-F4D94C4C288D}" destId="{7AF0BD09-A2DE-4EFB-8E62-2411B40C7B43}" srcOrd="2" destOrd="0" presId="urn:microsoft.com/office/officeart/2018/2/layout/IconVerticalSolidList"/>
    <dgm:cxn modelId="{D6EC8D98-ABA8-484A-BBDE-15786D845027}" type="presParOf" srcId="{5DCEC2E2-9316-473A-8303-F4D94C4C288D}" destId="{00CAA3D9-484A-4C23-99AA-94CA4E029C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76738B-FFD0-40CD-AC7B-7E8D80ED929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3F9DB0A4-B7C2-402F-8644-09555F6A0AA1}">
      <dgm:prSet phldrT="[Text]"/>
      <dgm:spPr/>
      <dgm:t>
        <a:bodyPr/>
        <a:lstStyle/>
        <a:p>
          <a:r>
            <a:rPr lang="en-MY" dirty="0"/>
            <a:t>Architecture : Flexible &amp; handle any peak performance </a:t>
          </a:r>
        </a:p>
      </dgm:t>
    </dgm:pt>
    <dgm:pt modelId="{6C7FD3C2-6B42-4A48-93D8-F4C96AE0D414}" type="parTrans" cxnId="{C1D15E4D-06BC-430B-A6B0-544D5E94F8A3}">
      <dgm:prSet/>
      <dgm:spPr/>
      <dgm:t>
        <a:bodyPr/>
        <a:lstStyle/>
        <a:p>
          <a:endParaRPr lang="en-MY"/>
        </a:p>
      </dgm:t>
    </dgm:pt>
    <dgm:pt modelId="{74C575F7-39C1-4FE1-8639-A0821F135EB9}" type="sibTrans" cxnId="{C1D15E4D-06BC-430B-A6B0-544D5E94F8A3}">
      <dgm:prSet/>
      <dgm:spPr/>
      <dgm:t>
        <a:bodyPr/>
        <a:lstStyle/>
        <a:p>
          <a:endParaRPr lang="en-MY"/>
        </a:p>
      </dgm:t>
    </dgm:pt>
    <dgm:pt modelId="{9B1F8448-91B0-4F59-9D04-0F324545DAE1}">
      <dgm:prSet phldrT="[Text]"/>
      <dgm:spPr/>
      <dgm:t>
        <a:bodyPr/>
        <a:lstStyle/>
        <a:p>
          <a:r>
            <a:rPr lang="en-MY" dirty="0"/>
            <a:t>Servers: Currently at 90% of memory &amp; CPU all the time. Server capacity should be between 50% &amp; 60%</a:t>
          </a:r>
        </a:p>
      </dgm:t>
    </dgm:pt>
    <dgm:pt modelId="{1FD234C2-2337-4DF1-9A9D-8F537D05D411}" type="parTrans" cxnId="{940C7C7A-7139-4199-A0DD-6E9ECFA3CE6C}">
      <dgm:prSet/>
      <dgm:spPr/>
      <dgm:t>
        <a:bodyPr/>
        <a:lstStyle/>
        <a:p>
          <a:endParaRPr lang="en-MY"/>
        </a:p>
      </dgm:t>
    </dgm:pt>
    <dgm:pt modelId="{095B793D-5C14-47EE-A490-4B8E0D98BF0B}" type="sibTrans" cxnId="{940C7C7A-7139-4199-A0DD-6E9ECFA3CE6C}">
      <dgm:prSet/>
      <dgm:spPr/>
      <dgm:t>
        <a:bodyPr/>
        <a:lstStyle/>
        <a:p>
          <a:endParaRPr lang="en-MY"/>
        </a:p>
      </dgm:t>
    </dgm:pt>
    <dgm:pt modelId="{A353E8B8-4907-4567-B0C4-74F8A75193BF}">
      <dgm:prSet phldrT="[Text]"/>
      <dgm:spPr/>
      <dgm:t>
        <a:bodyPr/>
        <a:lstStyle/>
        <a:p>
          <a:r>
            <a:rPr lang="en-MY" dirty="0"/>
            <a:t>Memory &amp; CPU utilization : Should not above 80% &amp; 75% respectively or below 30%</a:t>
          </a:r>
        </a:p>
      </dgm:t>
    </dgm:pt>
    <dgm:pt modelId="{88446B3A-7CFB-4BE9-8190-11F4851DA5D7}" type="parTrans" cxnId="{34A1D516-1E97-4368-8751-1FB534BB762F}">
      <dgm:prSet/>
      <dgm:spPr/>
      <dgm:t>
        <a:bodyPr/>
        <a:lstStyle/>
        <a:p>
          <a:endParaRPr lang="en-MY"/>
        </a:p>
      </dgm:t>
    </dgm:pt>
    <dgm:pt modelId="{0EF5F5DF-DABB-4885-A1A5-497A3A7E0B60}" type="sibTrans" cxnId="{34A1D516-1E97-4368-8751-1FB534BB762F}">
      <dgm:prSet/>
      <dgm:spPr/>
      <dgm:t>
        <a:bodyPr/>
        <a:lstStyle/>
        <a:p>
          <a:endParaRPr lang="en-MY"/>
        </a:p>
      </dgm:t>
    </dgm:pt>
    <dgm:pt modelId="{61D79E91-FFCF-4E69-81C6-DDD667DC38E9}">
      <dgm:prSet/>
      <dgm:spPr/>
      <dgm:t>
        <a:bodyPr/>
        <a:lstStyle/>
        <a:p>
          <a:r>
            <a:rPr lang="en-MY" dirty="0"/>
            <a:t>Internet access: For patching &amp; updates must be available without exposing servers</a:t>
          </a:r>
        </a:p>
      </dgm:t>
    </dgm:pt>
    <dgm:pt modelId="{39588109-887E-4BD5-8739-57ACCF667563}" type="parTrans" cxnId="{4B6F9344-2659-4E57-9687-77EB293B3A03}">
      <dgm:prSet/>
      <dgm:spPr/>
      <dgm:t>
        <a:bodyPr/>
        <a:lstStyle/>
        <a:p>
          <a:endParaRPr lang="en-MY"/>
        </a:p>
      </dgm:t>
    </dgm:pt>
    <dgm:pt modelId="{E4796B34-B72C-4900-B032-33CCD13A02AF}" type="sibTrans" cxnId="{4B6F9344-2659-4E57-9687-77EB293B3A03}">
      <dgm:prSet/>
      <dgm:spPr/>
      <dgm:t>
        <a:bodyPr/>
        <a:lstStyle/>
        <a:p>
          <a:endParaRPr lang="en-MY"/>
        </a:p>
      </dgm:t>
    </dgm:pt>
    <dgm:pt modelId="{753F0C9F-BB08-46B8-A28D-4C8E0EC83010}">
      <dgm:prSet/>
      <dgm:spPr/>
      <dgm:t>
        <a:bodyPr/>
        <a:lstStyle/>
        <a:p>
          <a:r>
            <a:rPr lang="en-MY" dirty="0"/>
            <a:t>Application Tier : Instances should be  tagged as “Key=Name” &amp; “Value=app=tier”</a:t>
          </a:r>
        </a:p>
      </dgm:t>
    </dgm:pt>
    <dgm:pt modelId="{AD027A20-4EBD-47DF-8210-00EA6F7598DB}" type="parTrans" cxnId="{59BBBFA1-A402-4DE9-B1F9-AF05A8CA371A}">
      <dgm:prSet/>
      <dgm:spPr/>
      <dgm:t>
        <a:bodyPr/>
        <a:lstStyle/>
        <a:p>
          <a:endParaRPr lang="en-MY"/>
        </a:p>
      </dgm:t>
    </dgm:pt>
    <dgm:pt modelId="{7A32AB3C-501C-48F5-B4E2-33554BFFB156}" type="sibTrans" cxnId="{59BBBFA1-A402-4DE9-B1F9-AF05A8CA371A}">
      <dgm:prSet/>
      <dgm:spPr/>
      <dgm:t>
        <a:bodyPr/>
        <a:lstStyle/>
        <a:p>
          <a:endParaRPr lang="en-MY"/>
        </a:p>
      </dgm:t>
    </dgm:pt>
    <dgm:pt modelId="{FEC00F54-7613-47A3-B11E-AC9914FB4F8C}" type="pres">
      <dgm:prSet presAssocID="{CC76738B-FFD0-40CD-AC7B-7E8D80ED929C}" presName="outerComposite" presStyleCnt="0">
        <dgm:presLayoutVars>
          <dgm:chMax val="5"/>
          <dgm:dir/>
          <dgm:resizeHandles val="exact"/>
        </dgm:presLayoutVars>
      </dgm:prSet>
      <dgm:spPr/>
    </dgm:pt>
    <dgm:pt modelId="{B714F508-5C25-4D36-9B92-154B3AC6F9FF}" type="pres">
      <dgm:prSet presAssocID="{CC76738B-FFD0-40CD-AC7B-7E8D80ED929C}" presName="dummyMaxCanvas" presStyleCnt="0">
        <dgm:presLayoutVars/>
      </dgm:prSet>
      <dgm:spPr/>
    </dgm:pt>
    <dgm:pt modelId="{C845796A-F265-44ED-92DB-E41F4CD0DF20}" type="pres">
      <dgm:prSet presAssocID="{CC76738B-FFD0-40CD-AC7B-7E8D80ED929C}" presName="FiveNodes_1" presStyleLbl="node1" presStyleIdx="0" presStyleCnt="5">
        <dgm:presLayoutVars>
          <dgm:bulletEnabled val="1"/>
        </dgm:presLayoutVars>
      </dgm:prSet>
      <dgm:spPr/>
    </dgm:pt>
    <dgm:pt modelId="{732FF201-F2FB-45A8-AAE6-46B4BF4C7FA8}" type="pres">
      <dgm:prSet presAssocID="{CC76738B-FFD0-40CD-AC7B-7E8D80ED929C}" presName="FiveNodes_2" presStyleLbl="node1" presStyleIdx="1" presStyleCnt="5">
        <dgm:presLayoutVars>
          <dgm:bulletEnabled val="1"/>
        </dgm:presLayoutVars>
      </dgm:prSet>
      <dgm:spPr/>
    </dgm:pt>
    <dgm:pt modelId="{BC60D75D-5191-41A3-AE7C-3E5B71B8C28F}" type="pres">
      <dgm:prSet presAssocID="{CC76738B-FFD0-40CD-AC7B-7E8D80ED929C}" presName="FiveNodes_3" presStyleLbl="node1" presStyleIdx="2" presStyleCnt="5">
        <dgm:presLayoutVars>
          <dgm:bulletEnabled val="1"/>
        </dgm:presLayoutVars>
      </dgm:prSet>
      <dgm:spPr/>
    </dgm:pt>
    <dgm:pt modelId="{43908C40-3837-42D5-9AEA-29CE883F5B8B}" type="pres">
      <dgm:prSet presAssocID="{CC76738B-FFD0-40CD-AC7B-7E8D80ED929C}" presName="FiveNodes_4" presStyleLbl="node1" presStyleIdx="3" presStyleCnt="5">
        <dgm:presLayoutVars>
          <dgm:bulletEnabled val="1"/>
        </dgm:presLayoutVars>
      </dgm:prSet>
      <dgm:spPr/>
    </dgm:pt>
    <dgm:pt modelId="{BDA8A026-4617-4991-8851-D75C9E362997}" type="pres">
      <dgm:prSet presAssocID="{CC76738B-FFD0-40CD-AC7B-7E8D80ED929C}" presName="FiveNodes_5" presStyleLbl="node1" presStyleIdx="4" presStyleCnt="5">
        <dgm:presLayoutVars>
          <dgm:bulletEnabled val="1"/>
        </dgm:presLayoutVars>
      </dgm:prSet>
      <dgm:spPr/>
    </dgm:pt>
    <dgm:pt modelId="{06BB5E5D-9280-4E61-BE2B-E5FF9154DE0C}" type="pres">
      <dgm:prSet presAssocID="{CC76738B-FFD0-40CD-AC7B-7E8D80ED929C}" presName="FiveConn_1-2" presStyleLbl="fgAccFollowNode1" presStyleIdx="0" presStyleCnt="4">
        <dgm:presLayoutVars>
          <dgm:bulletEnabled val="1"/>
        </dgm:presLayoutVars>
      </dgm:prSet>
      <dgm:spPr/>
    </dgm:pt>
    <dgm:pt modelId="{5FA0B4CF-CA7E-46E5-9BF9-C60EFBCA633B}" type="pres">
      <dgm:prSet presAssocID="{CC76738B-FFD0-40CD-AC7B-7E8D80ED929C}" presName="FiveConn_2-3" presStyleLbl="fgAccFollowNode1" presStyleIdx="1" presStyleCnt="4">
        <dgm:presLayoutVars>
          <dgm:bulletEnabled val="1"/>
        </dgm:presLayoutVars>
      </dgm:prSet>
      <dgm:spPr/>
    </dgm:pt>
    <dgm:pt modelId="{E475DC8D-82C5-44B1-A9E0-A8819F45CAE5}" type="pres">
      <dgm:prSet presAssocID="{CC76738B-FFD0-40CD-AC7B-7E8D80ED929C}" presName="FiveConn_3-4" presStyleLbl="fgAccFollowNode1" presStyleIdx="2" presStyleCnt="4">
        <dgm:presLayoutVars>
          <dgm:bulletEnabled val="1"/>
        </dgm:presLayoutVars>
      </dgm:prSet>
      <dgm:spPr/>
    </dgm:pt>
    <dgm:pt modelId="{96596F87-9A0E-4B45-B2A0-BCBEB5D31C16}" type="pres">
      <dgm:prSet presAssocID="{CC76738B-FFD0-40CD-AC7B-7E8D80ED929C}" presName="FiveConn_4-5" presStyleLbl="fgAccFollowNode1" presStyleIdx="3" presStyleCnt="4">
        <dgm:presLayoutVars>
          <dgm:bulletEnabled val="1"/>
        </dgm:presLayoutVars>
      </dgm:prSet>
      <dgm:spPr/>
    </dgm:pt>
    <dgm:pt modelId="{F79F20E3-DB9F-42BD-9528-A883B2950D2E}" type="pres">
      <dgm:prSet presAssocID="{CC76738B-FFD0-40CD-AC7B-7E8D80ED929C}" presName="FiveNodes_1_text" presStyleLbl="node1" presStyleIdx="4" presStyleCnt="5">
        <dgm:presLayoutVars>
          <dgm:bulletEnabled val="1"/>
        </dgm:presLayoutVars>
      </dgm:prSet>
      <dgm:spPr/>
    </dgm:pt>
    <dgm:pt modelId="{B4F14C41-0F79-4326-A121-11983B3CAA6F}" type="pres">
      <dgm:prSet presAssocID="{CC76738B-FFD0-40CD-AC7B-7E8D80ED929C}" presName="FiveNodes_2_text" presStyleLbl="node1" presStyleIdx="4" presStyleCnt="5">
        <dgm:presLayoutVars>
          <dgm:bulletEnabled val="1"/>
        </dgm:presLayoutVars>
      </dgm:prSet>
      <dgm:spPr/>
    </dgm:pt>
    <dgm:pt modelId="{EDBA3A3E-D573-4CFB-AD63-2078C0736CEB}" type="pres">
      <dgm:prSet presAssocID="{CC76738B-FFD0-40CD-AC7B-7E8D80ED929C}" presName="FiveNodes_3_text" presStyleLbl="node1" presStyleIdx="4" presStyleCnt="5">
        <dgm:presLayoutVars>
          <dgm:bulletEnabled val="1"/>
        </dgm:presLayoutVars>
      </dgm:prSet>
      <dgm:spPr/>
    </dgm:pt>
    <dgm:pt modelId="{40F3B154-F537-472C-A491-54B2A82B2043}" type="pres">
      <dgm:prSet presAssocID="{CC76738B-FFD0-40CD-AC7B-7E8D80ED929C}" presName="FiveNodes_4_text" presStyleLbl="node1" presStyleIdx="4" presStyleCnt="5">
        <dgm:presLayoutVars>
          <dgm:bulletEnabled val="1"/>
        </dgm:presLayoutVars>
      </dgm:prSet>
      <dgm:spPr/>
    </dgm:pt>
    <dgm:pt modelId="{9E027551-DE5A-4C60-9935-82DF71414F75}" type="pres">
      <dgm:prSet presAssocID="{CC76738B-FFD0-40CD-AC7B-7E8D80ED929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7FDF805-A754-48E1-B5DC-66C8DF75C189}" type="presOf" srcId="{A353E8B8-4907-4567-B0C4-74F8A75193BF}" destId="{BC60D75D-5191-41A3-AE7C-3E5B71B8C28F}" srcOrd="0" destOrd="0" presId="urn:microsoft.com/office/officeart/2005/8/layout/vProcess5"/>
    <dgm:cxn modelId="{28DC2E16-F54B-44E1-B74F-E9F80F78BEF4}" type="presOf" srcId="{753F0C9F-BB08-46B8-A28D-4C8E0EC83010}" destId="{9E027551-DE5A-4C60-9935-82DF71414F75}" srcOrd="1" destOrd="0" presId="urn:microsoft.com/office/officeart/2005/8/layout/vProcess5"/>
    <dgm:cxn modelId="{34A1D516-1E97-4368-8751-1FB534BB762F}" srcId="{CC76738B-FFD0-40CD-AC7B-7E8D80ED929C}" destId="{A353E8B8-4907-4567-B0C4-74F8A75193BF}" srcOrd="2" destOrd="0" parTransId="{88446B3A-7CFB-4BE9-8190-11F4851DA5D7}" sibTransId="{0EF5F5DF-DABB-4885-A1A5-497A3A7E0B60}"/>
    <dgm:cxn modelId="{2C139D20-84EB-4B34-8C10-5E7D6AA4C5DA}" type="presOf" srcId="{3F9DB0A4-B7C2-402F-8644-09555F6A0AA1}" destId="{F79F20E3-DB9F-42BD-9528-A883B2950D2E}" srcOrd="1" destOrd="0" presId="urn:microsoft.com/office/officeart/2005/8/layout/vProcess5"/>
    <dgm:cxn modelId="{69CEE625-592C-415F-B51F-C8B558336F35}" type="presOf" srcId="{74C575F7-39C1-4FE1-8639-A0821F135EB9}" destId="{06BB5E5D-9280-4E61-BE2B-E5FF9154DE0C}" srcOrd="0" destOrd="0" presId="urn:microsoft.com/office/officeart/2005/8/layout/vProcess5"/>
    <dgm:cxn modelId="{2054CD39-383A-48F0-960A-5F61E8AB7E1A}" type="presOf" srcId="{A353E8B8-4907-4567-B0C4-74F8A75193BF}" destId="{EDBA3A3E-D573-4CFB-AD63-2078C0736CEB}" srcOrd="1" destOrd="0" presId="urn:microsoft.com/office/officeart/2005/8/layout/vProcess5"/>
    <dgm:cxn modelId="{F75BE93F-7C81-476D-9A62-092929DCA532}" type="presOf" srcId="{095B793D-5C14-47EE-A490-4B8E0D98BF0B}" destId="{5FA0B4CF-CA7E-46E5-9BF9-C60EFBCA633B}" srcOrd="0" destOrd="0" presId="urn:microsoft.com/office/officeart/2005/8/layout/vProcess5"/>
    <dgm:cxn modelId="{723C085F-EE3B-444C-B446-B3D85968F8FE}" type="presOf" srcId="{9B1F8448-91B0-4F59-9D04-0F324545DAE1}" destId="{732FF201-F2FB-45A8-AAE6-46B4BF4C7FA8}" srcOrd="0" destOrd="0" presId="urn:microsoft.com/office/officeart/2005/8/layout/vProcess5"/>
    <dgm:cxn modelId="{4B6F9344-2659-4E57-9687-77EB293B3A03}" srcId="{CC76738B-FFD0-40CD-AC7B-7E8D80ED929C}" destId="{61D79E91-FFCF-4E69-81C6-DDD667DC38E9}" srcOrd="3" destOrd="0" parTransId="{39588109-887E-4BD5-8739-57ACCF667563}" sibTransId="{E4796B34-B72C-4900-B032-33CCD13A02AF}"/>
    <dgm:cxn modelId="{9A6E7166-1E28-47A8-8A0C-9123A84C4057}" type="presOf" srcId="{61D79E91-FFCF-4E69-81C6-DDD667DC38E9}" destId="{43908C40-3837-42D5-9AEA-29CE883F5B8B}" srcOrd="0" destOrd="0" presId="urn:microsoft.com/office/officeart/2005/8/layout/vProcess5"/>
    <dgm:cxn modelId="{FE109846-D0B9-484F-8B98-004FF81D1844}" type="presOf" srcId="{3F9DB0A4-B7C2-402F-8644-09555F6A0AA1}" destId="{C845796A-F265-44ED-92DB-E41F4CD0DF20}" srcOrd="0" destOrd="0" presId="urn:microsoft.com/office/officeart/2005/8/layout/vProcess5"/>
    <dgm:cxn modelId="{C1D15E4D-06BC-430B-A6B0-544D5E94F8A3}" srcId="{CC76738B-FFD0-40CD-AC7B-7E8D80ED929C}" destId="{3F9DB0A4-B7C2-402F-8644-09555F6A0AA1}" srcOrd="0" destOrd="0" parTransId="{6C7FD3C2-6B42-4A48-93D8-F4C96AE0D414}" sibTransId="{74C575F7-39C1-4FE1-8639-A0821F135EB9}"/>
    <dgm:cxn modelId="{940C7C7A-7139-4199-A0DD-6E9ECFA3CE6C}" srcId="{CC76738B-FFD0-40CD-AC7B-7E8D80ED929C}" destId="{9B1F8448-91B0-4F59-9D04-0F324545DAE1}" srcOrd="1" destOrd="0" parTransId="{1FD234C2-2337-4DF1-9A9D-8F537D05D411}" sibTransId="{095B793D-5C14-47EE-A490-4B8E0D98BF0B}"/>
    <dgm:cxn modelId="{59BBBFA1-A402-4DE9-B1F9-AF05A8CA371A}" srcId="{CC76738B-FFD0-40CD-AC7B-7E8D80ED929C}" destId="{753F0C9F-BB08-46B8-A28D-4C8E0EC83010}" srcOrd="4" destOrd="0" parTransId="{AD027A20-4EBD-47DF-8210-00EA6F7598DB}" sibTransId="{7A32AB3C-501C-48F5-B4E2-33554BFFB156}"/>
    <dgm:cxn modelId="{230087B1-389A-45F5-A676-2FB988C6617A}" type="presOf" srcId="{E4796B34-B72C-4900-B032-33CCD13A02AF}" destId="{96596F87-9A0E-4B45-B2A0-BCBEB5D31C16}" srcOrd="0" destOrd="0" presId="urn:microsoft.com/office/officeart/2005/8/layout/vProcess5"/>
    <dgm:cxn modelId="{7C5FECB2-CEE9-4C0E-943A-33356ABBEAAF}" type="presOf" srcId="{CC76738B-FFD0-40CD-AC7B-7E8D80ED929C}" destId="{FEC00F54-7613-47A3-B11E-AC9914FB4F8C}" srcOrd="0" destOrd="0" presId="urn:microsoft.com/office/officeart/2005/8/layout/vProcess5"/>
    <dgm:cxn modelId="{6A839EC7-7E1D-429B-9CF1-AEC8692F3224}" type="presOf" srcId="{0EF5F5DF-DABB-4885-A1A5-497A3A7E0B60}" destId="{E475DC8D-82C5-44B1-A9E0-A8819F45CAE5}" srcOrd="0" destOrd="0" presId="urn:microsoft.com/office/officeart/2005/8/layout/vProcess5"/>
    <dgm:cxn modelId="{2792F0DD-FCB6-4E79-9EA3-2CA09E13FFBD}" type="presOf" srcId="{9B1F8448-91B0-4F59-9D04-0F324545DAE1}" destId="{B4F14C41-0F79-4326-A121-11983B3CAA6F}" srcOrd="1" destOrd="0" presId="urn:microsoft.com/office/officeart/2005/8/layout/vProcess5"/>
    <dgm:cxn modelId="{1CFF78E6-48A3-4C13-B5CC-15A582A73F08}" type="presOf" srcId="{753F0C9F-BB08-46B8-A28D-4C8E0EC83010}" destId="{BDA8A026-4617-4991-8851-D75C9E362997}" srcOrd="0" destOrd="0" presId="urn:microsoft.com/office/officeart/2005/8/layout/vProcess5"/>
    <dgm:cxn modelId="{54EED0FC-B366-4149-98E7-21DE0F5A704E}" type="presOf" srcId="{61D79E91-FFCF-4E69-81C6-DDD667DC38E9}" destId="{40F3B154-F537-472C-A491-54B2A82B2043}" srcOrd="1" destOrd="0" presId="urn:microsoft.com/office/officeart/2005/8/layout/vProcess5"/>
    <dgm:cxn modelId="{C1F634B9-8231-4162-94A1-D3F71BC0012B}" type="presParOf" srcId="{FEC00F54-7613-47A3-B11E-AC9914FB4F8C}" destId="{B714F508-5C25-4D36-9B92-154B3AC6F9FF}" srcOrd="0" destOrd="0" presId="urn:microsoft.com/office/officeart/2005/8/layout/vProcess5"/>
    <dgm:cxn modelId="{15936EE7-F287-4075-98BC-0437526F5C52}" type="presParOf" srcId="{FEC00F54-7613-47A3-B11E-AC9914FB4F8C}" destId="{C845796A-F265-44ED-92DB-E41F4CD0DF20}" srcOrd="1" destOrd="0" presId="urn:microsoft.com/office/officeart/2005/8/layout/vProcess5"/>
    <dgm:cxn modelId="{218969E7-F8A2-40F7-8088-E343AD036399}" type="presParOf" srcId="{FEC00F54-7613-47A3-B11E-AC9914FB4F8C}" destId="{732FF201-F2FB-45A8-AAE6-46B4BF4C7FA8}" srcOrd="2" destOrd="0" presId="urn:microsoft.com/office/officeart/2005/8/layout/vProcess5"/>
    <dgm:cxn modelId="{AA795343-4FF9-4D86-83F5-53FAFE1A2420}" type="presParOf" srcId="{FEC00F54-7613-47A3-B11E-AC9914FB4F8C}" destId="{BC60D75D-5191-41A3-AE7C-3E5B71B8C28F}" srcOrd="3" destOrd="0" presId="urn:microsoft.com/office/officeart/2005/8/layout/vProcess5"/>
    <dgm:cxn modelId="{DE782347-60E1-4EF5-B30A-E324497B7E9B}" type="presParOf" srcId="{FEC00F54-7613-47A3-B11E-AC9914FB4F8C}" destId="{43908C40-3837-42D5-9AEA-29CE883F5B8B}" srcOrd="4" destOrd="0" presId="urn:microsoft.com/office/officeart/2005/8/layout/vProcess5"/>
    <dgm:cxn modelId="{13DD73A9-2299-400D-9EED-58F36177BBE2}" type="presParOf" srcId="{FEC00F54-7613-47A3-B11E-AC9914FB4F8C}" destId="{BDA8A026-4617-4991-8851-D75C9E362997}" srcOrd="5" destOrd="0" presId="urn:microsoft.com/office/officeart/2005/8/layout/vProcess5"/>
    <dgm:cxn modelId="{14610E56-5899-41E1-B7C6-D4EDB213B979}" type="presParOf" srcId="{FEC00F54-7613-47A3-B11E-AC9914FB4F8C}" destId="{06BB5E5D-9280-4E61-BE2B-E5FF9154DE0C}" srcOrd="6" destOrd="0" presId="urn:microsoft.com/office/officeart/2005/8/layout/vProcess5"/>
    <dgm:cxn modelId="{93881E56-D56D-424E-8308-01DADC50036E}" type="presParOf" srcId="{FEC00F54-7613-47A3-B11E-AC9914FB4F8C}" destId="{5FA0B4CF-CA7E-46E5-9BF9-C60EFBCA633B}" srcOrd="7" destOrd="0" presId="urn:microsoft.com/office/officeart/2005/8/layout/vProcess5"/>
    <dgm:cxn modelId="{19558BAC-0C0D-43BB-97D1-158DE2AA16C6}" type="presParOf" srcId="{FEC00F54-7613-47A3-B11E-AC9914FB4F8C}" destId="{E475DC8D-82C5-44B1-A9E0-A8819F45CAE5}" srcOrd="8" destOrd="0" presId="urn:microsoft.com/office/officeart/2005/8/layout/vProcess5"/>
    <dgm:cxn modelId="{D28632F5-5105-4033-BB98-C7C0722F6E4D}" type="presParOf" srcId="{FEC00F54-7613-47A3-B11E-AC9914FB4F8C}" destId="{96596F87-9A0E-4B45-B2A0-BCBEB5D31C16}" srcOrd="9" destOrd="0" presId="urn:microsoft.com/office/officeart/2005/8/layout/vProcess5"/>
    <dgm:cxn modelId="{1205FA01-D2F1-4F6C-8E9A-EF99C5CEF448}" type="presParOf" srcId="{FEC00F54-7613-47A3-B11E-AC9914FB4F8C}" destId="{F79F20E3-DB9F-42BD-9528-A883B2950D2E}" srcOrd="10" destOrd="0" presId="urn:microsoft.com/office/officeart/2005/8/layout/vProcess5"/>
    <dgm:cxn modelId="{B2184479-5590-4038-AB3F-798EFBEDF97C}" type="presParOf" srcId="{FEC00F54-7613-47A3-B11E-AC9914FB4F8C}" destId="{B4F14C41-0F79-4326-A121-11983B3CAA6F}" srcOrd="11" destOrd="0" presId="urn:microsoft.com/office/officeart/2005/8/layout/vProcess5"/>
    <dgm:cxn modelId="{1B35A872-98E4-45F3-83FB-E276E10E861F}" type="presParOf" srcId="{FEC00F54-7613-47A3-B11E-AC9914FB4F8C}" destId="{EDBA3A3E-D573-4CFB-AD63-2078C0736CEB}" srcOrd="12" destOrd="0" presId="urn:microsoft.com/office/officeart/2005/8/layout/vProcess5"/>
    <dgm:cxn modelId="{EF47A258-9BED-4AEE-8933-4C645BA869E0}" type="presParOf" srcId="{FEC00F54-7613-47A3-B11E-AC9914FB4F8C}" destId="{40F3B154-F537-472C-A491-54B2A82B2043}" srcOrd="13" destOrd="0" presId="urn:microsoft.com/office/officeart/2005/8/layout/vProcess5"/>
    <dgm:cxn modelId="{A917257B-2FF4-489F-A951-3A3487D8F0C1}" type="presParOf" srcId="{FEC00F54-7613-47A3-B11E-AC9914FB4F8C}" destId="{9E027551-DE5A-4C60-9935-82DF71414F7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02FF8F-BE11-4706-87E5-9610DBB46E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MY"/>
        </a:p>
      </dgm:t>
    </dgm:pt>
    <dgm:pt modelId="{2F53376C-1DCD-40C5-8368-20FDD6B511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Database need : Consistent storage performance at 21,000 IOPS</a:t>
          </a:r>
        </a:p>
      </dgm:t>
    </dgm:pt>
    <dgm:pt modelId="{1B45F868-1E89-4BF3-968A-908515607CF6}" type="parTrans" cxnId="{D1016F35-2BB1-4D31-8BEC-3B3A201961CA}">
      <dgm:prSet/>
      <dgm:spPr/>
      <dgm:t>
        <a:bodyPr/>
        <a:lstStyle/>
        <a:p>
          <a:endParaRPr lang="en-MY"/>
        </a:p>
      </dgm:t>
    </dgm:pt>
    <dgm:pt modelId="{147F18ED-221D-4ECC-A447-97E790ABC656}" type="sibTrans" cxnId="{D1016F35-2BB1-4D31-8BEC-3B3A201961CA}">
      <dgm:prSet/>
      <dgm:spPr/>
      <dgm:t>
        <a:bodyPr/>
        <a:lstStyle/>
        <a:p>
          <a:endParaRPr lang="en-MY"/>
        </a:p>
      </dgm:t>
    </dgm:pt>
    <dgm:pt modelId="{FFF533E0-C617-4528-9830-9F18C5857F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Ability to patch &amp; update must be available</a:t>
          </a:r>
        </a:p>
      </dgm:t>
    </dgm:pt>
    <dgm:pt modelId="{186DBF86-EBB5-420E-8CFC-E1880CFC36B9}" type="parTrans" cxnId="{8A63C865-F5E0-4882-BE2D-3125DC4EA821}">
      <dgm:prSet/>
      <dgm:spPr/>
      <dgm:t>
        <a:bodyPr/>
        <a:lstStyle/>
        <a:p>
          <a:endParaRPr lang="en-MY"/>
        </a:p>
      </dgm:t>
    </dgm:pt>
    <dgm:pt modelId="{C940C422-5112-4E0F-8AF1-5676AB9386CA}" type="sibTrans" cxnId="{8A63C865-F5E0-4882-BE2D-3125DC4EA821}">
      <dgm:prSet/>
      <dgm:spPr/>
      <dgm:t>
        <a:bodyPr/>
        <a:lstStyle/>
        <a:p>
          <a:endParaRPr lang="en-MY"/>
        </a:p>
      </dgm:t>
    </dgm:pt>
    <dgm:pt modelId="{78BBDD30-432A-4F6B-BCE4-87AA53194E9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High availability is a requirement</a:t>
          </a:r>
        </a:p>
      </dgm:t>
    </dgm:pt>
    <dgm:pt modelId="{01D4DA53-7DF6-43F8-84C0-B3A444C67274}" type="parTrans" cxnId="{291E4965-2EFF-416B-82AE-4A637C0B5A59}">
      <dgm:prSet/>
      <dgm:spPr/>
      <dgm:t>
        <a:bodyPr/>
        <a:lstStyle/>
        <a:p>
          <a:endParaRPr lang="en-MY"/>
        </a:p>
      </dgm:t>
    </dgm:pt>
    <dgm:pt modelId="{3DF0C211-1FB8-49A0-8557-FE29D4787787}" type="sibTrans" cxnId="{291E4965-2EFF-416B-82AE-4A637C0B5A59}">
      <dgm:prSet/>
      <dgm:spPr/>
      <dgm:t>
        <a:bodyPr/>
        <a:lstStyle/>
        <a:p>
          <a:endParaRPr lang="en-MY"/>
        </a:p>
      </dgm:t>
    </dgm:pt>
    <dgm:pt modelId="{0FA98696-D740-474B-946E-D789F7BE76BB}">
      <dgm:prSet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Database schema can not  be changed at this time</a:t>
          </a:r>
        </a:p>
      </dgm:t>
    </dgm:pt>
    <dgm:pt modelId="{BC7D77BF-169A-425E-90D8-7A86D22E7767}" type="parTrans" cxnId="{578198C9-E39A-40AC-9E30-BA5B8946160C}">
      <dgm:prSet/>
      <dgm:spPr/>
      <dgm:t>
        <a:bodyPr/>
        <a:lstStyle/>
        <a:p>
          <a:endParaRPr lang="en-MY"/>
        </a:p>
      </dgm:t>
    </dgm:pt>
    <dgm:pt modelId="{BDA5B195-D006-489F-ACA2-CD1114B23381}" type="sibTrans" cxnId="{578198C9-E39A-40AC-9E30-BA5B8946160C}">
      <dgm:prSet/>
      <dgm:spPr/>
      <dgm:t>
        <a:bodyPr/>
        <a:lstStyle/>
        <a:p>
          <a:endParaRPr lang="en-MY"/>
        </a:p>
      </dgm:t>
    </dgm:pt>
    <dgm:pt modelId="{8CD509AF-2158-4A3C-A87D-D907DD55EEC8}" type="pres">
      <dgm:prSet presAssocID="{EF02FF8F-BE11-4706-87E5-9610DBB46EB5}" presName="root" presStyleCnt="0">
        <dgm:presLayoutVars>
          <dgm:dir/>
          <dgm:resizeHandles val="exact"/>
        </dgm:presLayoutVars>
      </dgm:prSet>
      <dgm:spPr/>
    </dgm:pt>
    <dgm:pt modelId="{06DE4A10-288A-4CF5-B88D-E5098792F8EC}" type="pres">
      <dgm:prSet presAssocID="{2F53376C-1DCD-40C5-8368-20FDD6B511BF}" presName="compNode" presStyleCnt="0"/>
      <dgm:spPr/>
    </dgm:pt>
    <dgm:pt modelId="{7989C663-5BD9-4A8B-8BB9-391D9FDF2D19}" type="pres">
      <dgm:prSet presAssocID="{2F53376C-1DCD-40C5-8368-20FDD6B511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331A38-24D3-4197-8B5B-15324E1D773A}" type="pres">
      <dgm:prSet presAssocID="{2F53376C-1DCD-40C5-8368-20FDD6B511BF}" presName="spaceRect" presStyleCnt="0"/>
      <dgm:spPr/>
    </dgm:pt>
    <dgm:pt modelId="{DEFE0892-597D-40F9-8AF1-D3A736D07047}" type="pres">
      <dgm:prSet presAssocID="{2F53376C-1DCD-40C5-8368-20FDD6B511BF}" presName="textRect" presStyleLbl="revTx" presStyleIdx="0" presStyleCnt="4">
        <dgm:presLayoutVars>
          <dgm:chMax val="1"/>
          <dgm:chPref val="1"/>
        </dgm:presLayoutVars>
      </dgm:prSet>
      <dgm:spPr/>
    </dgm:pt>
    <dgm:pt modelId="{5E4C8240-17C4-4D4F-9A58-27BE10519AE0}" type="pres">
      <dgm:prSet presAssocID="{147F18ED-221D-4ECC-A447-97E790ABC656}" presName="sibTrans" presStyleCnt="0"/>
      <dgm:spPr/>
    </dgm:pt>
    <dgm:pt modelId="{136C1DF4-C279-4847-9085-5942C184F4B1}" type="pres">
      <dgm:prSet presAssocID="{FFF533E0-C617-4528-9830-9F18C5857F8C}" presName="compNode" presStyleCnt="0"/>
      <dgm:spPr/>
    </dgm:pt>
    <dgm:pt modelId="{9C1E2C26-7AFB-413C-A972-55EE40077297}" type="pres">
      <dgm:prSet presAssocID="{FFF533E0-C617-4528-9830-9F18C5857F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90E3565-A64C-42A4-8E72-C3F84CD00015}" type="pres">
      <dgm:prSet presAssocID="{FFF533E0-C617-4528-9830-9F18C5857F8C}" presName="spaceRect" presStyleCnt="0"/>
      <dgm:spPr/>
    </dgm:pt>
    <dgm:pt modelId="{41F1E8A7-426E-4AE1-804D-ABF72B436107}" type="pres">
      <dgm:prSet presAssocID="{FFF533E0-C617-4528-9830-9F18C5857F8C}" presName="textRect" presStyleLbl="revTx" presStyleIdx="1" presStyleCnt="4">
        <dgm:presLayoutVars>
          <dgm:chMax val="1"/>
          <dgm:chPref val="1"/>
        </dgm:presLayoutVars>
      </dgm:prSet>
      <dgm:spPr/>
    </dgm:pt>
    <dgm:pt modelId="{434BB77B-B6C6-4BC8-AB8D-6E6476ED51A0}" type="pres">
      <dgm:prSet presAssocID="{C940C422-5112-4E0F-8AF1-5676AB9386CA}" presName="sibTrans" presStyleCnt="0"/>
      <dgm:spPr/>
    </dgm:pt>
    <dgm:pt modelId="{1217A011-C83F-4435-8364-B8D462A90CBD}" type="pres">
      <dgm:prSet presAssocID="{78BBDD30-432A-4F6B-BCE4-87AA53194E90}" presName="compNode" presStyleCnt="0"/>
      <dgm:spPr/>
    </dgm:pt>
    <dgm:pt modelId="{F49B670B-783D-44D4-9B74-3642E1019C04}" type="pres">
      <dgm:prSet presAssocID="{78BBDD30-432A-4F6B-BCE4-87AA53194E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CCFE3DE-7F8D-423D-A0DA-14FFB0AF2411}" type="pres">
      <dgm:prSet presAssocID="{78BBDD30-432A-4F6B-BCE4-87AA53194E90}" presName="spaceRect" presStyleCnt="0"/>
      <dgm:spPr/>
    </dgm:pt>
    <dgm:pt modelId="{38B515A6-BFEB-4286-88AB-AFE2512710F8}" type="pres">
      <dgm:prSet presAssocID="{78BBDD30-432A-4F6B-BCE4-87AA53194E90}" presName="textRect" presStyleLbl="revTx" presStyleIdx="2" presStyleCnt="4">
        <dgm:presLayoutVars>
          <dgm:chMax val="1"/>
          <dgm:chPref val="1"/>
        </dgm:presLayoutVars>
      </dgm:prSet>
      <dgm:spPr/>
    </dgm:pt>
    <dgm:pt modelId="{EE6BB874-87C2-4D06-968F-3FE5398A5DC3}" type="pres">
      <dgm:prSet presAssocID="{3DF0C211-1FB8-49A0-8557-FE29D4787787}" presName="sibTrans" presStyleCnt="0"/>
      <dgm:spPr/>
    </dgm:pt>
    <dgm:pt modelId="{7BA5931C-F8D1-47BF-A25F-AF0DBD9B925A}" type="pres">
      <dgm:prSet presAssocID="{0FA98696-D740-474B-946E-D789F7BE76BB}" presName="compNode" presStyleCnt="0"/>
      <dgm:spPr/>
    </dgm:pt>
    <dgm:pt modelId="{06D7B7A3-5DE0-49FB-80A2-E6C3356C051D}" type="pres">
      <dgm:prSet presAssocID="{0FA98696-D740-474B-946E-D789F7BE76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EBB2D8C-58F4-4D88-8F36-62B52A590CDE}" type="pres">
      <dgm:prSet presAssocID="{0FA98696-D740-474B-946E-D789F7BE76BB}" presName="spaceRect" presStyleCnt="0"/>
      <dgm:spPr/>
    </dgm:pt>
    <dgm:pt modelId="{520DB5B9-0C27-4667-91AB-C60E42933F5D}" type="pres">
      <dgm:prSet presAssocID="{0FA98696-D740-474B-946E-D789F7BE76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CB5729-BEAB-4E8E-83D7-99327CEBD813}" type="presOf" srcId="{0FA98696-D740-474B-946E-D789F7BE76BB}" destId="{520DB5B9-0C27-4667-91AB-C60E42933F5D}" srcOrd="0" destOrd="0" presId="urn:microsoft.com/office/officeart/2018/2/layout/IconLabelList"/>
    <dgm:cxn modelId="{D1016F35-2BB1-4D31-8BEC-3B3A201961CA}" srcId="{EF02FF8F-BE11-4706-87E5-9610DBB46EB5}" destId="{2F53376C-1DCD-40C5-8368-20FDD6B511BF}" srcOrd="0" destOrd="0" parTransId="{1B45F868-1E89-4BF3-968A-908515607CF6}" sibTransId="{147F18ED-221D-4ECC-A447-97E790ABC656}"/>
    <dgm:cxn modelId="{3C09C540-082A-4EB9-815A-23A7952ED5EC}" type="presOf" srcId="{2F53376C-1DCD-40C5-8368-20FDD6B511BF}" destId="{DEFE0892-597D-40F9-8AF1-D3A736D07047}" srcOrd="0" destOrd="0" presId="urn:microsoft.com/office/officeart/2018/2/layout/IconLabelList"/>
    <dgm:cxn modelId="{291E4965-2EFF-416B-82AE-4A637C0B5A59}" srcId="{EF02FF8F-BE11-4706-87E5-9610DBB46EB5}" destId="{78BBDD30-432A-4F6B-BCE4-87AA53194E90}" srcOrd="2" destOrd="0" parTransId="{01D4DA53-7DF6-43F8-84C0-B3A444C67274}" sibTransId="{3DF0C211-1FB8-49A0-8557-FE29D4787787}"/>
    <dgm:cxn modelId="{8A63C865-F5E0-4882-BE2D-3125DC4EA821}" srcId="{EF02FF8F-BE11-4706-87E5-9610DBB46EB5}" destId="{FFF533E0-C617-4528-9830-9F18C5857F8C}" srcOrd="1" destOrd="0" parTransId="{186DBF86-EBB5-420E-8CFC-E1880CFC36B9}" sibTransId="{C940C422-5112-4E0F-8AF1-5676AB9386CA}"/>
    <dgm:cxn modelId="{98F18853-CB0F-4C3E-9D74-E91D0DC218DB}" type="presOf" srcId="{EF02FF8F-BE11-4706-87E5-9610DBB46EB5}" destId="{8CD509AF-2158-4A3C-A87D-D907DD55EEC8}" srcOrd="0" destOrd="0" presId="urn:microsoft.com/office/officeart/2018/2/layout/IconLabelList"/>
    <dgm:cxn modelId="{42ABE5B9-94D5-4E28-9FE2-EA45D31A750F}" type="presOf" srcId="{FFF533E0-C617-4528-9830-9F18C5857F8C}" destId="{41F1E8A7-426E-4AE1-804D-ABF72B436107}" srcOrd="0" destOrd="0" presId="urn:microsoft.com/office/officeart/2018/2/layout/IconLabelList"/>
    <dgm:cxn modelId="{578198C9-E39A-40AC-9E30-BA5B8946160C}" srcId="{EF02FF8F-BE11-4706-87E5-9610DBB46EB5}" destId="{0FA98696-D740-474B-946E-D789F7BE76BB}" srcOrd="3" destOrd="0" parTransId="{BC7D77BF-169A-425E-90D8-7A86D22E7767}" sibTransId="{BDA5B195-D006-489F-ACA2-CD1114B23381}"/>
    <dgm:cxn modelId="{74280CD2-AE22-4C3D-B244-FFF89AA3BEA3}" type="presOf" srcId="{78BBDD30-432A-4F6B-BCE4-87AA53194E90}" destId="{38B515A6-BFEB-4286-88AB-AFE2512710F8}" srcOrd="0" destOrd="0" presId="urn:microsoft.com/office/officeart/2018/2/layout/IconLabelList"/>
    <dgm:cxn modelId="{9FEBBCF4-7984-4DD9-90A0-1158A87224B2}" type="presParOf" srcId="{8CD509AF-2158-4A3C-A87D-D907DD55EEC8}" destId="{06DE4A10-288A-4CF5-B88D-E5098792F8EC}" srcOrd="0" destOrd="0" presId="urn:microsoft.com/office/officeart/2018/2/layout/IconLabelList"/>
    <dgm:cxn modelId="{4BA0FE9E-2463-403F-99B6-DA7D9B6962D4}" type="presParOf" srcId="{06DE4A10-288A-4CF5-B88D-E5098792F8EC}" destId="{7989C663-5BD9-4A8B-8BB9-391D9FDF2D19}" srcOrd="0" destOrd="0" presId="urn:microsoft.com/office/officeart/2018/2/layout/IconLabelList"/>
    <dgm:cxn modelId="{AEE5BBAD-B229-4BC2-BF62-5973380B681C}" type="presParOf" srcId="{06DE4A10-288A-4CF5-B88D-E5098792F8EC}" destId="{87331A38-24D3-4197-8B5B-15324E1D773A}" srcOrd="1" destOrd="0" presId="urn:microsoft.com/office/officeart/2018/2/layout/IconLabelList"/>
    <dgm:cxn modelId="{E6A1F2D8-F378-4E62-AE96-3C25711525DE}" type="presParOf" srcId="{06DE4A10-288A-4CF5-B88D-E5098792F8EC}" destId="{DEFE0892-597D-40F9-8AF1-D3A736D07047}" srcOrd="2" destOrd="0" presId="urn:microsoft.com/office/officeart/2018/2/layout/IconLabelList"/>
    <dgm:cxn modelId="{C6EB025F-E8BC-4DB4-8214-A94F3AF7EAD6}" type="presParOf" srcId="{8CD509AF-2158-4A3C-A87D-D907DD55EEC8}" destId="{5E4C8240-17C4-4D4F-9A58-27BE10519AE0}" srcOrd="1" destOrd="0" presId="urn:microsoft.com/office/officeart/2018/2/layout/IconLabelList"/>
    <dgm:cxn modelId="{CE63457D-F9A5-4A98-ABE3-71C092C4587D}" type="presParOf" srcId="{8CD509AF-2158-4A3C-A87D-D907DD55EEC8}" destId="{136C1DF4-C279-4847-9085-5942C184F4B1}" srcOrd="2" destOrd="0" presId="urn:microsoft.com/office/officeart/2018/2/layout/IconLabelList"/>
    <dgm:cxn modelId="{AF0091BA-801E-4E18-9924-8E78EC3C6891}" type="presParOf" srcId="{136C1DF4-C279-4847-9085-5942C184F4B1}" destId="{9C1E2C26-7AFB-413C-A972-55EE40077297}" srcOrd="0" destOrd="0" presId="urn:microsoft.com/office/officeart/2018/2/layout/IconLabelList"/>
    <dgm:cxn modelId="{AB724B5D-81C5-40D8-B6F6-DDD469964F83}" type="presParOf" srcId="{136C1DF4-C279-4847-9085-5942C184F4B1}" destId="{E90E3565-A64C-42A4-8E72-C3F84CD00015}" srcOrd="1" destOrd="0" presId="urn:microsoft.com/office/officeart/2018/2/layout/IconLabelList"/>
    <dgm:cxn modelId="{CCBF3A2A-D45D-4F47-A5DD-979ECD02029D}" type="presParOf" srcId="{136C1DF4-C279-4847-9085-5942C184F4B1}" destId="{41F1E8A7-426E-4AE1-804D-ABF72B436107}" srcOrd="2" destOrd="0" presId="urn:microsoft.com/office/officeart/2018/2/layout/IconLabelList"/>
    <dgm:cxn modelId="{A7AF1403-5A0A-4179-8229-644F19903C0B}" type="presParOf" srcId="{8CD509AF-2158-4A3C-A87D-D907DD55EEC8}" destId="{434BB77B-B6C6-4BC8-AB8D-6E6476ED51A0}" srcOrd="3" destOrd="0" presId="urn:microsoft.com/office/officeart/2018/2/layout/IconLabelList"/>
    <dgm:cxn modelId="{1875C1E4-E1A6-4C5B-8BE4-B5A2E4D6793C}" type="presParOf" srcId="{8CD509AF-2158-4A3C-A87D-D907DD55EEC8}" destId="{1217A011-C83F-4435-8364-B8D462A90CBD}" srcOrd="4" destOrd="0" presId="urn:microsoft.com/office/officeart/2018/2/layout/IconLabelList"/>
    <dgm:cxn modelId="{425AB6A8-830B-46DC-9A3D-43548F610B14}" type="presParOf" srcId="{1217A011-C83F-4435-8364-B8D462A90CBD}" destId="{F49B670B-783D-44D4-9B74-3642E1019C04}" srcOrd="0" destOrd="0" presId="urn:microsoft.com/office/officeart/2018/2/layout/IconLabelList"/>
    <dgm:cxn modelId="{8FFA020B-D0F2-4159-9B07-DE5A0C2095F8}" type="presParOf" srcId="{1217A011-C83F-4435-8364-B8D462A90CBD}" destId="{7CCFE3DE-7F8D-423D-A0DA-14FFB0AF2411}" srcOrd="1" destOrd="0" presId="urn:microsoft.com/office/officeart/2018/2/layout/IconLabelList"/>
    <dgm:cxn modelId="{E193AC5C-508E-4B6B-B9AB-AEBD8605A4EB}" type="presParOf" srcId="{1217A011-C83F-4435-8364-B8D462A90CBD}" destId="{38B515A6-BFEB-4286-88AB-AFE2512710F8}" srcOrd="2" destOrd="0" presId="urn:microsoft.com/office/officeart/2018/2/layout/IconLabelList"/>
    <dgm:cxn modelId="{FFF8C5B2-8023-4244-A546-9E2933DD1167}" type="presParOf" srcId="{8CD509AF-2158-4A3C-A87D-D907DD55EEC8}" destId="{EE6BB874-87C2-4D06-968F-3FE5398A5DC3}" srcOrd="5" destOrd="0" presId="urn:microsoft.com/office/officeart/2018/2/layout/IconLabelList"/>
    <dgm:cxn modelId="{85A374FE-543A-45E6-B7E4-B922138737D3}" type="presParOf" srcId="{8CD509AF-2158-4A3C-A87D-D907DD55EEC8}" destId="{7BA5931C-F8D1-47BF-A25F-AF0DBD9B925A}" srcOrd="6" destOrd="0" presId="urn:microsoft.com/office/officeart/2018/2/layout/IconLabelList"/>
    <dgm:cxn modelId="{0A1F9D3D-BB46-4E0C-A594-32C8058E935E}" type="presParOf" srcId="{7BA5931C-F8D1-47BF-A25F-AF0DBD9B925A}" destId="{06D7B7A3-5DE0-49FB-80A2-E6C3356C051D}" srcOrd="0" destOrd="0" presId="urn:microsoft.com/office/officeart/2018/2/layout/IconLabelList"/>
    <dgm:cxn modelId="{897F4CC3-0D87-4D79-864D-29953F0B26C6}" type="presParOf" srcId="{7BA5931C-F8D1-47BF-A25F-AF0DBD9B925A}" destId="{CEBB2D8C-58F4-4D88-8F36-62B52A590CDE}" srcOrd="1" destOrd="0" presId="urn:microsoft.com/office/officeart/2018/2/layout/IconLabelList"/>
    <dgm:cxn modelId="{65DDF784-57BA-4075-8DDA-A98F804D89B6}" type="presParOf" srcId="{7BA5931C-F8D1-47BF-A25F-AF0DBD9B925A}" destId="{520DB5B9-0C27-4667-91AB-C60E42933F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4DB9D-92B5-40C7-BC43-2185DF6E9E6B}">
      <dsp:nvSpPr>
        <dsp:cNvPr id="0" name=""/>
        <dsp:cNvSpPr/>
      </dsp:nvSpPr>
      <dsp:spPr>
        <a:xfrm>
          <a:off x="269955" y="3019"/>
          <a:ext cx="2916484" cy="17498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b="1" kern="1200" dirty="0">
              <a:solidFill>
                <a:schemeClr val="tx1"/>
              </a:solidFill>
            </a:rPr>
            <a:t>Determine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 dirty="0"/>
            <a:t>Region, VPCs, subnets, &amp; availability zone requirements</a:t>
          </a:r>
        </a:p>
      </dsp:txBody>
      <dsp:txXfrm>
        <a:off x="269955" y="3019"/>
        <a:ext cx="2916484" cy="1749890"/>
      </dsp:txXfrm>
    </dsp:sp>
    <dsp:sp modelId="{E7ABBB9C-1966-4B39-8234-D99FEC711E17}">
      <dsp:nvSpPr>
        <dsp:cNvPr id="0" name=""/>
        <dsp:cNvSpPr/>
      </dsp:nvSpPr>
      <dsp:spPr>
        <a:xfrm>
          <a:off x="3478089" y="3019"/>
          <a:ext cx="2916484" cy="1749890"/>
        </a:xfrm>
        <a:prstGeom prst="rect">
          <a:avLst/>
        </a:prstGeom>
        <a:solidFill>
          <a:schemeClr val="accent5">
            <a:hueOff val="2718752"/>
            <a:satOff val="-15871"/>
            <a:lumOff val="-1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b="1" kern="1200" dirty="0">
              <a:solidFill>
                <a:schemeClr val="tx1"/>
              </a:solidFill>
            </a:rPr>
            <a:t>Design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 dirty="0"/>
            <a:t>Plan for storage &amp; backup</a:t>
          </a:r>
        </a:p>
      </dsp:txBody>
      <dsp:txXfrm>
        <a:off x="3478089" y="3019"/>
        <a:ext cx="2916484" cy="1749890"/>
      </dsp:txXfrm>
    </dsp:sp>
    <dsp:sp modelId="{43DFF8F1-2F4C-4FBF-A190-36E9E764CE2C}">
      <dsp:nvSpPr>
        <dsp:cNvPr id="0" name=""/>
        <dsp:cNvSpPr/>
      </dsp:nvSpPr>
      <dsp:spPr>
        <a:xfrm>
          <a:off x="6686222" y="3019"/>
          <a:ext cx="2916484" cy="1749890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b="1" kern="1200" dirty="0">
              <a:solidFill>
                <a:schemeClr val="tx1"/>
              </a:solidFill>
            </a:rPr>
            <a:t>Document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 dirty="0"/>
            <a:t>Implementation plan &amp; architecture diagram </a:t>
          </a:r>
        </a:p>
      </dsp:txBody>
      <dsp:txXfrm>
        <a:off x="6686222" y="3019"/>
        <a:ext cx="2916484" cy="1749890"/>
      </dsp:txXfrm>
    </dsp:sp>
    <dsp:sp modelId="{CA085891-6C0D-4D9C-978D-AD10DA9769B6}">
      <dsp:nvSpPr>
        <dsp:cNvPr id="0" name=""/>
        <dsp:cNvSpPr/>
      </dsp:nvSpPr>
      <dsp:spPr>
        <a:xfrm>
          <a:off x="1874022" y="2044559"/>
          <a:ext cx="2916484" cy="1749890"/>
        </a:xfrm>
        <a:prstGeom prst="rect">
          <a:avLst/>
        </a:prstGeom>
        <a:solidFill>
          <a:schemeClr val="accent5">
            <a:hueOff val="8156256"/>
            <a:satOff val="-47614"/>
            <a:lumOff val="-38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b="1" kern="1200" dirty="0">
              <a:solidFill>
                <a:schemeClr val="tx1"/>
              </a:solidFill>
            </a:rPr>
            <a:t>Resolve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 dirty="0"/>
            <a:t>Issue related to Web, App &amp; Database</a:t>
          </a:r>
        </a:p>
      </dsp:txBody>
      <dsp:txXfrm>
        <a:off x="1874022" y="2044559"/>
        <a:ext cx="2916484" cy="1749890"/>
      </dsp:txXfrm>
    </dsp:sp>
    <dsp:sp modelId="{13B94233-4436-4175-9F6C-D49775890997}">
      <dsp:nvSpPr>
        <dsp:cNvPr id="0" name=""/>
        <dsp:cNvSpPr/>
      </dsp:nvSpPr>
      <dsp:spPr>
        <a:xfrm>
          <a:off x="5082155" y="2044559"/>
          <a:ext cx="2916484" cy="174989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b="1" kern="1200" dirty="0">
              <a:solidFill>
                <a:schemeClr val="tx1"/>
              </a:solidFill>
            </a:rPr>
            <a:t>Document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 dirty="0"/>
            <a:t>Encryption &amp; security details</a:t>
          </a:r>
        </a:p>
      </dsp:txBody>
      <dsp:txXfrm>
        <a:off x="5082155" y="2044559"/>
        <a:ext cx="2916484" cy="174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80E3F-6ABE-4376-AA58-424457047BCE}">
      <dsp:nvSpPr>
        <dsp:cNvPr id="0" name=""/>
        <dsp:cNvSpPr/>
      </dsp:nvSpPr>
      <dsp:spPr>
        <a:xfrm>
          <a:off x="1670093" y="470625"/>
          <a:ext cx="352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2471" y="45720"/>
              </a:lnTo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1836752" y="514429"/>
        <a:ext cx="19153" cy="3830"/>
      </dsp:txXfrm>
    </dsp:sp>
    <dsp:sp modelId="{DF704B2B-BC44-4179-B105-BDC193D5771A}">
      <dsp:nvSpPr>
        <dsp:cNvPr id="0" name=""/>
        <dsp:cNvSpPr/>
      </dsp:nvSpPr>
      <dsp:spPr>
        <a:xfrm>
          <a:off x="6363" y="16686"/>
          <a:ext cx="1665529" cy="9993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Network</a:t>
          </a:r>
        </a:p>
      </dsp:txBody>
      <dsp:txXfrm>
        <a:off x="6363" y="16686"/>
        <a:ext cx="1665529" cy="999317"/>
      </dsp:txXfrm>
    </dsp:sp>
    <dsp:sp modelId="{CC850525-A3AF-4D9B-8A48-6A5DFE54DF97}">
      <dsp:nvSpPr>
        <dsp:cNvPr id="0" name=""/>
        <dsp:cNvSpPr/>
      </dsp:nvSpPr>
      <dsp:spPr>
        <a:xfrm>
          <a:off x="3718694" y="470625"/>
          <a:ext cx="352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2471" y="45720"/>
              </a:lnTo>
            </a:path>
          </a:pathLst>
        </a:custGeom>
        <a:noFill/>
        <a:ln w="10000" cap="flat" cmpd="sng" algn="ctr">
          <a:solidFill>
            <a:schemeClr val="accent5">
              <a:hueOff val="988637"/>
              <a:satOff val="-5771"/>
              <a:lumOff val="-4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3885353" y="514429"/>
        <a:ext cx="19153" cy="3830"/>
      </dsp:txXfrm>
    </dsp:sp>
    <dsp:sp modelId="{2F35C58A-0493-4A01-8244-A1271C02354A}">
      <dsp:nvSpPr>
        <dsp:cNvPr id="0" name=""/>
        <dsp:cNvSpPr/>
      </dsp:nvSpPr>
      <dsp:spPr>
        <a:xfrm>
          <a:off x="2054964" y="16686"/>
          <a:ext cx="1665529" cy="999317"/>
        </a:xfrm>
        <a:prstGeom prst="rect">
          <a:avLst/>
        </a:prstGeom>
        <a:solidFill>
          <a:schemeClr val="accent5">
            <a:hueOff val="906251"/>
            <a:satOff val="-5290"/>
            <a:lumOff val="-4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VPC architecture diagram</a:t>
          </a:r>
        </a:p>
      </dsp:txBody>
      <dsp:txXfrm>
        <a:off x="2054964" y="16686"/>
        <a:ext cx="1665529" cy="999317"/>
      </dsp:txXfrm>
    </dsp:sp>
    <dsp:sp modelId="{8DAD75B1-8AB5-4D7D-8710-48EF4F0F15C5}">
      <dsp:nvSpPr>
        <dsp:cNvPr id="0" name=""/>
        <dsp:cNvSpPr/>
      </dsp:nvSpPr>
      <dsp:spPr>
        <a:xfrm>
          <a:off x="5767296" y="470625"/>
          <a:ext cx="352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2471" y="45720"/>
              </a:lnTo>
            </a:path>
          </a:pathLst>
        </a:custGeom>
        <a:noFill/>
        <a:ln w="10000" cap="flat" cmpd="sng" algn="ctr">
          <a:solidFill>
            <a:schemeClr val="accent5">
              <a:hueOff val="1977274"/>
              <a:satOff val="-11543"/>
              <a:lumOff val="-92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5933955" y="514429"/>
        <a:ext cx="19153" cy="3830"/>
      </dsp:txXfrm>
    </dsp:sp>
    <dsp:sp modelId="{BB10BCD4-F394-4F2F-A473-01C75F8A19D0}">
      <dsp:nvSpPr>
        <dsp:cNvPr id="0" name=""/>
        <dsp:cNvSpPr/>
      </dsp:nvSpPr>
      <dsp:spPr>
        <a:xfrm>
          <a:off x="4103566" y="16686"/>
          <a:ext cx="1665529" cy="999317"/>
        </a:xfrm>
        <a:prstGeom prst="rect">
          <a:avLst/>
        </a:prstGeom>
        <a:solidFill>
          <a:schemeClr val="accent5">
            <a:hueOff val="1812501"/>
            <a:satOff val="-10581"/>
            <a:lumOff val="-8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Security</a:t>
          </a:r>
        </a:p>
      </dsp:txBody>
      <dsp:txXfrm>
        <a:off x="4103566" y="16686"/>
        <a:ext cx="1665529" cy="999317"/>
      </dsp:txXfrm>
    </dsp:sp>
    <dsp:sp modelId="{D2CC282E-3B6D-4570-9E70-4E5F14B45845}">
      <dsp:nvSpPr>
        <dsp:cNvPr id="0" name=""/>
        <dsp:cNvSpPr/>
      </dsp:nvSpPr>
      <dsp:spPr>
        <a:xfrm>
          <a:off x="7815898" y="470625"/>
          <a:ext cx="352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2471" y="45720"/>
              </a:lnTo>
            </a:path>
          </a:pathLst>
        </a:custGeom>
        <a:noFill/>
        <a:ln w="10000" cap="flat" cmpd="sng" algn="ctr">
          <a:solidFill>
            <a:schemeClr val="accent5">
              <a:hueOff val="2965911"/>
              <a:satOff val="-17314"/>
              <a:lumOff val="-13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7982557" y="514429"/>
        <a:ext cx="19153" cy="3830"/>
      </dsp:txXfrm>
    </dsp:sp>
    <dsp:sp modelId="{2305F992-A1FB-477E-86CF-1DB278E9DC4F}">
      <dsp:nvSpPr>
        <dsp:cNvPr id="0" name=""/>
        <dsp:cNvSpPr/>
      </dsp:nvSpPr>
      <dsp:spPr>
        <a:xfrm>
          <a:off x="6152168" y="16686"/>
          <a:ext cx="1665529" cy="999317"/>
        </a:xfrm>
        <a:prstGeom prst="rect">
          <a:avLst/>
        </a:prstGeom>
        <a:solidFill>
          <a:schemeClr val="accent5">
            <a:hueOff val="2718752"/>
            <a:satOff val="-15871"/>
            <a:lumOff val="-1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 err="1"/>
            <a:t>Encrpytion</a:t>
          </a:r>
          <a:endParaRPr lang="en-MY" sz="1700" kern="1200" dirty="0"/>
        </a:p>
      </dsp:txBody>
      <dsp:txXfrm>
        <a:off x="6152168" y="16686"/>
        <a:ext cx="1665529" cy="999317"/>
      </dsp:txXfrm>
    </dsp:sp>
    <dsp:sp modelId="{0B1D4254-4B75-461A-8057-D0991B0F34C1}">
      <dsp:nvSpPr>
        <dsp:cNvPr id="0" name=""/>
        <dsp:cNvSpPr/>
      </dsp:nvSpPr>
      <dsp:spPr>
        <a:xfrm>
          <a:off x="839128" y="1014204"/>
          <a:ext cx="8194406" cy="352471"/>
        </a:xfrm>
        <a:custGeom>
          <a:avLst/>
          <a:gdLst/>
          <a:ahLst/>
          <a:cxnLst/>
          <a:rect l="0" t="0" r="0" b="0"/>
          <a:pathLst>
            <a:path>
              <a:moveTo>
                <a:pt x="8194406" y="0"/>
              </a:moveTo>
              <a:lnTo>
                <a:pt x="8194406" y="193335"/>
              </a:lnTo>
              <a:lnTo>
                <a:pt x="0" y="193335"/>
              </a:lnTo>
              <a:lnTo>
                <a:pt x="0" y="352471"/>
              </a:lnTo>
            </a:path>
          </a:pathLst>
        </a:custGeom>
        <a:noFill/>
        <a:ln w="10000" cap="flat" cmpd="sng" algn="ctr">
          <a:solidFill>
            <a:schemeClr val="accent5">
              <a:hueOff val="3954548"/>
              <a:satOff val="-23085"/>
              <a:lumOff val="-1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4731247" y="1188524"/>
        <a:ext cx="410167" cy="3830"/>
      </dsp:txXfrm>
    </dsp:sp>
    <dsp:sp modelId="{5AC334CB-A347-49EE-B412-639FE5381E12}">
      <dsp:nvSpPr>
        <dsp:cNvPr id="0" name=""/>
        <dsp:cNvSpPr/>
      </dsp:nvSpPr>
      <dsp:spPr>
        <a:xfrm>
          <a:off x="8200769" y="16686"/>
          <a:ext cx="1665529" cy="999317"/>
        </a:xfrm>
        <a:prstGeom prst="rect">
          <a:avLst/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Instance details</a:t>
          </a:r>
        </a:p>
      </dsp:txBody>
      <dsp:txXfrm>
        <a:off x="8200769" y="16686"/>
        <a:ext cx="1665529" cy="999317"/>
      </dsp:txXfrm>
    </dsp:sp>
    <dsp:sp modelId="{FD7F4763-A819-400F-BCA0-87970C775D52}">
      <dsp:nvSpPr>
        <dsp:cNvPr id="0" name=""/>
        <dsp:cNvSpPr/>
      </dsp:nvSpPr>
      <dsp:spPr>
        <a:xfrm>
          <a:off x="1670093" y="1853015"/>
          <a:ext cx="352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2471" y="45720"/>
              </a:lnTo>
            </a:path>
          </a:pathLst>
        </a:custGeom>
        <a:noFill/>
        <a:ln w="10000" cap="flat" cmpd="sng" algn="ctr">
          <a:solidFill>
            <a:schemeClr val="accent5">
              <a:hueOff val="4943186"/>
              <a:satOff val="-28857"/>
              <a:lumOff val="-23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1836752" y="1896819"/>
        <a:ext cx="19153" cy="3830"/>
      </dsp:txXfrm>
    </dsp:sp>
    <dsp:sp modelId="{D229A29F-B5D7-4A2C-A285-1B9A1F829627}">
      <dsp:nvSpPr>
        <dsp:cNvPr id="0" name=""/>
        <dsp:cNvSpPr/>
      </dsp:nvSpPr>
      <dsp:spPr>
        <a:xfrm>
          <a:off x="6363" y="1399076"/>
          <a:ext cx="1665529" cy="999317"/>
        </a:xfrm>
        <a:prstGeom prst="rect">
          <a:avLst/>
        </a:prstGeom>
        <a:solidFill>
          <a:schemeClr val="accent5">
            <a:hueOff val="4531253"/>
            <a:satOff val="-26452"/>
            <a:lumOff val="-21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Recovery Point Objective</a:t>
          </a:r>
        </a:p>
      </dsp:txBody>
      <dsp:txXfrm>
        <a:off x="6363" y="1399076"/>
        <a:ext cx="1665529" cy="999317"/>
      </dsp:txXfrm>
    </dsp:sp>
    <dsp:sp modelId="{BCE1D0C5-15B5-42EC-A660-4B08E953C990}">
      <dsp:nvSpPr>
        <dsp:cNvPr id="0" name=""/>
        <dsp:cNvSpPr/>
      </dsp:nvSpPr>
      <dsp:spPr>
        <a:xfrm>
          <a:off x="3718694" y="1853015"/>
          <a:ext cx="352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2471" y="45720"/>
              </a:lnTo>
            </a:path>
          </a:pathLst>
        </a:custGeom>
        <a:noFill/>
        <a:ln w="10000" cap="flat" cmpd="sng" algn="ctr">
          <a:solidFill>
            <a:schemeClr val="accent5">
              <a:hueOff val="5931823"/>
              <a:satOff val="-34628"/>
              <a:lumOff val="-27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3885353" y="1896819"/>
        <a:ext cx="19153" cy="3830"/>
      </dsp:txXfrm>
    </dsp:sp>
    <dsp:sp modelId="{0D596B1D-0A7C-4E0E-9813-81C0EC23E86A}">
      <dsp:nvSpPr>
        <dsp:cNvPr id="0" name=""/>
        <dsp:cNvSpPr/>
      </dsp:nvSpPr>
      <dsp:spPr>
        <a:xfrm>
          <a:off x="2054964" y="1399076"/>
          <a:ext cx="1665529" cy="999317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Document storage</a:t>
          </a:r>
        </a:p>
      </dsp:txBody>
      <dsp:txXfrm>
        <a:off x="2054964" y="1399076"/>
        <a:ext cx="1665529" cy="999317"/>
      </dsp:txXfrm>
    </dsp:sp>
    <dsp:sp modelId="{13AD9D0F-FE0A-41A4-A9FB-7EFD7DFE11BA}">
      <dsp:nvSpPr>
        <dsp:cNvPr id="0" name=""/>
        <dsp:cNvSpPr/>
      </dsp:nvSpPr>
      <dsp:spPr>
        <a:xfrm>
          <a:off x="5767296" y="1853015"/>
          <a:ext cx="352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2471" y="45720"/>
              </a:lnTo>
            </a:path>
          </a:pathLst>
        </a:custGeom>
        <a:noFill/>
        <a:ln w="10000" cap="flat" cmpd="sng" algn="ctr">
          <a:solidFill>
            <a:schemeClr val="accent5">
              <a:hueOff val="6920460"/>
              <a:satOff val="-40400"/>
              <a:lumOff val="-32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5933955" y="1896819"/>
        <a:ext cx="19153" cy="3830"/>
      </dsp:txXfrm>
    </dsp:sp>
    <dsp:sp modelId="{68C771BF-7135-4528-86DA-133F3A354D4F}">
      <dsp:nvSpPr>
        <dsp:cNvPr id="0" name=""/>
        <dsp:cNvSpPr/>
      </dsp:nvSpPr>
      <dsp:spPr>
        <a:xfrm>
          <a:off x="4103566" y="1399076"/>
          <a:ext cx="1665529" cy="999317"/>
        </a:xfrm>
        <a:prstGeom prst="rect">
          <a:avLst/>
        </a:prstGeom>
        <a:solidFill>
          <a:schemeClr val="accent5">
            <a:hueOff val="6343754"/>
            <a:satOff val="-37033"/>
            <a:lumOff val="-29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Web tier</a:t>
          </a:r>
        </a:p>
      </dsp:txBody>
      <dsp:txXfrm>
        <a:off x="4103566" y="1399076"/>
        <a:ext cx="1665529" cy="999317"/>
      </dsp:txXfrm>
    </dsp:sp>
    <dsp:sp modelId="{93D39AA0-4D19-415E-8EB2-9F3235883085}">
      <dsp:nvSpPr>
        <dsp:cNvPr id="0" name=""/>
        <dsp:cNvSpPr/>
      </dsp:nvSpPr>
      <dsp:spPr>
        <a:xfrm>
          <a:off x="7815898" y="1853015"/>
          <a:ext cx="352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2471" y="45720"/>
              </a:lnTo>
            </a:path>
          </a:pathLst>
        </a:custGeom>
        <a:noFill/>
        <a:ln w="10000" cap="flat" cmpd="sng" algn="ctr">
          <a:solidFill>
            <a:schemeClr val="accent5">
              <a:hueOff val="7909097"/>
              <a:satOff val="-46171"/>
              <a:lumOff val="-370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7982557" y="1896819"/>
        <a:ext cx="19153" cy="3830"/>
      </dsp:txXfrm>
    </dsp:sp>
    <dsp:sp modelId="{90EB3521-D067-405C-9551-9F94CEF708B6}">
      <dsp:nvSpPr>
        <dsp:cNvPr id="0" name=""/>
        <dsp:cNvSpPr/>
      </dsp:nvSpPr>
      <dsp:spPr>
        <a:xfrm>
          <a:off x="6152168" y="1399076"/>
          <a:ext cx="1665529" cy="999317"/>
        </a:xfrm>
        <a:prstGeom prst="rect">
          <a:avLst/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Application tier</a:t>
          </a:r>
        </a:p>
      </dsp:txBody>
      <dsp:txXfrm>
        <a:off x="6152168" y="1399076"/>
        <a:ext cx="1665529" cy="999317"/>
      </dsp:txXfrm>
    </dsp:sp>
    <dsp:sp modelId="{E7C1CC15-A687-46F6-B896-59A3CDDDEEAD}">
      <dsp:nvSpPr>
        <dsp:cNvPr id="0" name=""/>
        <dsp:cNvSpPr/>
      </dsp:nvSpPr>
      <dsp:spPr>
        <a:xfrm>
          <a:off x="839128" y="2396593"/>
          <a:ext cx="8194406" cy="352471"/>
        </a:xfrm>
        <a:custGeom>
          <a:avLst/>
          <a:gdLst/>
          <a:ahLst/>
          <a:cxnLst/>
          <a:rect l="0" t="0" r="0" b="0"/>
          <a:pathLst>
            <a:path>
              <a:moveTo>
                <a:pt x="8194406" y="0"/>
              </a:moveTo>
              <a:lnTo>
                <a:pt x="8194406" y="193335"/>
              </a:lnTo>
              <a:lnTo>
                <a:pt x="0" y="193335"/>
              </a:lnTo>
              <a:lnTo>
                <a:pt x="0" y="352471"/>
              </a:lnTo>
            </a:path>
          </a:pathLst>
        </a:custGeom>
        <a:noFill/>
        <a:ln w="10000" cap="flat" cmpd="sng" algn="ctr">
          <a:solidFill>
            <a:schemeClr val="accent5">
              <a:hueOff val="8897734"/>
              <a:satOff val="-51942"/>
              <a:lumOff val="-41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4731247" y="2570914"/>
        <a:ext cx="410167" cy="3830"/>
      </dsp:txXfrm>
    </dsp:sp>
    <dsp:sp modelId="{72E5B3A6-9DEF-434E-919F-801EE5DE58C5}">
      <dsp:nvSpPr>
        <dsp:cNvPr id="0" name=""/>
        <dsp:cNvSpPr/>
      </dsp:nvSpPr>
      <dsp:spPr>
        <a:xfrm>
          <a:off x="8200769" y="1399076"/>
          <a:ext cx="1665529" cy="999317"/>
        </a:xfrm>
        <a:prstGeom prst="rect">
          <a:avLst/>
        </a:prstGeom>
        <a:solidFill>
          <a:schemeClr val="accent5">
            <a:hueOff val="8156256"/>
            <a:satOff val="-47614"/>
            <a:lumOff val="-38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Database tier</a:t>
          </a:r>
        </a:p>
      </dsp:txBody>
      <dsp:txXfrm>
        <a:off x="8200769" y="1399076"/>
        <a:ext cx="1665529" cy="999317"/>
      </dsp:txXfrm>
    </dsp:sp>
    <dsp:sp modelId="{2A00EBAC-3287-4BAA-A37B-169EFD7741C0}">
      <dsp:nvSpPr>
        <dsp:cNvPr id="0" name=""/>
        <dsp:cNvSpPr/>
      </dsp:nvSpPr>
      <dsp:spPr>
        <a:xfrm>
          <a:off x="1670093" y="3235404"/>
          <a:ext cx="352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2471" y="45720"/>
              </a:lnTo>
            </a:path>
          </a:pathLst>
        </a:custGeom>
        <a:noFill/>
        <a:ln w="10000" cap="flat" cmpd="sng" algn="ctr">
          <a:solidFill>
            <a:schemeClr val="accent5">
              <a:hueOff val="9886371"/>
              <a:satOff val="-57714"/>
              <a:lumOff val="-463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1836752" y="3279209"/>
        <a:ext cx="19153" cy="3830"/>
      </dsp:txXfrm>
    </dsp:sp>
    <dsp:sp modelId="{34AD7810-2A0A-47F3-912F-1C0ADF4D3B9B}">
      <dsp:nvSpPr>
        <dsp:cNvPr id="0" name=""/>
        <dsp:cNvSpPr/>
      </dsp:nvSpPr>
      <dsp:spPr>
        <a:xfrm>
          <a:off x="6363" y="2781465"/>
          <a:ext cx="1665529" cy="999317"/>
        </a:xfrm>
        <a:prstGeom prst="rect">
          <a:avLst/>
        </a:prstGeom>
        <a:solidFill>
          <a:schemeClr val="accent5">
            <a:hueOff val="9062507"/>
            <a:satOff val="-52904"/>
            <a:lumOff val="-42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Additional services</a:t>
          </a:r>
        </a:p>
      </dsp:txBody>
      <dsp:txXfrm>
        <a:off x="6363" y="2781465"/>
        <a:ext cx="1665529" cy="999317"/>
      </dsp:txXfrm>
    </dsp:sp>
    <dsp:sp modelId="{1C888880-2559-4BF4-9C5F-EBEB2EB1392C}">
      <dsp:nvSpPr>
        <dsp:cNvPr id="0" name=""/>
        <dsp:cNvSpPr/>
      </dsp:nvSpPr>
      <dsp:spPr>
        <a:xfrm>
          <a:off x="3718694" y="3235404"/>
          <a:ext cx="352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2471" y="45720"/>
              </a:lnTo>
            </a:path>
          </a:pathLst>
        </a:custGeom>
        <a:noFill/>
        <a:ln w="1000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3885353" y="3279209"/>
        <a:ext cx="19153" cy="3830"/>
      </dsp:txXfrm>
    </dsp:sp>
    <dsp:sp modelId="{3CA06F3B-FA96-4415-B1F5-76EEB322D4C4}">
      <dsp:nvSpPr>
        <dsp:cNvPr id="0" name=""/>
        <dsp:cNvSpPr/>
      </dsp:nvSpPr>
      <dsp:spPr>
        <a:xfrm>
          <a:off x="2054964" y="2781465"/>
          <a:ext cx="1665529" cy="999317"/>
        </a:xfrm>
        <a:prstGeom prst="rect">
          <a:avLst/>
        </a:prstGeom>
        <a:solidFill>
          <a:schemeClr val="accent5">
            <a:hueOff val="9968758"/>
            <a:satOff val="-58195"/>
            <a:lumOff val="-46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Proposed architecture</a:t>
          </a:r>
        </a:p>
      </dsp:txBody>
      <dsp:txXfrm>
        <a:off x="2054964" y="2781465"/>
        <a:ext cx="1665529" cy="999317"/>
      </dsp:txXfrm>
    </dsp:sp>
    <dsp:sp modelId="{B432E41E-1F49-4F6D-BA39-B58BBF8F8586}">
      <dsp:nvSpPr>
        <dsp:cNvPr id="0" name=""/>
        <dsp:cNvSpPr/>
      </dsp:nvSpPr>
      <dsp:spPr>
        <a:xfrm>
          <a:off x="4103566" y="2781465"/>
          <a:ext cx="1665529" cy="999317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Cost consideration</a:t>
          </a:r>
        </a:p>
      </dsp:txBody>
      <dsp:txXfrm>
        <a:off x="4103566" y="2781465"/>
        <a:ext cx="1665529" cy="999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C25F3-1BD8-4684-B9C1-36751A7965C7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1AC46-B796-4129-82B1-4717A38183CD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53667-A948-4951-8A7E-8EBFD4692819}">
      <dsp:nvSpPr>
        <dsp:cNvPr id="0" name=""/>
        <dsp:cNvSpPr/>
      </dsp:nvSpPr>
      <dsp:spPr>
        <a:xfrm>
          <a:off x="1085500" y="1854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Architecture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: Must be flexible &amp; handle peak in traffic or performance</a:t>
          </a:r>
        </a:p>
      </dsp:txBody>
      <dsp:txXfrm>
        <a:off x="1085500" y="1854"/>
        <a:ext cx="5366442" cy="939827"/>
      </dsp:txXfrm>
    </dsp:sp>
    <dsp:sp modelId="{D6C8229C-8DD2-4BF6-9515-F392E0CB4920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55FB8-60A4-42C4-9250-55579371EDA0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BC78B-962B-44CE-B146-12CD0434DF50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Current Servers at 75% capacity all the time.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: The ideal is 50% to 60% </a:t>
          </a:r>
        </a:p>
      </dsp:txBody>
      <dsp:txXfrm>
        <a:off x="1085500" y="1176638"/>
        <a:ext cx="5366442" cy="939827"/>
      </dsp:txXfrm>
    </dsp:sp>
    <dsp:sp modelId="{924D6BA7-955E-4937-AB99-C9EECFA79430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AF201-402F-44D8-AC1B-060DBBF39438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2A4D4-A1DB-4778-8D37-AC5017EF8E1F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Application administrators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: Required to notified by email if there are more than 100 “ 400 HTTP errors” per minute in the application</a:t>
          </a:r>
        </a:p>
      </dsp:txBody>
      <dsp:txXfrm>
        <a:off x="1085500" y="2351421"/>
        <a:ext cx="5366442" cy="939827"/>
      </dsp:txXfrm>
    </dsp:sp>
    <dsp:sp modelId="{57094513-6571-4230-B248-50344329B4AC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68DCC-36A0-47BD-81D6-7FB86834C8B0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AA3D9-484A-4C23-99AA-94CA4E029C7D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Web tier instances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: Tagged as “Key=Name” &amp; “Value=web-tier”</a:t>
          </a:r>
        </a:p>
      </dsp:txBody>
      <dsp:txXfrm>
        <a:off x="1085500" y="3526205"/>
        <a:ext cx="5366442" cy="93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5796A-F265-44ED-92DB-E41F4CD0DF20}">
      <dsp:nvSpPr>
        <dsp:cNvPr id="0" name=""/>
        <dsp:cNvSpPr/>
      </dsp:nvSpPr>
      <dsp:spPr>
        <a:xfrm>
          <a:off x="0" y="0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Architecture : Flexible &amp; handle any peak performance </a:t>
          </a:r>
        </a:p>
      </dsp:txBody>
      <dsp:txXfrm>
        <a:off x="20020" y="20020"/>
        <a:ext cx="6784378" cy="643504"/>
      </dsp:txXfrm>
    </dsp:sp>
    <dsp:sp modelId="{732FF201-F2FB-45A8-AAE6-46B4BF4C7FA8}">
      <dsp:nvSpPr>
        <dsp:cNvPr id="0" name=""/>
        <dsp:cNvSpPr/>
      </dsp:nvSpPr>
      <dsp:spPr>
        <a:xfrm>
          <a:off x="567678" y="778481"/>
          <a:ext cx="7601950" cy="6835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Servers: Currently at 90% of memory &amp; CPU all the time. Server capacity should be between 50% &amp; 60%</a:t>
          </a:r>
        </a:p>
      </dsp:txBody>
      <dsp:txXfrm>
        <a:off x="587698" y="798501"/>
        <a:ext cx="6549928" cy="643504"/>
      </dsp:txXfrm>
    </dsp:sp>
    <dsp:sp modelId="{BC60D75D-5191-41A3-AE7C-3E5B71B8C28F}">
      <dsp:nvSpPr>
        <dsp:cNvPr id="0" name=""/>
        <dsp:cNvSpPr/>
      </dsp:nvSpPr>
      <dsp:spPr>
        <a:xfrm>
          <a:off x="1135356" y="1556962"/>
          <a:ext cx="7601950" cy="6835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Memory &amp; CPU utilization : Should not above 80% &amp; 75% respectively or below 30%</a:t>
          </a:r>
        </a:p>
      </dsp:txBody>
      <dsp:txXfrm>
        <a:off x="1155376" y="1576982"/>
        <a:ext cx="6549928" cy="643504"/>
      </dsp:txXfrm>
    </dsp:sp>
    <dsp:sp modelId="{43908C40-3837-42D5-9AEA-29CE883F5B8B}">
      <dsp:nvSpPr>
        <dsp:cNvPr id="0" name=""/>
        <dsp:cNvSpPr/>
      </dsp:nvSpPr>
      <dsp:spPr>
        <a:xfrm>
          <a:off x="1703034" y="2335444"/>
          <a:ext cx="7601950" cy="6835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Internet access: For patching &amp; updates must be available without exposing servers</a:t>
          </a:r>
        </a:p>
      </dsp:txBody>
      <dsp:txXfrm>
        <a:off x="1723054" y="2355464"/>
        <a:ext cx="6549928" cy="643504"/>
      </dsp:txXfrm>
    </dsp:sp>
    <dsp:sp modelId="{BDA8A026-4617-4991-8851-D75C9E362997}">
      <dsp:nvSpPr>
        <dsp:cNvPr id="0" name=""/>
        <dsp:cNvSpPr/>
      </dsp:nvSpPr>
      <dsp:spPr>
        <a:xfrm>
          <a:off x="2270712" y="3113925"/>
          <a:ext cx="7601950" cy="6835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Application Tier : Instances should be  tagged as “Key=Name” &amp; “Value=app=tier”</a:t>
          </a:r>
        </a:p>
      </dsp:txBody>
      <dsp:txXfrm>
        <a:off x="2290732" y="3133945"/>
        <a:ext cx="6549928" cy="643504"/>
      </dsp:txXfrm>
    </dsp:sp>
    <dsp:sp modelId="{06BB5E5D-9280-4E61-BE2B-E5FF9154DE0C}">
      <dsp:nvSpPr>
        <dsp:cNvPr id="0" name=""/>
        <dsp:cNvSpPr/>
      </dsp:nvSpPr>
      <dsp:spPr>
        <a:xfrm>
          <a:off x="7157646" y="499367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000" kern="1200"/>
        </a:p>
      </dsp:txBody>
      <dsp:txXfrm>
        <a:off x="7257614" y="499367"/>
        <a:ext cx="244367" cy="334338"/>
      </dsp:txXfrm>
    </dsp:sp>
    <dsp:sp modelId="{5FA0B4CF-CA7E-46E5-9BF9-C60EFBCA633B}">
      <dsp:nvSpPr>
        <dsp:cNvPr id="0" name=""/>
        <dsp:cNvSpPr/>
      </dsp:nvSpPr>
      <dsp:spPr>
        <a:xfrm>
          <a:off x="7725324" y="1277848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000" kern="1200"/>
        </a:p>
      </dsp:txBody>
      <dsp:txXfrm>
        <a:off x="7825292" y="1277848"/>
        <a:ext cx="244367" cy="334338"/>
      </dsp:txXfrm>
    </dsp:sp>
    <dsp:sp modelId="{E475DC8D-82C5-44B1-A9E0-A8819F45CAE5}">
      <dsp:nvSpPr>
        <dsp:cNvPr id="0" name=""/>
        <dsp:cNvSpPr/>
      </dsp:nvSpPr>
      <dsp:spPr>
        <a:xfrm>
          <a:off x="8293002" y="2044937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000" kern="1200"/>
        </a:p>
      </dsp:txBody>
      <dsp:txXfrm>
        <a:off x="8392970" y="2044937"/>
        <a:ext cx="244367" cy="334338"/>
      </dsp:txXfrm>
    </dsp:sp>
    <dsp:sp modelId="{96596F87-9A0E-4B45-B2A0-BCBEB5D31C16}">
      <dsp:nvSpPr>
        <dsp:cNvPr id="0" name=""/>
        <dsp:cNvSpPr/>
      </dsp:nvSpPr>
      <dsp:spPr>
        <a:xfrm>
          <a:off x="8860680" y="2831013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000" kern="1200"/>
        </a:p>
      </dsp:txBody>
      <dsp:txXfrm>
        <a:off x="8960648" y="2831013"/>
        <a:ext cx="244367" cy="334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9C663-5BD9-4A8B-8BB9-391D9FDF2D19}">
      <dsp:nvSpPr>
        <dsp:cNvPr id="0" name=""/>
        <dsp:cNvSpPr/>
      </dsp:nvSpPr>
      <dsp:spPr>
        <a:xfrm>
          <a:off x="857443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E0892-597D-40F9-8AF1-D3A736D07047}">
      <dsp:nvSpPr>
        <dsp:cNvPr id="0" name=""/>
        <dsp:cNvSpPr/>
      </dsp:nvSpPr>
      <dsp:spPr>
        <a:xfrm>
          <a:off x="293068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Database need : Consistent storage performance at 21,000 IOPS</a:t>
          </a:r>
        </a:p>
      </dsp:txBody>
      <dsp:txXfrm>
        <a:off x="293068" y="2145571"/>
        <a:ext cx="2052270" cy="720000"/>
      </dsp:txXfrm>
    </dsp:sp>
    <dsp:sp modelId="{9C1E2C26-7AFB-413C-A972-55EE40077297}">
      <dsp:nvSpPr>
        <dsp:cNvPr id="0" name=""/>
        <dsp:cNvSpPr/>
      </dsp:nvSpPr>
      <dsp:spPr>
        <a:xfrm>
          <a:off x="3268861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1E8A7-426E-4AE1-804D-ABF72B436107}">
      <dsp:nvSpPr>
        <dsp:cNvPr id="0" name=""/>
        <dsp:cNvSpPr/>
      </dsp:nvSpPr>
      <dsp:spPr>
        <a:xfrm>
          <a:off x="2704487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Ability to patch &amp; update must be available</a:t>
          </a:r>
        </a:p>
      </dsp:txBody>
      <dsp:txXfrm>
        <a:off x="2704487" y="2145571"/>
        <a:ext cx="2052270" cy="720000"/>
      </dsp:txXfrm>
    </dsp:sp>
    <dsp:sp modelId="{F49B670B-783D-44D4-9B74-3642E1019C04}">
      <dsp:nvSpPr>
        <dsp:cNvPr id="0" name=""/>
        <dsp:cNvSpPr/>
      </dsp:nvSpPr>
      <dsp:spPr>
        <a:xfrm>
          <a:off x="5680279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515A6-BFEB-4286-88AB-AFE2512710F8}">
      <dsp:nvSpPr>
        <dsp:cNvPr id="0" name=""/>
        <dsp:cNvSpPr/>
      </dsp:nvSpPr>
      <dsp:spPr>
        <a:xfrm>
          <a:off x="5115905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High availability is a requirement</a:t>
          </a:r>
        </a:p>
      </dsp:txBody>
      <dsp:txXfrm>
        <a:off x="5115905" y="2145571"/>
        <a:ext cx="2052270" cy="720000"/>
      </dsp:txXfrm>
    </dsp:sp>
    <dsp:sp modelId="{06D7B7A3-5DE0-49FB-80A2-E6C3356C051D}">
      <dsp:nvSpPr>
        <dsp:cNvPr id="0" name=""/>
        <dsp:cNvSpPr/>
      </dsp:nvSpPr>
      <dsp:spPr>
        <a:xfrm>
          <a:off x="8091697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DB5B9-0C27-4667-91AB-C60E42933F5D}">
      <dsp:nvSpPr>
        <dsp:cNvPr id="0" name=""/>
        <dsp:cNvSpPr/>
      </dsp:nvSpPr>
      <dsp:spPr>
        <a:xfrm>
          <a:off x="7527323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Database schema can not  be changed at this time</a:t>
          </a:r>
        </a:p>
      </dsp:txBody>
      <dsp:txXfrm>
        <a:off x="7527323" y="2145571"/>
        <a:ext cx="205227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9C70-96ED-4341-82B4-700821C6E83F}" type="datetimeFigureOut">
              <a:rPr lang="en-MY" smtClean="0"/>
              <a:t>23/5/2024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A02D-37DA-4904-8EFE-633D5BA32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230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A02D-37DA-4904-8EFE-633D5BA32495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15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A02D-37DA-4904-8EFE-633D5BA32495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5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D0F569-AC90-44EB-9EF4-4E5C2F5D823C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0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2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8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0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3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6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5/23/2024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46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9810-1409-933F-46BB-B70E4BD36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96" y="726622"/>
            <a:ext cx="4303077" cy="2967554"/>
          </a:xfrm>
        </p:spPr>
        <p:txBody>
          <a:bodyPr>
            <a:normAutofit/>
          </a:bodyPr>
          <a:lstStyle/>
          <a:p>
            <a:r>
              <a:rPr lang="en-MY" sz="3800" dirty="0" err="1"/>
              <a:t>GoGreen</a:t>
            </a:r>
            <a:r>
              <a:rPr lang="en-MY" sz="3800" dirty="0"/>
              <a:t> Case Study</a:t>
            </a:r>
            <a:br>
              <a:rPr lang="en-MY" sz="3800" dirty="0"/>
            </a:br>
            <a:r>
              <a:rPr lang="en-MY" sz="3800" dirty="0"/>
              <a:t>(component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05AF9-5429-5CEF-6BAF-F781E43A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542" y="4237346"/>
            <a:ext cx="3626231" cy="1894031"/>
          </a:xfrm>
        </p:spPr>
        <p:txBody>
          <a:bodyPr>
            <a:normAutofit lnSpcReduction="10000"/>
          </a:bodyPr>
          <a:lstStyle/>
          <a:p>
            <a:r>
              <a:rPr lang="en-MY" dirty="0"/>
              <a:t>By: Muhammad Arif Bin Jamaluddin</a:t>
            </a:r>
          </a:p>
          <a:p>
            <a:r>
              <a:rPr lang="en-MY" dirty="0"/>
              <a:t>TP067696</a:t>
            </a:r>
          </a:p>
          <a:p>
            <a:r>
              <a:rPr lang="en-MY" dirty="0"/>
              <a:t>Cloud Infrastructure &amp; services</a:t>
            </a:r>
          </a:p>
        </p:txBody>
      </p:sp>
      <p:pic>
        <p:nvPicPr>
          <p:cNvPr id="4" name="Picture 3" descr="A pile of newspapers">
            <a:extLst>
              <a:ext uri="{FF2B5EF4-FFF2-40B4-BE49-F238E27FC236}">
                <a16:creationId xmlns:a16="http://schemas.microsoft.com/office/drawing/2014/main" id="{6AFD0362-3390-EA30-633C-DF65CB15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996" y="899592"/>
            <a:ext cx="2104795" cy="1704883"/>
          </a:xfrm>
          <a:prstGeom prst="rect">
            <a:avLst/>
          </a:prstGeom>
        </p:spPr>
      </p:pic>
      <p:pic>
        <p:nvPicPr>
          <p:cNvPr id="5" name="Picture 4" descr="A pile of newspapers">
            <a:extLst>
              <a:ext uri="{FF2B5EF4-FFF2-40B4-BE49-F238E27FC236}">
                <a16:creationId xmlns:a16="http://schemas.microsoft.com/office/drawing/2014/main" id="{C768DFA9-05B9-7052-58DB-AD013E64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979" y="3562535"/>
            <a:ext cx="2560781" cy="20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C7A9-650C-9415-EFC1-EAC03AA4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991" y="1591056"/>
            <a:ext cx="2786745" cy="3282696"/>
          </a:xfrm>
        </p:spPr>
        <p:txBody>
          <a:bodyPr>
            <a:noAutofit/>
          </a:bodyPr>
          <a:lstStyle/>
          <a:p>
            <a:r>
              <a:rPr lang="en-US" sz="4000" dirty="0"/>
              <a:t>VPC architecture</a:t>
            </a:r>
            <a:br>
              <a:rPr lang="en-US" sz="4000" dirty="0"/>
            </a:br>
            <a:r>
              <a:rPr lang="en-US" sz="4000" dirty="0"/>
              <a:t>(VPC 1)</a:t>
            </a:r>
            <a:endParaRPr lang="en-MY" sz="4000" dirty="0"/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0555E5-86B6-CAF1-B466-48F2CA021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4" y="251927"/>
            <a:ext cx="8938727" cy="6363477"/>
          </a:xfrm>
        </p:spPr>
      </p:pic>
    </p:spTree>
    <p:extLst>
      <p:ext uri="{BB962C8B-B14F-4D97-AF65-F5344CB8AC3E}">
        <p14:creationId xmlns:p14="http://schemas.microsoft.com/office/powerpoint/2010/main" val="261837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E913-54A6-691C-305B-9CB4DC85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16" y="571368"/>
            <a:ext cx="5916168" cy="501527"/>
          </a:xfrm>
        </p:spPr>
        <p:txBody>
          <a:bodyPr>
            <a:normAutofit fontScale="90000"/>
          </a:bodyPr>
          <a:lstStyle/>
          <a:p>
            <a:r>
              <a:rPr lang="en-MY" dirty="0"/>
              <a:t>Design (Security)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99A15A-96AA-F41D-54C7-4D7179509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256131"/>
              </p:ext>
            </p:extLst>
          </p:nvPr>
        </p:nvGraphicFramePr>
        <p:xfrm>
          <a:off x="494016" y="1435794"/>
          <a:ext cx="1120396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052">
                  <a:extLst>
                    <a:ext uri="{9D8B030D-6E8A-4147-A177-3AD203B41FA5}">
                      <a16:colId xmlns:a16="http://schemas.microsoft.com/office/drawing/2014/main" val="2781151104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1886284089"/>
                    </a:ext>
                  </a:extLst>
                </a:gridCol>
                <a:gridCol w="4658587">
                  <a:extLst>
                    <a:ext uri="{9D8B030D-6E8A-4147-A177-3AD203B41FA5}">
                      <a16:colId xmlns:a16="http://schemas.microsoft.com/office/drawing/2014/main" val="3146105063"/>
                    </a:ext>
                  </a:extLst>
                </a:gridCol>
                <a:gridCol w="2800992">
                  <a:extLst>
                    <a:ext uri="{9D8B030D-6E8A-4147-A177-3AD203B41FA5}">
                      <a16:colId xmlns:a16="http://schemas.microsoft.com/office/drawing/2014/main" val="49721442"/>
                    </a:ext>
                  </a:extLst>
                </a:gridCol>
              </a:tblGrid>
              <a:tr h="332491">
                <a:tc>
                  <a:txBody>
                    <a:bodyPr/>
                    <a:lstStyle/>
                    <a:p>
                      <a:r>
                        <a:rPr lang="en-MY" dirty="0"/>
                        <a:t>Security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Rule (Allowed 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61299"/>
                  </a:ext>
                </a:extLst>
              </a:tr>
              <a:tr h="333383">
                <a:tc>
                  <a:txBody>
                    <a:bodyPr/>
                    <a:lstStyle/>
                    <a:p>
                      <a:r>
                        <a:rPr lang="en-MY" dirty="0"/>
                        <a:t>ELB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elb_sg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Type:HTTPS</a:t>
                      </a:r>
                      <a:r>
                        <a:rPr lang="en-MY" dirty="0"/>
                        <a:t> , Protocol : TCP , Port Range: 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 0.0.0.0/0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8443"/>
                  </a:ext>
                </a:extLst>
              </a:tr>
              <a:tr h="831227">
                <a:tc>
                  <a:txBody>
                    <a:bodyPr/>
                    <a:lstStyle/>
                    <a:p>
                      <a:r>
                        <a:rPr lang="en-MY" dirty="0"/>
                        <a:t>Web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web_sg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Type: Custom TCP Rule, Protocol : TCP , Port Range : 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Custom and specify the security group ID of Public ELB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83845"/>
                  </a:ext>
                </a:extLst>
              </a:tr>
              <a:tr h="831227">
                <a:tc>
                  <a:txBody>
                    <a:bodyPr/>
                    <a:lstStyle/>
                    <a:p>
                      <a:r>
                        <a:rPr lang="en-MY" dirty="0"/>
                        <a:t>App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app_sg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Type: Custom TCP Rule , </a:t>
                      </a:r>
                      <a:r>
                        <a:rPr lang="en-MY" dirty="0" err="1"/>
                        <a:t>Protocol:TCP</a:t>
                      </a:r>
                      <a:r>
                        <a:rPr lang="en-MY" dirty="0"/>
                        <a:t>, Port Range: 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Custom and specify the security group ID of Web tier security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80770"/>
                  </a:ext>
                </a:extLst>
              </a:tr>
              <a:tr h="1080595">
                <a:tc>
                  <a:txBody>
                    <a:bodyPr/>
                    <a:lstStyle/>
                    <a:p>
                      <a:r>
                        <a:rPr lang="en-MY" dirty="0"/>
                        <a:t>Database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database_sg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Type: Custom TCP Rule, </a:t>
                      </a:r>
                      <a:r>
                        <a:rPr lang="en-MY" dirty="0" err="1"/>
                        <a:t>Protocol:TCP</a:t>
                      </a:r>
                      <a:r>
                        <a:rPr lang="en-MY" dirty="0"/>
                        <a:t>, Port Range:3306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Custom and specify the security group ID of App tier security group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8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4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4714D0-DF88-D936-1162-50440B7D3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781897"/>
              </p:ext>
            </p:extLst>
          </p:nvPr>
        </p:nvGraphicFramePr>
        <p:xfrm>
          <a:off x="513346" y="1010653"/>
          <a:ext cx="11085095" cy="38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587">
                  <a:extLst>
                    <a:ext uri="{9D8B030D-6E8A-4147-A177-3AD203B41FA5}">
                      <a16:colId xmlns:a16="http://schemas.microsoft.com/office/drawing/2014/main" val="4089044422"/>
                    </a:ext>
                  </a:extLst>
                </a:gridCol>
                <a:gridCol w="7953508">
                  <a:extLst>
                    <a:ext uri="{9D8B030D-6E8A-4147-A177-3AD203B41FA5}">
                      <a16:colId xmlns:a16="http://schemas.microsoft.com/office/drawing/2014/main" val="1888020577"/>
                    </a:ext>
                  </a:extLst>
                </a:gridCol>
              </a:tblGrid>
              <a:tr h="810395">
                <a:tc>
                  <a:txBody>
                    <a:bodyPr/>
                    <a:lstStyle/>
                    <a:p>
                      <a:r>
                        <a:rPr lang="en-MY" dirty="0"/>
                        <a:t>Other security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Justification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25741"/>
                  </a:ext>
                </a:extLst>
              </a:tr>
              <a:tr h="675844">
                <a:tc>
                  <a:txBody>
                    <a:bodyPr/>
                    <a:lstStyle/>
                    <a:p>
                      <a:r>
                        <a:rPr lang="en-MY" dirty="0"/>
                        <a:t>Network 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Implement security groups and network access control lists (ACLs) to control inbound and outbound traffic between different tiers and resources within VPC.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45728"/>
                  </a:ext>
                </a:extLst>
              </a:tr>
              <a:tr h="469513">
                <a:tc>
                  <a:txBody>
                    <a:bodyPr/>
                    <a:lstStyle/>
                    <a:p>
                      <a:r>
                        <a:rPr lang="en-MY" dirty="0"/>
                        <a:t>Use IAM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Identity Access Management use least privilege access by assign roles and policies to EC2 instances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58145"/>
                  </a:ext>
                </a:extLst>
              </a:tr>
              <a:tr h="469513">
                <a:tc>
                  <a:txBody>
                    <a:bodyPr/>
                    <a:lstStyle/>
                    <a:p>
                      <a:r>
                        <a:rPr lang="en-MY" dirty="0"/>
                        <a:t>Use Distributed Denial of Service (DDoS) Protection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Use AWS Shield Standard or AWS Shield Advanced to protect from attacks web application and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49840"/>
                  </a:ext>
                </a:extLst>
              </a:tr>
              <a:tr h="469513">
                <a:tc>
                  <a:txBody>
                    <a:bodyPr/>
                    <a:lstStyle/>
                    <a:p>
                      <a:r>
                        <a:rPr lang="en-MY" dirty="0"/>
                        <a:t>VPC Routing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To route traffic to suitable and correct 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37644"/>
                  </a:ext>
                </a:extLst>
              </a:tr>
              <a:tr h="469513">
                <a:tc>
                  <a:txBody>
                    <a:bodyPr/>
                    <a:lstStyle/>
                    <a:p>
                      <a:r>
                        <a:rPr lang="en-MY" dirty="0"/>
                        <a:t>AWS WAF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 web application firewall that protect web from outside attackers and it allow to monitor the HTTP(S) requests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1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4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9167-3A68-99DA-0F7D-00768298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1104"/>
            <a:ext cx="9875520" cy="588264"/>
          </a:xfrm>
        </p:spPr>
        <p:txBody>
          <a:bodyPr>
            <a:normAutofit fontScale="90000"/>
          </a:bodyPr>
          <a:lstStyle/>
          <a:p>
            <a:r>
              <a:rPr lang="en-MY" dirty="0"/>
              <a:t>Design (Encryption)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BAF78C-34B0-F4B2-084B-19BDB2E75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410509"/>
              </p:ext>
            </p:extLst>
          </p:nvPr>
        </p:nvGraphicFramePr>
        <p:xfrm>
          <a:off x="987552" y="1252728"/>
          <a:ext cx="9872662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776">
                  <a:extLst>
                    <a:ext uri="{9D8B030D-6E8A-4147-A177-3AD203B41FA5}">
                      <a16:colId xmlns:a16="http://schemas.microsoft.com/office/drawing/2014/main" val="3593778701"/>
                    </a:ext>
                  </a:extLst>
                </a:gridCol>
                <a:gridCol w="7092886">
                  <a:extLst>
                    <a:ext uri="{9D8B030D-6E8A-4147-A177-3AD203B41FA5}">
                      <a16:colId xmlns:a16="http://schemas.microsoft.com/office/drawing/2014/main" val="3506834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Requirement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2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Encryption option for data at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AWS Encryption SDK  with AWS KMS key created and managed in AWS KMS to encrypt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Encrypt the Amazon EBS volumes and set up Amazon S3 buckets to utilize Server-Side Encryption (SSE) with AES-256 encryption.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Amazon RDS to supports Transparent Data Encryption (TDE)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5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Encryption option for data at in transit 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Use encryption using protocol like Transport Layer Security (TLS) for all of the endpoints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5367-64B5-8534-0344-8C79DC54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315951"/>
            <a:ext cx="9875520" cy="478536"/>
          </a:xfrm>
        </p:spPr>
        <p:txBody>
          <a:bodyPr>
            <a:normAutofit fontScale="90000"/>
          </a:bodyPr>
          <a:lstStyle/>
          <a:p>
            <a:r>
              <a:rPr lang="en-MY" dirty="0"/>
              <a:t>Design(Instance details)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E49A58-B5B5-574E-F3F5-4E273DC25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449586"/>
              </p:ext>
            </p:extLst>
          </p:nvPr>
        </p:nvGraphicFramePr>
        <p:xfrm>
          <a:off x="489285" y="794487"/>
          <a:ext cx="112134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18">
                  <a:extLst>
                    <a:ext uri="{9D8B030D-6E8A-4147-A177-3AD203B41FA5}">
                      <a16:colId xmlns:a16="http://schemas.microsoft.com/office/drawing/2014/main" val="1872165197"/>
                    </a:ext>
                  </a:extLst>
                </a:gridCol>
                <a:gridCol w="1601918">
                  <a:extLst>
                    <a:ext uri="{9D8B030D-6E8A-4147-A177-3AD203B41FA5}">
                      <a16:colId xmlns:a16="http://schemas.microsoft.com/office/drawing/2014/main" val="84317973"/>
                    </a:ext>
                  </a:extLst>
                </a:gridCol>
                <a:gridCol w="1811094">
                  <a:extLst>
                    <a:ext uri="{9D8B030D-6E8A-4147-A177-3AD203B41FA5}">
                      <a16:colId xmlns:a16="http://schemas.microsoft.com/office/drawing/2014/main" val="3965906158"/>
                    </a:ext>
                  </a:extLst>
                </a:gridCol>
                <a:gridCol w="1081069">
                  <a:extLst>
                    <a:ext uri="{9D8B030D-6E8A-4147-A177-3AD203B41FA5}">
                      <a16:colId xmlns:a16="http://schemas.microsoft.com/office/drawing/2014/main" val="3783280336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3571912394"/>
                    </a:ext>
                  </a:extLst>
                </a:gridCol>
                <a:gridCol w="2336083">
                  <a:extLst>
                    <a:ext uri="{9D8B030D-6E8A-4147-A177-3AD203B41FA5}">
                      <a16:colId xmlns:a16="http://schemas.microsoft.com/office/drawing/2014/main" val="3904099437"/>
                    </a:ext>
                  </a:extLst>
                </a:gridCol>
                <a:gridCol w="1578190">
                  <a:extLst>
                    <a:ext uri="{9D8B030D-6E8A-4147-A177-3AD203B41FA5}">
                      <a16:colId xmlns:a16="http://schemas.microsoft.com/office/drawing/2014/main" val="2891008515"/>
                    </a:ext>
                  </a:extLst>
                </a:gridCol>
              </a:tblGrid>
              <a:tr h="360816">
                <a:tc>
                  <a:txBody>
                    <a:bodyPr/>
                    <a:lstStyle/>
                    <a:p>
                      <a:r>
                        <a:rPr lang="en-MY" dirty="0"/>
                        <a:t>Tier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#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13213"/>
                  </a:ext>
                </a:extLst>
              </a:tr>
              <a:tr h="1698972">
                <a:tc>
                  <a:txBody>
                    <a:bodyPr/>
                    <a:lstStyle/>
                    <a:p>
                      <a:r>
                        <a:rPr lang="en-MY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Amazon Linux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Key: Name</a:t>
                      </a:r>
                    </a:p>
                    <a:p>
                      <a:r>
                        <a:rPr lang="en-MY" dirty="0"/>
                        <a:t>Value: ‘GoGreen-Web-Tier-1’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T3 instances  has burstable performance to handle web traffic. It is very cost effective for moderate 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459345"/>
                  </a:ext>
                </a:extLst>
              </a:tr>
              <a:tr h="1918814">
                <a:tc>
                  <a:txBody>
                    <a:bodyPr/>
                    <a:lstStyle/>
                    <a:p>
                      <a:r>
                        <a:rPr lang="en-MY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Ubuntu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Key: Name</a:t>
                      </a:r>
                    </a:p>
                    <a:p>
                      <a:r>
                        <a:rPr lang="en-MY" dirty="0"/>
                        <a:t>Value: ‘GoGreen-App-Tier-01’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It offers balance combination of compute and memory resources. Good to run application workloads such as microservices and web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34113"/>
                  </a:ext>
                </a:extLst>
              </a:tr>
              <a:tr h="1395501">
                <a:tc>
                  <a:txBody>
                    <a:bodyPr/>
                    <a:lstStyle/>
                    <a:p>
                      <a:r>
                        <a:rPr lang="en-MY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Amazon RDS for 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Key: Name</a:t>
                      </a:r>
                    </a:p>
                    <a:p>
                      <a:r>
                        <a:rPr lang="en-MY" dirty="0"/>
                        <a:t>Value:’GoGreen-DB-Tier-01’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DB.R5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It is optimized for memory intensive applications where it offers memory capacity for 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28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FEB6-57F3-4763-1D11-F35411C5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33138"/>
            <a:ext cx="9875520" cy="566446"/>
          </a:xfrm>
        </p:spPr>
        <p:txBody>
          <a:bodyPr>
            <a:normAutofit fontScale="90000"/>
          </a:bodyPr>
          <a:lstStyle/>
          <a:p>
            <a:r>
              <a:rPr lang="en-MY" dirty="0"/>
              <a:t>Design (Recovery Point Objective)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A21F-B9E2-A5B2-EC0C-5DD7724985AB}"/>
              </a:ext>
            </a:extLst>
          </p:cNvPr>
          <p:cNvSpPr txBox="1"/>
          <p:nvPr/>
        </p:nvSpPr>
        <p:spPr>
          <a:xfrm>
            <a:off x="391287" y="1859340"/>
            <a:ext cx="115182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 sz="2800" dirty="0"/>
              <a:t>Regular &amp; incremental backups : Regular snapshots of data at intervals of less than 4 hours and stored in case there is a requirement for recovery 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2800" dirty="0"/>
              <a:t>Continuous data protection : It able to capture every changes made to the data in real time or at frequent intervals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2800" dirty="0"/>
              <a:t>Replication :  It ensures data is duplicated in real time across various locations to reduce risk of loss of data if there is disaster happened.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2800" dirty="0"/>
              <a:t>High availability :Implement redundant components, load balancing to minimize downtime and data loss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8584FA-0F12-4190-E4AC-2A9643DD2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53" y="1171073"/>
            <a:ext cx="11056500" cy="898359"/>
          </a:xfrm>
        </p:spPr>
        <p:txBody>
          <a:bodyPr>
            <a:normAutofit/>
          </a:bodyPr>
          <a:lstStyle/>
          <a:p>
            <a:pPr algn="just"/>
            <a:r>
              <a:rPr lang="en-MY" sz="3200" dirty="0"/>
              <a:t>Q . How to achieve Recovery Point Objective (RPO) of 4 hours? </a:t>
            </a:r>
          </a:p>
        </p:txBody>
      </p:sp>
    </p:spTree>
    <p:extLst>
      <p:ext uri="{BB962C8B-B14F-4D97-AF65-F5344CB8AC3E}">
        <p14:creationId xmlns:p14="http://schemas.microsoft.com/office/powerpoint/2010/main" val="125690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9F9-FF46-5BC3-70C8-9A34DC70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01053"/>
            <a:ext cx="9875520" cy="542544"/>
          </a:xfrm>
        </p:spPr>
        <p:txBody>
          <a:bodyPr>
            <a:normAutofit fontScale="90000"/>
          </a:bodyPr>
          <a:lstStyle/>
          <a:p>
            <a:r>
              <a:rPr lang="en-MY" dirty="0"/>
              <a:t>Design (Document Storage)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BBAC0E-6171-E116-79F7-C4301CE91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721166"/>
              </p:ext>
            </p:extLst>
          </p:nvPr>
        </p:nvGraphicFramePr>
        <p:xfrm>
          <a:off x="401053" y="1152144"/>
          <a:ext cx="11389894" cy="464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115">
                  <a:extLst>
                    <a:ext uri="{9D8B030D-6E8A-4147-A177-3AD203B41FA5}">
                      <a16:colId xmlns:a16="http://schemas.microsoft.com/office/drawing/2014/main" val="2317790151"/>
                    </a:ext>
                  </a:extLst>
                </a:gridCol>
                <a:gridCol w="8678779">
                  <a:extLst>
                    <a:ext uri="{9D8B030D-6E8A-4147-A177-3AD203B41FA5}">
                      <a16:colId xmlns:a16="http://schemas.microsoft.com/office/drawing/2014/main" val="2768343418"/>
                    </a:ext>
                  </a:extLst>
                </a:gridCol>
              </a:tblGrid>
              <a:tr h="435864">
                <a:tc>
                  <a:txBody>
                    <a:bodyPr/>
                    <a:lstStyle/>
                    <a:p>
                      <a:r>
                        <a:rPr lang="en-MY" dirty="0"/>
                        <a:t>Storage/Archive 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72266"/>
                  </a:ext>
                </a:extLst>
              </a:tr>
              <a:tr h="435864">
                <a:tc>
                  <a:txBody>
                    <a:bodyPr/>
                    <a:lstStyle/>
                    <a:p>
                      <a:r>
                        <a:rPr lang="en-MY" sz="2400" dirty="0"/>
                        <a:t>1) Amazon S3 Glacier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2400" dirty="0"/>
                        <a:t>Provide long term archival storage data that infrequently accessed, it is very low cost and suitable to keep large volumes of data over period of times.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2400" dirty="0"/>
                        <a:t>It is perfect to store documents and pictures that required to retained for years but are accessed infrequently after 3 months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2400" dirty="0"/>
                        <a:t>It can be moved to deeper storage and deleted from the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44658"/>
                  </a:ext>
                </a:extLst>
              </a:tr>
              <a:tr h="435864">
                <a:tc>
                  <a:txBody>
                    <a:bodyPr/>
                    <a:lstStyle/>
                    <a:p>
                      <a:r>
                        <a:rPr lang="en-MY" sz="2400" dirty="0"/>
                        <a:t>2) Amazon S3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2400" dirty="0"/>
                        <a:t>It is very low-cost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2400" dirty="0"/>
                        <a:t>Suitable for data that is archived for long term where retrieval time is up to 12 hours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2400" dirty="0"/>
                        <a:t>It is ideal for storing pictures and document that need to be retained for 5 years and rarely accessed after initial 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8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99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C011-E491-EFF7-29CB-66C22D5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MY" sz="4100"/>
              <a:t>Web Tier Requirements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D8FB79-0534-DC67-D8AA-E5924CBF6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517783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02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5E2E-D51D-096B-D507-CAE8E882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33137"/>
          </a:xfrm>
        </p:spPr>
        <p:txBody>
          <a:bodyPr>
            <a:normAutofit fontScale="90000"/>
          </a:bodyPr>
          <a:lstStyle/>
          <a:p>
            <a:r>
              <a:rPr lang="en-MY" dirty="0"/>
              <a:t>Design(Web tier)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F3780F-BC0D-D1A1-15A8-6FAB892C6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773758"/>
              </p:ext>
            </p:extLst>
          </p:nvPr>
        </p:nvGraphicFramePr>
        <p:xfrm>
          <a:off x="529389" y="1203158"/>
          <a:ext cx="11184075" cy="493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764">
                  <a:extLst>
                    <a:ext uri="{9D8B030D-6E8A-4147-A177-3AD203B41FA5}">
                      <a16:colId xmlns:a16="http://schemas.microsoft.com/office/drawing/2014/main" val="4236040840"/>
                    </a:ext>
                  </a:extLst>
                </a:gridCol>
                <a:gridCol w="8216311">
                  <a:extLst>
                    <a:ext uri="{9D8B030D-6E8A-4147-A177-3AD203B41FA5}">
                      <a16:colId xmlns:a16="http://schemas.microsoft.com/office/drawing/2014/main" val="3390792833"/>
                    </a:ext>
                  </a:extLst>
                </a:gridCol>
              </a:tblGrid>
              <a:tr h="459303">
                <a:tc>
                  <a:txBody>
                    <a:bodyPr/>
                    <a:lstStyle/>
                    <a:p>
                      <a:r>
                        <a:rPr lang="en-MY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05050"/>
                  </a:ext>
                </a:extLst>
              </a:tr>
              <a:tr h="720397">
                <a:tc>
                  <a:txBody>
                    <a:bodyPr/>
                    <a:lstStyle/>
                    <a:p>
                      <a:r>
                        <a:rPr lang="en-US" dirty="0"/>
                        <a:t>Must be flexible &amp; handle peak in traffic or performance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Use scaling method such horizontal scaling where for web application it allows to remove and add instances depending in the volume of the web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20286"/>
                  </a:ext>
                </a:extLst>
              </a:tr>
              <a:tr h="1132530">
                <a:tc>
                  <a:txBody>
                    <a:bodyPr/>
                    <a:lstStyle/>
                    <a:p>
                      <a:r>
                        <a:rPr lang="en-MY" dirty="0"/>
                        <a:t>Overall acceptable incoming network bandwidth is between 300 &amp; 700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Use </a:t>
                      </a:r>
                      <a:r>
                        <a:rPr lang="en-MY" dirty="0" err="1"/>
                        <a:t>Cloudwatch</a:t>
                      </a:r>
                      <a:r>
                        <a:rPr lang="en-MY" dirty="0"/>
                        <a:t> alarm where notifications will be received when the bandwidth exceed 700 Mbps and fall below 300 Mbps for around 10-15 mins.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94245"/>
                  </a:ext>
                </a:extLst>
              </a:tr>
              <a:tr h="2151807">
                <a:tc>
                  <a:txBody>
                    <a:bodyPr/>
                    <a:lstStyle/>
                    <a:p>
                      <a:r>
                        <a:rPr lang="en-US" dirty="0"/>
                        <a:t>Required to notified by email if there are more than 100 “ 400 HTTP errors” per minute in the application</a:t>
                      </a:r>
                    </a:p>
                    <a:p>
                      <a:r>
                        <a:rPr lang="en-MY" dirty="0"/>
                        <a:t>From Application administrators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Use </a:t>
                      </a:r>
                      <a:r>
                        <a:rPr lang="en-MY" dirty="0" err="1"/>
                        <a:t>Cloudwatch</a:t>
                      </a:r>
                      <a:r>
                        <a:rPr lang="en-MY" dirty="0"/>
                        <a:t> email where alarm can be created that can trigger the number of “400 HTTP errors “ where it will trigger once it reaches over 100. The application administrators can be notified with this changes.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5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22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F636-0059-D8F6-645A-05E39F67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MY" dirty="0"/>
              <a:t>Application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17D44E-7FDE-EA60-ADED-4C73AD483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488392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587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14" name="Picture 13" descr="Scribbles on a notebook">
            <a:extLst>
              <a:ext uri="{FF2B5EF4-FFF2-40B4-BE49-F238E27FC236}">
                <a16:creationId xmlns:a16="http://schemas.microsoft.com/office/drawing/2014/main" id="{6116FF44-B72F-9649-F981-9497D32B9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246" b="146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2FAEF2-FD40-C750-E9B6-4AD93B56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MY"/>
              <a:t>GOGREEN INSURANCE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D996-3720-4F29-4E5F-A7B12911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MY" sz="4400" dirty="0">
                <a:solidFill>
                  <a:schemeClr val="tx1"/>
                </a:solidFill>
              </a:rPr>
              <a:t>The main goal is to meet the client application needs for their cloud infrastructure services</a:t>
            </a:r>
          </a:p>
          <a:p>
            <a:r>
              <a:rPr lang="en-MY" sz="4400" dirty="0">
                <a:solidFill>
                  <a:schemeClr val="tx1"/>
                </a:solidFill>
              </a:rPr>
              <a:t>The main goal is “Paperless” </a:t>
            </a:r>
          </a:p>
        </p:txBody>
      </p:sp>
    </p:spTree>
    <p:extLst>
      <p:ext uri="{BB962C8B-B14F-4D97-AF65-F5344CB8AC3E}">
        <p14:creationId xmlns:p14="http://schemas.microsoft.com/office/powerpoint/2010/main" val="295520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B70D-A6CB-F642-FA4C-07274550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2" y="390144"/>
            <a:ext cx="9875520" cy="556340"/>
          </a:xfrm>
        </p:spPr>
        <p:txBody>
          <a:bodyPr>
            <a:normAutofit fontScale="90000"/>
          </a:bodyPr>
          <a:lstStyle/>
          <a:p>
            <a:r>
              <a:rPr lang="en-MY" dirty="0"/>
              <a:t>Design(Application Tier)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04977B-656E-48EC-6D8A-65B499C16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70923"/>
              </p:ext>
            </p:extLst>
          </p:nvPr>
        </p:nvGraphicFramePr>
        <p:xfrm>
          <a:off x="593558" y="946482"/>
          <a:ext cx="11053010" cy="552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355">
                  <a:extLst>
                    <a:ext uri="{9D8B030D-6E8A-4147-A177-3AD203B41FA5}">
                      <a16:colId xmlns:a16="http://schemas.microsoft.com/office/drawing/2014/main" val="1771544570"/>
                    </a:ext>
                  </a:extLst>
                </a:gridCol>
                <a:gridCol w="8359655">
                  <a:extLst>
                    <a:ext uri="{9D8B030D-6E8A-4147-A177-3AD203B41FA5}">
                      <a16:colId xmlns:a16="http://schemas.microsoft.com/office/drawing/2014/main" val="2587413259"/>
                    </a:ext>
                  </a:extLst>
                </a:gridCol>
              </a:tblGrid>
              <a:tr h="540096">
                <a:tc>
                  <a:txBody>
                    <a:bodyPr/>
                    <a:lstStyle/>
                    <a:p>
                      <a:r>
                        <a:rPr lang="en-MY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2177"/>
                  </a:ext>
                </a:extLst>
              </a:tr>
              <a:tr h="1024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Must be flexible &amp; handle peak in traffic 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Parallel or horizontal scaling where it able to handle peak demands ensuring high availability for app tier.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85403"/>
                  </a:ext>
                </a:extLst>
              </a:tr>
              <a:tr h="2382599">
                <a:tc>
                  <a:txBody>
                    <a:bodyPr/>
                    <a:lstStyle/>
                    <a:p>
                      <a:r>
                        <a:rPr lang="en-US" dirty="0"/>
                        <a:t>Overall memory &amp; CPU utilization should not above 80% &amp; 75% respectively or below 30% for either</a:t>
                      </a:r>
                      <a:endParaRPr lang="en-MY" dirty="0"/>
                    </a:p>
                    <a:p>
                      <a:endParaRPr lang="en-MY" dirty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Use Auto Scaling Group (ASGs) based on CloudWatch alarms where when the threshold set are met and detected by CloudWatch , autoscaling will happened. </a:t>
                      </a:r>
                    </a:p>
                    <a:p>
                      <a:endParaRPr lang="en-MY" dirty="0"/>
                    </a:p>
                    <a:p>
                      <a:r>
                        <a:rPr lang="en-MY" dirty="0"/>
                        <a:t>Scale out: Instances are added </a:t>
                      </a:r>
                      <a:r>
                        <a:rPr lang="en-US" dirty="0"/>
                        <a:t>CPU utilization is consistently above 75% or memory utilization is above 80%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Scale in : Instances are removed when CPU utilization is consistently below 30% or memory utilization is below 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90800"/>
                  </a:ext>
                </a:extLst>
              </a:tr>
              <a:tr h="1573821">
                <a:tc>
                  <a:txBody>
                    <a:bodyPr/>
                    <a:lstStyle/>
                    <a:p>
                      <a:r>
                        <a:rPr lang="en-US" dirty="0"/>
                        <a:t>Internet access: For patching &amp; updates must be available without exposing servers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Deploy NAT Gateway on the public subnet VPC and allocated Elastic IP address for internet access  and later update route table associated with private subnets to route the bound traffic.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5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5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5686-25D0-BF60-956D-FF0C558E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MY" dirty="0"/>
              <a:t>Database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C26AB-AE08-E09D-F23A-53064517E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9871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4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36C-ED4F-C88A-0A79-AC113F31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89432"/>
          </a:xfrm>
        </p:spPr>
        <p:txBody>
          <a:bodyPr/>
          <a:lstStyle/>
          <a:p>
            <a:r>
              <a:rPr lang="en-MY" dirty="0"/>
              <a:t>Design (Database tier)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984B25-DEB1-BFB4-D432-54C993514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015630"/>
              </p:ext>
            </p:extLst>
          </p:nvPr>
        </p:nvGraphicFramePr>
        <p:xfrm>
          <a:off x="475488" y="1645920"/>
          <a:ext cx="11329416" cy="459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431">
                  <a:extLst>
                    <a:ext uri="{9D8B030D-6E8A-4147-A177-3AD203B41FA5}">
                      <a16:colId xmlns:a16="http://schemas.microsoft.com/office/drawing/2014/main" val="1998133225"/>
                    </a:ext>
                  </a:extLst>
                </a:gridCol>
                <a:gridCol w="8894985">
                  <a:extLst>
                    <a:ext uri="{9D8B030D-6E8A-4147-A177-3AD203B41FA5}">
                      <a16:colId xmlns:a16="http://schemas.microsoft.com/office/drawing/2014/main" val="1402432401"/>
                    </a:ext>
                  </a:extLst>
                </a:gridCol>
              </a:tblGrid>
              <a:tr h="477540">
                <a:tc>
                  <a:txBody>
                    <a:bodyPr/>
                    <a:lstStyle/>
                    <a:p>
                      <a:r>
                        <a:rPr lang="en-MY" dirty="0"/>
                        <a:t>Requirement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59878"/>
                  </a:ext>
                </a:extLst>
              </a:tr>
              <a:tr h="1440120">
                <a:tc>
                  <a:txBody>
                    <a:bodyPr/>
                    <a:lstStyle/>
                    <a:p>
                      <a:r>
                        <a:rPr lang="en-MY" dirty="0"/>
                        <a:t>Database need </a:t>
                      </a:r>
                      <a:r>
                        <a:rPr lang="da-DK" dirty="0"/>
                        <a:t>Consistent storage performance at 21,000 IOPS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Use Amazon RDS where it is a provisioned IOPS SSD where it can reach consistent 21,000 for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3617"/>
                  </a:ext>
                </a:extLst>
              </a:tr>
              <a:tr h="477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High availability is a requirement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Multi AZ deployment where it replicate database across </a:t>
                      </a:r>
                      <a:r>
                        <a:rPr lang="en-US" dirty="0"/>
                        <a:t>multiple Availability Zones within a region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Using read replicas where to offload read traffic from the primary database instance and improve scalability and fault tolerance.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88176"/>
                  </a:ext>
                </a:extLst>
              </a:tr>
              <a:tr h="477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Database schema cannot be changed at this time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Implement MySQL when selecting Amazon RDS where it </a:t>
                      </a:r>
                      <a:r>
                        <a:rPr lang="en-US" dirty="0"/>
                        <a:t>provides managed MySQL instances with automated backups, scaling capabilities, and monitoring features.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Provides seamless transition although the schema is rigid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39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79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5513-BBB0-0EF1-6050-FB348C7A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46484"/>
          </a:xfrm>
        </p:spPr>
        <p:txBody>
          <a:bodyPr/>
          <a:lstStyle/>
          <a:p>
            <a:r>
              <a:rPr lang="en-MY" dirty="0"/>
              <a:t>Additional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77F9-7EE5-A661-D56F-95D761381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084"/>
            <a:ext cx="10406271" cy="4539916"/>
          </a:xfrm>
        </p:spPr>
        <p:txBody>
          <a:bodyPr>
            <a:normAutofit/>
          </a:bodyPr>
          <a:lstStyle/>
          <a:p>
            <a:r>
              <a:rPr lang="en-MY" sz="3200" dirty="0"/>
              <a:t>Amazon CloudFront : Can be used to speed of web application by caching </a:t>
            </a:r>
            <a:r>
              <a:rPr lang="en-US" sz="3200" dirty="0"/>
              <a:t>caching and delivering static and dynamic content from edge locations.</a:t>
            </a:r>
            <a:endParaRPr lang="en-MY" sz="3200" dirty="0"/>
          </a:p>
          <a:p>
            <a:r>
              <a:rPr lang="en-MY" sz="3200" dirty="0"/>
              <a:t>Amazon IAM : Use least privilege rules where only allow permission to necessary users by create </a:t>
            </a:r>
            <a:r>
              <a:rPr lang="en-US" sz="3200" dirty="0"/>
              <a:t> IAM users, groups, and roles </a:t>
            </a:r>
            <a:endParaRPr lang="en-MY" sz="3200" dirty="0"/>
          </a:p>
          <a:p>
            <a:r>
              <a:rPr lang="en-MY" sz="3200" dirty="0"/>
              <a:t>Amazon KMS : Provide extra security data stored in  Amazon S3, Amazon RDS where data encryption key can be done with KMS. </a:t>
            </a:r>
          </a:p>
        </p:txBody>
      </p:sp>
    </p:spTree>
    <p:extLst>
      <p:ext uri="{BB962C8B-B14F-4D97-AF65-F5344CB8AC3E}">
        <p14:creationId xmlns:p14="http://schemas.microsoft.com/office/powerpoint/2010/main" val="197318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0FE9-4BDA-0413-57EF-ED2F7F26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336" y="2578608"/>
            <a:ext cx="3071726" cy="749808"/>
          </a:xfrm>
        </p:spPr>
        <p:txBody>
          <a:bodyPr>
            <a:noAutofit/>
          </a:bodyPr>
          <a:lstStyle/>
          <a:p>
            <a:r>
              <a:rPr lang="en-US" sz="3200" dirty="0"/>
              <a:t>Proposed Architecture Diagram</a:t>
            </a:r>
            <a:endParaRPr lang="en-MY" sz="3200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9FD7C7-16DC-86D4-F60D-4E3F68D7E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8" y="246934"/>
            <a:ext cx="9286598" cy="6339794"/>
          </a:xfrm>
        </p:spPr>
      </p:pic>
    </p:spTree>
    <p:extLst>
      <p:ext uri="{BB962C8B-B14F-4D97-AF65-F5344CB8AC3E}">
        <p14:creationId xmlns:p14="http://schemas.microsoft.com/office/powerpoint/2010/main" val="7280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7B4C-28ED-4249-D49C-96947153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9704"/>
          </a:xfrm>
        </p:spPr>
        <p:txBody>
          <a:bodyPr>
            <a:normAutofit fontScale="90000"/>
          </a:bodyPr>
          <a:lstStyle/>
          <a:p>
            <a:r>
              <a:rPr lang="en-MY" dirty="0"/>
              <a:t>Cost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58F7-8747-5FB1-8711-4B05CA86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8" y="1540042"/>
            <a:ext cx="10197724" cy="4555958"/>
          </a:xfrm>
        </p:spPr>
        <p:txBody>
          <a:bodyPr/>
          <a:lstStyle/>
          <a:p>
            <a:r>
              <a:rPr lang="en-MY" dirty="0"/>
              <a:t>It used usage-based pricing where the cost are billed based on how much resources are consumed</a:t>
            </a:r>
          </a:p>
          <a:p>
            <a:r>
              <a:rPr lang="en-MY" dirty="0"/>
              <a:t>CloudFront are charged based </a:t>
            </a:r>
            <a:r>
              <a:rPr lang="en-US" dirty="0"/>
              <a:t>based on data transfer out to end-users and requests served.</a:t>
            </a:r>
          </a:p>
          <a:p>
            <a:r>
              <a:rPr lang="en-US" dirty="0"/>
              <a:t>IAM charges for the number of API calls made to manage IAM users and policies</a:t>
            </a:r>
          </a:p>
          <a:p>
            <a:r>
              <a:rPr lang="en-US" dirty="0"/>
              <a:t>KMS charges for key usage and the number of API requests to the service.</a:t>
            </a:r>
          </a:p>
          <a:p>
            <a:r>
              <a:rPr lang="en-US" dirty="0"/>
              <a:t>The complexity in long run cost money as it may result in administrative overhead that could impact overall cost for IAM services</a:t>
            </a:r>
          </a:p>
          <a:p>
            <a:r>
              <a:rPr lang="en-US" dirty="0"/>
              <a:t>Solution: Effectively manage the services efficiently and regularly monitor the usage on the AWS billing dashboard to avoid additional charges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5621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FD7261-41E3-B804-5A70-CA3E52C7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38C4DC4-55AC-7D6D-0781-AEAE5BB34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3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5EBF-0C7D-0306-646E-21BCB790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MY" sz="6000">
                <a:solidFill>
                  <a:srgbClr val="FFFFFF"/>
                </a:solidFill>
              </a:rPr>
              <a:t>GoGreen company profile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D94C8D-FF8B-BBA7-C942-1B722D469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83712"/>
              </p:ext>
            </p:extLst>
          </p:nvPr>
        </p:nvGraphicFramePr>
        <p:xfrm>
          <a:off x="862013" y="1548408"/>
          <a:ext cx="6054726" cy="379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657">
                  <a:extLst>
                    <a:ext uri="{9D8B030D-6E8A-4147-A177-3AD203B41FA5}">
                      <a16:colId xmlns:a16="http://schemas.microsoft.com/office/drawing/2014/main" val="1402663679"/>
                    </a:ext>
                  </a:extLst>
                </a:gridCol>
                <a:gridCol w="4671069">
                  <a:extLst>
                    <a:ext uri="{9D8B030D-6E8A-4147-A177-3AD203B41FA5}">
                      <a16:colId xmlns:a16="http://schemas.microsoft.com/office/drawing/2014/main" val="1692691748"/>
                    </a:ext>
                  </a:extLst>
                </a:gridCol>
              </a:tblGrid>
              <a:tr h="388602">
                <a:tc>
                  <a:txBody>
                    <a:bodyPr/>
                    <a:lstStyle/>
                    <a:p>
                      <a:r>
                        <a:rPr lang="en-MY" sz="1700"/>
                        <a:t>Company </a:t>
                      </a:r>
                    </a:p>
                  </a:txBody>
                  <a:tcPr marL="88319" marR="88319" marT="44159" marB="44159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GoGreen Insurance Company</a:t>
                      </a:r>
                    </a:p>
                  </a:txBody>
                  <a:tcPr marL="88319" marR="88319" marT="44159" marB="44159"/>
                </a:tc>
                <a:extLst>
                  <a:ext uri="{0D108BD9-81ED-4DB2-BD59-A6C34878D82A}">
                    <a16:rowId xmlns:a16="http://schemas.microsoft.com/office/drawing/2014/main" val="2140966083"/>
                  </a:ext>
                </a:extLst>
              </a:tr>
              <a:tr h="388602">
                <a:tc>
                  <a:txBody>
                    <a:bodyPr/>
                    <a:lstStyle/>
                    <a:p>
                      <a:r>
                        <a:rPr lang="en-MY" sz="1700"/>
                        <a:t>Location</a:t>
                      </a:r>
                    </a:p>
                  </a:txBody>
                  <a:tcPr marL="88319" marR="88319" marT="44159" marB="44159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Europe, South America, Southern California</a:t>
                      </a:r>
                    </a:p>
                  </a:txBody>
                  <a:tcPr marL="88319" marR="88319" marT="44159" marB="44159"/>
                </a:tc>
                <a:extLst>
                  <a:ext uri="{0D108BD9-81ED-4DB2-BD59-A6C34878D82A}">
                    <a16:rowId xmlns:a16="http://schemas.microsoft.com/office/drawing/2014/main" val="806440413"/>
                  </a:ext>
                </a:extLst>
              </a:tr>
              <a:tr h="1448424">
                <a:tc>
                  <a:txBody>
                    <a:bodyPr/>
                    <a:lstStyle/>
                    <a:p>
                      <a:r>
                        <a:rPr lang="en-MY" sz="1700"/>
                        <a:t>Application</a:t>
                      </a:r>
                    </a:p>
                  </a:txBody>
                  <a:tcPr marL="88319" marR="88319" marT="44159" marB="44159"/>
                </a:tc>
                <a:tc>
                  <a:txBody>
                    <a:bodyPr/>
                    <a:lstStyle/>
                    <a:p>
                      <a:r>
                        <a:rPr lang="en-MY" sz="1700" dirty="0"/>
                        <a:t>CRM web application allows sales personnel to input &amp; edit customer data.</a:t>
                      </a:r>
                    </a:p>
                    <a:p>
                      <a:r>
                        <a:rPr lang="en-MY" sz="1700" dirty="0"/>
                        <a:t>The application stores customer data, documents &amp; convert into various formats such as images for web &amp; mobile formats</a:t>
                      </a:r>
                    </a:p>
                  </a:txBody>
                  <a:tcPr marL="88319" marR="88319" marT="44159" marB="44159"/>
                </a:tc>
                <a:extLst>
                  <a:ext uri="{0D108BD9-81ED-4DB2-BD59-A6C34878D82A}">
                    <a16:rowId xmlns:a16="http://schemas.microsoft.com/office/drawing/2014/main" val="2111164033"/>
                  </a:ext>
                </a:extLst>
              </a:tr>
              <a:tr h="918513">
                <a:tc>
                  <a:txBody>
                    <a:bodyPr/>
                    <a:lstStyle/>
                    <a:p>
                      <a:r>
                        <a:rPr lang="en-MY" sz="1700"/>
                        <a:t>Technical details</a:t>
                      </a:r>
                    </a:p>
                  </a:txBody>
                  <a:tcPr marL="88319" marR="88319" marT="44159" marB="44159"/>
                </a:tc>
                <a:tc>
                  <a:txBody>
                    <a:bodyPr/>
                    <a:lstStyle/>
                    <a:p>
                      <a:r>
                        <a:rPr lang="en-MY" sz="1700" dirty="0"/>
                        <a:t>It has 3-tier web app that stores customer data &amp; documents.</a:t>
                      </a:r>
                    </a:p>
                    <a:p>
                      <a:r>
                        <a:rPr lang="en-MY" sz="1700" dirty="0"/>
                        <a:t>It convert documents into various format</a:t>
                      </a:r>
                    </a:p>
                  </a:txBody>
                  <a:tcPr marL="88319" marR="88319" marT="44159" marB="44159"/>
                </a:tc>
                <a:extLst>
                  <a:ext uri="{0D108BD9-81ED-4DB2-BD59-A6C34878D82A}">
                    <a16:rowId xmlns:a16="http://schemas.microsoft.com/office/drawing/2014/main" val="2402697572"/>
                  </a:ext>
                </a:extLst>
              </a:tr>
              <a:tr h="653558">
                <a:tc>
                  <a:txBody>
                    <a:bodyPr/>
                    <a:lstStyle/>
                    <a:p>
                      <a:r>
                        <a:rPr lang="en-MY" sz="1700"/>
                        <a:t>Goal</a:t>
                      </a:r>
                    </a:p>
                  </a:txBody>
                  <a:tcPr marL="88319" marR="88319" marT="44159" marB="44159"/>
                </a:tc>
                <a:tc>
                  <a:txBody>
                    <a:bodyPr/>
                    <a:lstStyle/>
                    <a:p>
                      <a:r>
                        <a:rPr lang="en-MY" sz="1700" dirty="0"/>
                        <a:t>Is to go paperless for user data, documents &amp; pictures</a:t>
                      </a:r>
                    </a:p>
                  </a:txBody>
                  <a:tcPr marL="88319" marR="88319" marT="44159" marB="44159"/>
                </a:tc>
                <a:extLst>
                  <a:ext uri="{0D108BD9-81ED-4DB2-BD59-A6C34878D82A}">
                    <a16:rowId xmlns:a16="http://schemas.microsoft.com/office/drawing/2014/main" val="1962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51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15CA-2A59-19BE-36A4-0517B52D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26720"/>
            <a:ext cx="5093208" cy="890016"/>
          </a:xfrm>
        </p:spPr>
        <p:txBody>
          <a:bodyPr/>
          <a:lstStyle/>
          <a:p>
            <a:r>
              <a:rPr lang="en-MY" dirty="0"/>
              <a:t>Current environment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79E651-FD27-1C16-2519-69C2E5C92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225575"/>
              </p:ext>
            </p:extLst>
          </p:nvPr>
        </p:nvGraphicFramePr>
        <p:xfrm>
          <a:off x="1232821" y="1407265"/>
          <a:ext cx="9872661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887">
                  <a:extLst>
                    <a:ext uri="{9D8B030D-6E8A-4147-A177-3AD203B41FA5}">
                      <a16:colId xmlns:a16="http://schemas.microsoft.com/office/drawing/2014/main" val="558040534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527632290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300098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Web Tier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Database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Application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0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6 virtual machines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MY" dirty="0"/>
                        <a:t> ( 2 vCPUs /4- GB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2 virtual machines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MY" dirty="0"/>
                        <a:t>( 8 vCPUs / 32 GB memory/ 5.5 –TB storage)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5 virtual servers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MY" dirty="0"/>
                        <a:t>( 4 vCPUs /16-GB memory)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- Red hat enterprises Linux 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- Red Hat Enterprise Linux 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- Red Hat Enterprise Linux 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4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- Apache Tomcat web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- MySQL 5.7.22 Database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- Java SRE/ Java application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- PHP server &amp; PHP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61052"/>
                  </a:ext>
                </a:extLst>
              </a:tr>
            </a:tbl>
          </a:graphicData>
        </a:graphic>
      </p:graphicFrame>
      <p:pic>
        <p:nvPicPr>
          <p:cNvPr id="6" name="Picture 5" descr="A blue circular object with white lines&#10;&#10;Description automatically generated">
            <a:extLst>
              <a:ext uri="{FF2B5EF4-FFF2-40B4-BE49-F238E27FC236}">
                <a16:creationId xmlns:a16="http://schemas.microsoft.com/office/drawing/2014/main" id="{AD76285B-C001-D040-F728-604A8C61F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19" y="5148072"/>
            <a:ext cx="847217" cy="922624"/>
          </a:xfrm>
          <a:prstGeom prst="rect">
            <a:avLst/>
          </a:prstGeom>
        </p:spPr>
      </p:pic>
      <p:pic>
        <p:nvPicPr>
          <p:cNvPr id="7" name="Picture 6" descr="A blue circular object with white lines&#10;&#10;Description automatically generated">
            <a:extLst>
              <a:ext uri="{FF2B5EF4-FFF2-40B4-BE49-F238E27FC236}">
                <a16:creationId xmlns:a16="http://schemas.microsoft.com/office/drawing/2014/main" id="{32910DDA-2111-F29A-5644-C9F2DCD4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66" y="5148072"/>
            <a:ext cx="847217" cy="922624"/>
          </a:xfrm>
          <a:prstGeom prst="rect">
            <a:avLst/>
          </a:prstGeom>
        </p:spPr>
      </p:pic>
      <p:pic>
        <p:nvPicPr>
          <p:cNvPr id="9" name="Picture 8" descr="A computer with a gear on it&#10;&#10;Description automatically generated">
            <a:extLst>
              <a:ext uri="{FF2B5EF4-FFF2-40B4-BE49-F238E27FC236}">
                <a16:creationId xmlns:a16="http://schemas.microsoft.com/office/drawing/2014/main" id="{7399F54D-8032-7899-5486-5FA6294B5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1665" y="4748949"/>
            <a:ext cx="847217" cy="798245"/>
          </a:xfrm>
          <a:prstGeom prst="rect">
            <a:avLst/>
          </a:prstGeom>
        </p:spPr>
      </p:pic>
      <p:pic>
        <p:nvPicPr>
          <p:cNvPr id="10" name="Picture 9" descr="A computer with a gear on it&#10;&#10;Description automatically generated">
            <a:extLst>
              <a:ext uri="{FF2B5EF4-FFF2-40B4-BE49-F238E27FC236}">
                <a16:creationId xmlns:a16="http://schemas.microsoft.com/office/drawing/2014/main" id="{BE11D02C-BF20-7A37-47F6-F8E09E2A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35191" y="4847386"/>
            <a:ext cx="847217" cy="798245"/>
          </a:xfrm>
          <a:prstGeom prst="rect">
            <a:avLst/>
          </a:prstGeom>
        </p:spPr>
      </p:pic>
      <p:pic>
        <p:nvPicPr>
          <p:cNvPr id="11" name="Picture 10" descr="A computer with a gear on it&#10;&#10;Description automatically generated">
            <a:extLst>
              <a:ext uri="{FF2B5EF4-FFF2-40B4-BE49-F238E27FC236}">
                <a16:creationId xmlns:a16="http://schemas.microsoft.com/office/drawing/2014/main" id="{D8C47E7A-6A1C-CD59-02BE-F901D1138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3458" y="4847385"/>
            <a:ext cx="847217" cy="798245"/>
          </a:xfrm>
          <a:prstGeom prst="rect">
            <a:avLst/>
          </a:prstGeom>
        </p:spPr>
      </p:pic>
      <p:pic>
        <p:nvPicPr>
          <p:cNvPr id="12" name="Picture 11" descr="A computer with a gear on it&#10;&#10;Description automatically generated">
            <a:extLst>
              <a:ext uri="{FF2B5EF4-FFF2-40B4-BE49-F238E27FC236}">
                <a16:creationId xmlns:a16="http://schemas.microsoft.com/office/drawing/2014/main" id="{40A98B0D-FA49-39C0-976D-421E7C0BC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2924" y="4849001"/>
            <a:ext cx="847217" cy="798245"/>
          </a:xfrm>
          <a:prstGeom prst="rect">
            <a:avLst/>
          </a:prstGeom>
        </p:spPr>
      </p:pic>
      <p:pic>
        <p:nvPicPr>
          <p:cNvPr id="13" name="Picture 12" descr="A computer with a gear on it&#10;&#10;Description automatically generated">
            <a:extLst>
              <a:ext uri="{FF2B5EF4-FFF2-40B4-BE49-F238E27FC236}">
                <a16:creationId xmlns:a16="http://schemas.microsoft.com/office/drawing/2014/main" id="{B7176CDA-B60E-A411-FE7E-66492C612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3580" y="5671573"/>
            <a:ext cx="847217" cy="798245"/>
          </a:xfrm>
          <a:prstGeom prst="rect">
            <a:avLst/>
          </a:prstGeom>
        </p:spPr>
      </p:pic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4760A076-CECC-9A09-409D-D04B60649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4" y="4150606"/>
            <a:ext cx="703932" cy="598343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D2493487-EBA9-4A40-6345-2EF67712E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98" y="4148300"/>
            <a:ext cx="703932" cy="598343"/>
          </a:xfrm>
          <a:prstGeom prst="rect">
            <a:avLst/>
          </a:prstGeom>
        </p:spPr>
      </p:pic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9E11D8BD-196C-9FF0-8B30-AFDB668EE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23" y="4177377"/>
            <a:ext cx="703932" cy="598343"/>
          </a:xfrm>
          <a:prstGeom prst="rect">
            <a:avLst/>
          </a:prstGeom>
        </p:spPr>
      </p:pic>
      <p:pic>
        <p:nvPicPr>
          <p:cNvPr id="18" name="Picture 17" descr="A black and white logo&#10;&#10;Description automatically generated">
            <a:extLst>
              <a:ext uri="{FF2B5EF4-FFF2-40B4-BE49-F238E27FC236}">
                <a16:creationId xmlns:a16="http://schemas.microsoft.com/office/drawing/2014/main" id="{3B3DB862-A8C0-FE52-13D9-B066093D3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48" y="4177377"/>
            <a:ext cx="703932" cy="598343"/>
          </a:xfrm>
          <a:prstGeom prst="rect">
            <a:avLst/>
          </a:prstGeom>
        </p:spPr>
      </p:pic>
      <p:pic>
        <p:nvPicPr>
          <p:cNvPr id="19" name="Picture 18" descr="A black and white logo&#10;&#10;Description automatically generated">
            <a:extLst>
              <a:ext uri="{FF2B5EF4-FFF2-40B4-BE49-F238E27FC236}">
                <a16:creationId xmlns:a16="http://schemas.microsoft.com/office/drawing/2014/main" id="{5CC2C553-6B8E-F106-524A-C24C8FEC0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34" y="5248022"/>
            <a:ext cx="703932" cy="598343"/>
          </a:xfrm>
          <a:prstGeom prst="rect">
            <a:avLst/>
          </a:prstGeom>
        </p:spPr>
      </p:pic>
      <p:pic>
        <p:nvPicPr>
          <p:cNvPr id="20" name="Picture 19" descr="A black and white logo&#10;&#10;Description automatically generated">
            <a:extLst>
              <a:ext uri="{FF2B5EF4-FFF2-40B4-BE49-F238E27FC236}">
                <a16:creationId xmlns:a16="http://schemas.microsoft.com/office/drawing/2014/main" id="{719521D2-25B6-859C-AFB6-D791D4F6A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92" y="5248022"/>
            <a:ext cx="703932" cy="5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7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12" name="Picture 11" descr="Gerollte Strandtücher">
            <a:extLst>
              <a:ext uri="{FF2B5EF4-FFF2-40B4-BE49-F238E27FC236}">
                <a16:creationId xmlns:a16="http://schemas.microsoft.com/office/drawing/2014/main" id="{D7BE377B-B24F-85D3-2C67-E2C9691E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4783" b="1094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7DE84-0B37-1306-4A3E-A2086972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11143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 dirty="0">
                <a:solidFill>
                  <a:srgbClr val="FFFFFF"/>
                </a:solidFill>
              </a:rPr>
              <a:t>Current issues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686F270-B009-6B93-2ABE-A2B8EC614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65787"/>
              </p:ext>
            </p:extLst>
          </p:nvPr>
        </p:nvGraphicFramePr>
        <p:xfrm>
          <a:off x="2002536" y="2628760"/>
          <a:ext cx="810158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584">
                  <a:extLst>
                    <a:ext uri="{9D8B030D-6E8A-4147-A177-3AD203B41FA5}">
                      <a16:colId xmlns:a16="http://schemas.microsoft.com/office/drawing/2014/main" val="38232491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583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Issues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8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On-premises &amp; reliability issues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Impact negatively on user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Architecture continuously over-provisioned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To accommodate growth &amp; performance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3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The architecture upgraded 3 times in last 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Procurement process takes 20 days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Deployment takes 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0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Costing issues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The whole process costs in excess of 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6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19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B3748-C18E-0D22-6086-D60770CF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MY" sz="4700" dirty="0" err="1">
                <a:solidFill>
                  <a:srgbClr val="FFFFFF"/>
                </a:solidFill>
              </a:rPr>
              <a:t>GoGreen</a:t>
            </a:r>
            <a:r>
              <a:rPr lang="en-MY" sz="4700" dirty="0">
                <a:solidFill>
                  <a:srgbClr val="FFFFFF"/>
                </a:solidFill>
              </a:rPr>
              <a:t> environment requirements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3105CE-EF0D-5EB2-DC10-5740B4AA2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612073"/>
              </p:ext>
            </p:extLst>
          </p:nvPr>
        </p:nvGraphicFramePr>
        <p:xfrm>
          <a:off x="862013" y="1326769"/>
          <a:ext cx="6054725" cy="424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4725">
                  <a:extLst>
                    <a:ext uri="{9D8B030D-6E8A-4147-A177-3AD203B41FA5}">
                      <a16:colId xmlns:a16="http://schemas.microsoft.com/office/drawing/2014/main" val="2948055836"/>
                    </a:ext>
                  </a:extLst>
                </a:gridCol>
              </a:tblGrid>
              <a:tr h="352081">
                <a:tc>
                  <a:txBody>
                    <a:bodyPr/>
                    <a:lstStyle/>
                    <a:p>
                      <a:r>
                        <a:rPr lang="en-MY" sz="1600"/>
                        <a:t>The environment includes: </a:t>
                      </a:r>
                    </a:p>
                  </a:txBody>
                  <a:tcPr marL="80018" marR="80018" marT="40009" marB="40009"/>
                </a:tc>
                <a:extLst>
                  <a:ext uri="{0D108BD9-81ED-4DB2-BD59-A6C34878D82A}">
                    <a16:rowId xmlns:a16="http://schemas.microsoft.com/office/drawing/2014/main" val="1878745372"/>
                  </a:ext>
                </a:extLst>
              </a:tr>
              <a:tr h="352081">
                <a:tc>
                  <a:txBody>
                    <a:bodyPr/>
                    <a:lstStyle/>
                    <a:p>
                      <a:r>
                        <a:rPr lang="en-MY" sz="1600" b="1" dirty="0"/>
                        <a:t>Infrastructure</a:t>
                      </a:r>
                      <a:r>
                        <a:rPr lang="en-MY" sz="1600" dirty="0"/>
                        <a:t> managed by new cloud team members</a:t>
                      </a:r>
                    </a:p>
                  </a:txBody>
                  <a:tcPr marL="80018" marR="80018" marT="40009" marB="40009"/>
                </a:tc>
                <a:extLst>
                  <a:ext uri="{0D108BD9-81ED-4DB2-BD59-A6C34878D82A}">
                    <a16:rowId xmlns:a16="http://schemas.microsoft.com/office/drawing/2014/main" val="1455628172"/>
                  </a:ext>
                </a:extLst>
              </a:tr>
              <a:tr h="352081">
                <a:tc>
                  <a:txBody>
                    <a:bodyPr/>
                    <a:lstStyle/>
                    <a:p>
                      <a:r>
                        <a:rPr lang="en-MY" sz="1600" b="1" dirty="0"/>
                        <a:t>Encryption</a:t>
                      </a:r>
                      <a:r>
                        <a:rPr lang="en-MY" sz="1600" dirty="0"/>
                        <a:t> for data in transit &amp; at rest</a:t>
                      </a:r>
                    </a:p>
                  </a:txBody>
                  <a:tcPr marL="80018" marR="80018" marT="40009" marB="40009"/>
                </a:tc>
                <a:extLst>
                  <a:ext uri="{0D108BD9-81ED-4DB2-BD59-A6C34878D82A}">
                    <a16:rowId xmlns:a16="http://schemas.microsoft.com/office/drawing/2014/main" val="1293103681"/>
                  </a:ext>
                </a:extLst>
              </a:tr>
              <a:tr h="352081">
                <a:tc>
                  <a:txBody>
                    <a:bodyPr/>
                    <a:lstStyle/>
                    <a:p>
                      <a:r>
                        <a:rPr lang="en-MY" sz="1600" b="1" dirty="0"/>
                        <a:t>Secured access </a:t>
                      </a:r>
                      <a:r>
                        <a:rPr lang="en-MY" sz="1600" dirty="0"/>
                        <a:t>&amp; identify management</a:t>
                      </a:r>
                    </a:p>
                  </a:txBody>
                  <a:tcPr marL="80018" marR="80018" marT="40009" marB="40009"/>
                </a:tc>
                <a:extLst>
                  <a:ext uri="{0D108BD9-81ED-4DB2-BD59-A6C34878D82A}">
                    <a16:rowId xmlns:a16="http://schemas.microsoft.com/office/drawing/2014/main" val="501721002"/>
                  </a:ext>
                </a:extLst>
              </a:tr>
              <a:tr h="352081">
                <a:tc>
                  <a:txBody>
                    <a:bodyPr/>
                    <a:lstStyle/>
                    <a:p>
                      <a:r>
                        <a:rPr lang="en-MY" sz="1600" b="1" dirty="0"/>
                        <a:t>Stateless</a:t>
                      </a:r>
                      <a:r>
                        <a:rPr lang="en-MY" sz="1600" dirty="0"/>
                        <a:t> web servers for user connections</a:t>
                      </a:r>
                    </a:p>
                  </a:txBody>
                  <a:tcPr marL="80018" marR="80018" marT="40009" marB="40009"/>
                </a:tc>
                <a:extLst>
                  <a:ext uri="{0D108BD9-81ED-4DB2-BD59-A6C34878D82A}">
                    <a16:rowId xmlns:a16="http://schemas.microsoft.com/office/drawing/2014/main" val="3514270012"/>
                  </a:ext>
                </a:extLst>
              </a:tr>
              <a:tr h="352081">
                <a:tc>
                  <a:txBody>
                    <a:bodyPr/>
                    <a:lstStyle/>
                    <a:p>
                      <a:r>
                        <a:rPr lang="en-MY" sz="1600" b="1" dirty="0"/>
                        <a:t>Baseline</a:t>
                      </a:r>
                      <a:r>
                        <a:rPr lang="en-MY" sz="1600" dirty="0"/>
                        <a:t> identified for number &amp; type of instance required</a:t>
                      </a:r>
                    </a:p>
                  </a:txBody>
                  <a:tcPr marL="80018" marR="80018" marT="40009" marB="40009"/>
                </a:tc>
                <a:extLst>
                  <a:ext uri="{0D108BD9-81ED-4DB2-BD59-A6C34878D82A}">
                    <a16:rowId xmlns:a16="http://schemas.microsoft.com/office/drawing/2014/main" val="2588997813"/>
                  </a:ext>
                </a:extLst>
              </a:tr>
              <a:tr h="352081">
                <a:tc>
                  <a:txBody>
                    <a:bodyPr/>
                    <a:lstStyle/>
                    <a:p>
                      <a:r>
                        <a:rPr lang="en-MY" sz="1600" b="1" dirty="0"/>
                        <a:t>Recovery Point Objective (RPO) </a:t>
                      </a:r>
                      <a:r>
                        <a:rPr lang="en-MY" sz="1600" dirty="0"/>
                        <a:t>for application is </a:t>
                      </a:r>
                      <a:r>
                        <a:rPr lang="en-MY" sz="1600" b="1" dirty="0"/>
                        <a:t>4</a:t>
                      </a:r>
                      <a:r>
                        <a:rPr lang="en-MY" sz="1600" dirty="0"/>
                        <a:t> hours</a:t>
                      </a:r>
                    </a:p>
                  </a:txBody>
                  <a:tcPr marL="80018" marR="80018" marT="40009" marB="40009"/>
                </a:tc>
                <a:extLst>
                  <a:ext uri="{0D108BD9-81ED-4DB2-BD59-A6C34878D82A}">
                    <a16:rowId xmlns:a16="http://schemas.microsoft.com/office/drawing/2014/main" val="838926543"/>
                  </a:ext>
                </a:extLst>
              </a:tr>
              <a:tr h="592137">
                <a:tc>
                  <a:txBody>
                    <a:bodyPr/>
                    <a:lstStyle/>
                    <a:p>
                      <a:r>
                        <a:rPr lang="en-MY" sz="1600" b="1" dirty="0"/>
                        <a:t>Scalability</a:t>
                      </a:r>
                      <a:r>
                        <a:rPr lang="en-MY" sz="1600" dirty="0"/>
                        <a:t> that accommodates user base growth of 90% in next 3 years</a:t>
                      </a:r>
                    </a:p>
                  </a:txBody>
                  <a:tcPr marL="80018" marR="80018" marT="40009" marB="40009"/>
                </a:tc>
                <a:extLst>
                  <a:ext uri="{0D108BD9-81ED-4DB2-BD59-A6C34878D82A}">
                    <a16:rowId xmlns:a16="http://schemas.microsoft.com/office/drawing/2014/main" val="3989910352"/>
                  </a:ext>
                </a:extLst>
              </a:tr>
              <a:tr h="832192">
                <a:tc>
                  <a:txBody>
                    <a:bodyPr/>
                    <a:lstStyle/>
                    <a:p>
                      <a:r>
                        <a:rPr lang="en-MY" sz="1600" b="1" dirty="0"/>
                        <a:t>Storage</a:t>
                      </a:r>
                      <a:r>
                        <a:rPr lang="en-MY" sz="1600" dirty="0"/>
                        <a:t> for documents &amp; pictures that must be kept </a:t>
                      </a:r>
                      <a:r>
                        <a:rPr lang="en-MY" sz="1600" b="1" dirty="0"/>
                        <a:t>5</a:t>
                      </a:r>
                      <a:r>
                        <a:rPr lang="en-MY" sz="1600" dirty="0"/>
                        <a:t> years. </a:t>
                      </a:r>
                    </a:p>
                    <a:p>
                      <a:r>
                        <a:rPr lang="en-MY" sz="1600" dirty="0"/>
                        <a:t>  : The files are rarely requested after 3 months but infrequent access still needed</a:t>
                      </a:r>
                    </a:p>
                  </a:txBody>
                  <a:tcPr marL="80018" marR="80018" marT="40009" marB="40009"/>
                </a:tc>
                <a:extLst>
                  <a:ext uri="{0D108BD9-81ED-4DB2-BD59-A6C34878D82A}">
                    <a16:rowId xmlns:a16="http://schemas.microsoft.com/office/drawing/2014/main" val="898164477"/>
                  </a:ext>
                </a:extLst>
              </a:tr>
              <a:tr h="352081">
                <a:tc>
                  <a:txBody>
                    <a:bodyPr/>
                    <a:lstStyle/>
                    <a:p>
                      <a:r>
                        <a:rPr lang="en-MY" sz="1600" b="1" dirty="0"/>
                        <a:t>Use of managed services </a:t>
                      </a:r>
                      <a:r>
                        <a:rPr lang="en-MY" sz="1600" dirty="0"/>
                        <a:t>to improve availability &amp; reduce costs</a:t>
                      </a:r>
                    </a:p>
                  </a:txBody>
                  <a:tcPr marL="80018" marR="80018" marT="40009" marB="40009"/>
                </a:tc>
                <a:extLst>
                  <a:ext uri="{0D108BD9-81ED-4DB2-BD59-A6C34878D82A}">
                    <a16:rowId xmlns:a16="http://schemas.microsoft.com/office/drawing/2014/main" val="350630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64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AEA9-D9D6-830A-629F-B827B02A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MY" dirty="0" err="1"/>
              <a:t>GoGreen</a:t>
            </a:r>
            <a:r>
              <a:rPr lang="en-MY" dirty="0"/>
              <a:t> Objective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81DC347-6E25-E3D0-0A5C-E29BFBE02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6759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33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8448-C1E2-DD8E-C544-2CBBB581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MY"/>
              <a:t>Assignment workflow</a:t>
            </a:r>
            <a:endParaRPr lang="en-MY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E74827-82C5-74FD-0A81-7DE4B12D0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10103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12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33" name="Picture 32" descr="Abstract background of dark mesh">
            <a:extLst>
              <a:ext uri="{FF2B5EF4-FFF2-40B4-BE49-F238E27FC236}">
                <a16:creationId xmlns:a16="http://schemas.microsoft.com/office/drawing/2014/main" id="{6AF75C9F-1A50-AEAE-2D90-A2A7BA65D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77B91-9070-00CB-F608-C1732146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400043"/>
            <a:ext cx="9966960" cy="7378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 dirty="0">
                <a:solidFill>
                  <a:srgbClr val="FFFFFF"/>
                </a:solidFill>
              </a:rPr>
              <a:t>Design (Network)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8BFA3F-065B-0CE5-5C4D-43CB414E6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30384"/>
              </p:ext>
            </p:extLst>
          </p:nvPr>
        </p:nvGraphicFramePr>
        <p:xfrm>
          <a:off x="1453896" y="1381761"/>
          <a:ext cx="85506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10">
                  <a:extLst>
                    <a:ext uri="{9D8B030D-6E8A-4147-A177-3AD203B41FA5}">
                      <a16:colId xmlns:a16="http://schemas.microsoft.com/office/drawing/2014/main" val="4054857420"/>
                    </a:ext>
                  </a:extLst>
                </a:gridCol>
                <a:gridCol w="1425110">
                  <a:extLst>
                    <a:ext uri="{9D8B030D-6E8A-4147-A177-3AD203B41FA5}">
                      <a16:colId xmlns:a16="http://schemas.microsoft.com/office/drawing/2014/main" val="3385560712"/>
                    </a:ext>
                  </a:extLst>
                </a:gridCol>
                <a:gridCol w="1593764">
                  <a:extLst>
                    <a:ext uri="{9D8B030D-6E8A-4147-A177-3AD203B41FA5}">
                      <a16:colId xmlns:a16="http://schemas.microsoft.com/office/drawing/2014/main" val="2217727746"/>
                    </a:ext>
                  </a:extLst>
                </a:gridCol>
                <a:gridCol w="1256456">
                  <a:extLst>
                    <a:ext uri="{9D8B030D-6E8A-4147-A177-3AD203B41FA5}">
                      <a16:colId xmlns:a16="http://schemas.microsoft.com/office/drawing/2014/main" val="1724818423"/>
                    </a:ext>
                  </a:extLst>
                </a:gridCol>
                <a:gridCol w="1425110">
                  <a:extLst>
                    <a:ext uri="{9D8B030D-6E8A-4147-A177-3AD203B41FA5}">
                      <a16:colId xmlns:a16="http://schemas.microsoft.com/office/drawing/2014/main" val="1416317305"/>
                    </a:ext>
                  </a:extLst>
                </a:gridCol>
                <a:gridCol w="1425110">
                  <a:extLst>
                    <a:ext uri="{9D8B030D-6E8A-4147-A177-3AD203B41FA5}">
                      <a16:colId xmlns:a16="http://schemas.microsoft.com/office/drawing/2014/main" val="1487739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AZs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CIDR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0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Us-west-1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Testing &amp;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10.0.0.0/16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Eu-west-1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10.1.0.0/16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07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4AA2B2-4953-6473-2C45-F90E26908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96867"/>
              </p:ext>
            </p:extLst>
          </p:nvPr>
        </p:nvGraphicFramePr>
        <p:xfrm>
          <a:off x="1042416" y="2988310"/>
          <a:ext cx="981151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48">
                  <a:extLst>
                    <a:ext uri="{9D8B030D-6E8A-4147-A177-3AD203B41FA5}">
                      <a16:colId xmlns:a16="http://schemas.microsoft.com/office/drawing/2014/main" val="3080084152"/>
                    </a:ext>
                  </a:extLst>
                </a:gridCol>
                <a:gridCol w="1711756">
                  <a:extLst>
                    <a:ext uri="{9D8B030D-6E8A-4147-A177-3AD203B41FA5}">
                      <a16:colId xmlns:a16="http://schemas.microsoft.com/office/drawing/2014/main" val="855294857"/>
                    </a:ext>
                  </a:extLst>
                </a:gridCol>
                <a:gridCol w="1962302">
                  <a:extLst>
                    <a:ext uri="{9D8B030D-6E8A-4147-A177-3AD203B41FA5}">
                      <a16:colId xmlns:a16="http://schemas.microsoft.com/office/drawing/2014/main" val="3959055017"/>
                    </a:ext>
                  </a:extLst>
                </a:gridCol>
                <a:gridCol w="1962302">
                  <a:extLst>
                    <a:ext uri="{9D8B030D-6E8A-4147-A177-3AD203B41FA5}">
                      <a16:colId xmlns:a16="http://schemas.microsoft.com/office/drawing/2014/main" val="311051855"/>
                    </a:ext>
                  </a:extLst>
                </a:gridCol>
                <a:gridCol w="1962302">
                  <a:extLst>
                    <a:ext uri="{9D8B030D-6E8A-4147-A177-3AD203B41FA5}">
                      <a16:colId xmlns:a16="http://schemas.microsoft.com/office/drawing/2014/main" val="337659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Subnet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Subnet Type</a:t>
                      </a:r>
                    </a:p>
                    <a:p>
                      <a:r>
                        <a:rPr lang="en-MY" dirty="0"/>
                        <a:t>(Public or Private)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Subnet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6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webTierPublic1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10.0.1.0/24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9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webTierPublic2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10.0.2.0/24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5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appTierPrivate1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Both</a:t>
                      </a:r>
                      <a:endParaRPr kumimoji="0" lang="en-M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10.0.3.0/24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0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appTierPrivate2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Both</a:t>
                      </a:r>
                      <a:endParaRPr kumimoji="0" lang="en-M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10.0.4.0/24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2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databaseTierPrivate1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Both</a:t>
                      </a:r>
                      <a:endParaRPr kumimoji="0" lang="en-M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10.0.5.0/24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9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databaseTierPrivate2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10.0.6.0/24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2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50375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13838</TotalTime>
  <Words>1971</Words>
  <Application>Microsoft Office PowerPoint</Application>
  <PresentationFormat>Widescreen</PresentationFormat>
  <Paragraphs>304</Paragraphs>
  <Slides>26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Arial</vt:lpstr>
      <vt:lpstr>Corbel</vt:lpstr>
      <vt:lpstr>Basis</vt:lpstr>
      <vt:lpstr>GoGreen Case Study (component 2)</vt:lpstr>
      <vt:lpstr>GOGREEN INSURANCE COMPANY</vt:lpstr>
      <vt:lpstr>GoGreen company profile </vt:lpstr>
      <vt:lpstr>Current environment</vt:lpstr>
      <vt:lpstr>Current issues</vt:lpstr>
      <vt:lpstr>GoGreen environment requirements</vt:lpstr>
      <vt:lpstr>GoGreen Objective</vt:lpstr>
      <vt:lpstr>Assignment workflow</vt:lpstr>
      <vt:lpstr>Design (Network)</vt:lpstr>
      <vt:lpstr>VPC architecture (VPC 1)</vt:lpstr>
      <vt:lpstr>Design (Security) </vt:lpstr>
      <vt:lpstr>PowerPoint Presentation</vt:lpstr>
      <vt:lpstr>Design (Encryption)</vt:lpstr>
      <vt:lpstr>Design(Instance details)</vt:lpstr>
      <vt:lpstr>Design (Recovery Point Objective)</vt:lpstr>
      <vt:lpstr>Design (Document Storage)</vt:lpstr>
      <vt:lpstr>Web Tier Requirements</vt:lpstr>
      <vt:lpstr>Design(Web tier)</vt:lpstr>
      <vt:lpstr>Application Tier Requirements</vt:lpstr>
      <vt:lpstr>Design(Application Tier)</vt:lpstr>
      <vt:lpstr>Database Tier Requirements</vt:lpstr>
      <vt:lpstr>Design (Database tier) </vt:lpstr>
      <vt:lpstr>Additional services</vt:lpstr>
      <vt:lpstr>Proposed Architecture Diagram</vt:lpstr>
      <vt:lpstr>Cost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GoGreen Case Study</dc:title>
  <dc:creator>MUHAMMAD ARIF BIN JAMALUDDIN</dc:creator>
  <cp:lastModifiedBy>MUHAMMAD ARIF BIN JAMALUDDIN</cp:lastModifiedBy>
  <cp:revision>1</cp:revision>
  <dcterms:created xsi:type="dcterms:W3CDTF">2024-05-03T01:36:58Z</dcterms:created>
  <dcterms:modified xsi:type="dcterms:W3CDTF">2024-05-23T13:17:22Z</dcterms:modified>
</cp:coreProperties>
</file>