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20"/>
  </p:notesMasterIdLst>
  <p:handoutMasterIdLst>
    <p:handoutMasterId r:id="rId21"/>
  </p:handoutMasterIdLst>
  <p:sldIdLst>
    <p:sldId id="256" r:id="rId2"/>
    <p:sldId id="266" r:id="rId3"/>
    <p:sldId id="267" r:id="rId4"/>
    <p:sldId id="268" r:id="rId5"/>
    <p:sldId id="269" r:id="rId6"/>
    <p:sldId id="270" r:id="rId7"/>
    <p:sldId id="280" r:id="rId8"/>
    <p:sldId id="281" r:id="rId9"/>
    <p:sldId id="282" r:id="rId10"/>
    <p:sldId id="284" r:id="rId11"/>
    <p:sldId id="286" r:id="rId12"/>
    <p:sldId id="273" r:id="rId13"/>
    <p:sldId id="274" r:id="rId14"/>
    <p:sldId id="275" r:id="rId15"/>
    <p:sldId id="276" r:id="rId16"/>
    <p:sldId id="277" r:id="rId17"/>
    <p:sldId id="278" r:id="rId18"/>
    <p:sldId id="265" r:id="rId19"/>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B6B53"/>
    <a:srgbClr val="EE6E60"/>
    <a:srgbClr val="E83320"/>
    <a:srgbClr val="EF1928"/>
    <a:srgbClr val="D83048"/>
    <a:srgbClr val="CC0000"/>
    <a:srgbClr val="FF2929"/>
    <a:srgbClr val="A2C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15625" autoAdjust="0"/>
    <p:restoredTop sz="84740" autoAdjust="0"/>
  </p:normalViewPr>
  <p:slideViewPr>
    <p:cSldViewPr snapToGrid="0">
      <p:cViewPr varScale="1">
        <p:scale>
          <a:sx n="73" d="100"/>
          <a:sy n="73" d="100"/>
        </p:scale>
        <p:origin x="2251" y="6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210DC6-5AAF-4D8B-A53F-650161E89179}" type="doc">
      <dgm:prSet loTypeId="urn:microsoft.com/office/officeart/2005/8/layout/hierarchy3" loCatId="hierarchy" qsTypeId="urn:microsoft.com/office/officeart/2005/8/quickstyle/simple1" qsCatId="simple" csTypeId="urn:microsoft.com/office/officeart/2005/8/colors/accent0_3" csCatId="mainScheme" phldr="1"/>
      <dgm:spPr/>
      <dgm:t>
        <a:bodyPr/>
        <a:lstStyle/>
        <a:p>
          <a:endParaRPr lang="en-MY"/>
        </a:p>
      </dgm:t>
    </dgm:pt>
    <dgm:pt modelId="{6D0148CC-DE83-49D0-A86C-D10357A3CD18}">
      <dgm:prSet phldrT="[Text]"/>
      <dgm:spPr/>
      <dgm:t>
        <a:bodyPr/>
        <a:lstStyle/>
        <a:p>
          <a:r>
            <a:rPr lang="en-US" altLang="en-US" dirty="0"/>
            <a:t>Supervised</a:t>
          </a:r>
          <a:endParaRPr lang="en-MY" dirty="0"/>
        </a:p>
      </dgm:t>
    </dgm:pt>
    <dgm:pt modelId="{A6F5C90E-485B-496F-B284-4C24E36EFC9D}" type="parTrans" cxnId="{A852AE8A-84FA-46C2-982E-2D19B98B7BC6}">
      <dgm:prSet/>
      <dgm:spPr/>
      <dgm:t>
        <a:bodyPr/>
        <a:lstStyle/>
        <a:p>
          <a:endParaRPr lang="en-MY"/>
        </a:p>
      </dgm:t>
    </dgm:pt>
    <dgm:pt modelId="{A2AA04B3-9DC5-42D5-98A5-6891B8DEB7A6}" type="sibTrans" cxnId="{A852AE8A-84FA-46C2-982E-2D19B98B7BC6}">
      <dgm:prSet/>
      <dgm:spPr/>
      <dgm:t>
        <a:bodyPr/>
        <a:lstStyle/>
        <a:p>
          <a:endParaRPr lang="en-MY"/>
        </a:p>
      </dgm:t>
    </dgm:pt>
    <dgm:pt modelId="{F8F673C6-7830-4FB7-B820-B18931DCFCED}">
      <dgm:prSet/>
      <dgm:spPr/>
      <dgm:t>
        <a:bodyPr/>
        <a:lstStyle/>
        <a:p>
          <a:r>
            <a:rPr lang="en-US" altLang="en-US" dirty="0"/>
            <a:t>Unsupervised</a:t>
          </a:r>
        </a:p>
      </dgm:t>
    </dgm:pt>
    <dgm:pt modelId="{C2A0D5C3-DF6F-4BE2-85C3-F6888F05A2F0}" type="parTrans" cxnId="{D20BA80D-715D-453D-A4CF-250DB91119C3}">
      <dgm:prSet/>
      <dgm:spPr/>
      <dgm:t>
        <a:bodyPr/>
        <a:lstStyle/>
        <a:p>
          <a:endParaRPr lang="en-MY"/>
        </a:p>
      </dgm:t>
    </dgm:pt>
    <dgm:pt modelId="{FE67AC8B-8E87-4B45-9472-B4805E407E99}" type="sibTrans" cxnId="{D20BA80D-715D-453D-A4CF-250DB91119C3}">
      <dgm:prSet/>
      <dgm:spPr/>
      <dgm:t>
        <a:bodyPr/>
        <a:lstStyle/>
        <a:p>
          <a:endParaRPr lang="en-MY"/>
        </a:p>
      </dgm:t>
    </dgm:pt>
    <dgm:pt modelId="{EEE7FC55-D063-47E5-AC1F-1F42F6561B54}">
      <dgm:prSet/>
      <dgm:spPr/>
      <dgm:t>
        <a:bodyPr/>
        <a:lstStyle/>
        <a:p>
          <a:r>
            <a:rPr lang="en-US" altLang="en-US" dirty="0"/>
            <a:t>Clustering </a:t>
          </a:r>
        </a:p>
      </dgm:t>
    </dgm:pt>
    <dgm:pt modelId="{AB80F807-8E79-4D92-9B54-E637358AB6CA}" type="parTrans" cxnId="{9E8E283B-7671-4759-9A92-796EFF2975F6}">
      <dgm:prSet/>
      <dgm:spPr/>
      <dgm:t>
        <a:bodyPr/>
        <a:lstStyle/>
        <a:p>
          <a:endParaRPr lang="en-MY"/>
        </a:p>
      </dgm:t>
    </dgm:pt>
    <dgm:pt modelId="{BD49635F-6FCD-411B-84D7-E1DA38D86FAD}" type="sibTrans" cxnId="{9E8E283B-7671-4759-9A92-796EFF2975F6}">
      <dgm:prSet/>
      <dgm:spPr/>
      <dgm:t>
        <a:bodyPr/>
        <a:lstStyle/>
        <a:p>
          <a:endParaRPr lang="en-MY"/>
        </a:p>
      </dgm:t>
    </dgm:pt>
    <dgm:pt modelId="{3C45D17D-2591-4031-A7D9-6706C528BF54}">
      <dgm:prSet/>
      <dgm:spPr/>
      <dgm:t>
        <a:bodyPr/>
        <a:lstStyle/>
        <a:p>
          <a:r>
            <a:rPr lang="en-US" altLang="en-US" dirty="0"/>
            <a:t>Association Rule Discovery </a:t>
          </a:r>
        </a:p>
      </dgm:t>
    </dgm:pt>
    <dgm:pt modelId="{2AD2815C-0132-4DF9-94EB-63A83C8F369D}" type="parTrans" cxnId="{162D1755-9892-4ED2-BBA3-9F23653F2F51}">
      <dgm:prSet/>
      <dgm:spPr/>
      <dgm:t>
        <a:bodyPr/>
        <a:lstStyle/>
        <a:p>
          <a:endParaRPr lang="en-MY"/>
        </a:p>
      </dgm:t>
    </dgm:pt>
    <dgm:pt modelId="{DCBFA6A4-64B5-4F47-8581-DBFBD25D90BE}" type="sibTrans" cxnId="{162D1755-9892-4ED2-BBA3-9F23653F2F51}">
      <dgm:prSet/>
      <dgm:spPr/>
      <dgm:t>
        <a:bodyPr/>
        <a:lstStyle/>
        <a:p>
          <a:endParaRPr lang="en-MY"/>
        </a:p>
      </dgm:t>
    </dgm:pt>
    <dgm:pt modelId="{721FEF19-D0F0-4DB0-B8C3-6DA75FC12DAC}">
      <dgm:prSet/>
      <dgm:spPr/>
      <dgm:t>
        <a:bodyPr/>
        <a:lstStyle/>
        <a:p>
          <a:r>
            <a:rPr lang="en-US" altLang="en-US" dirty="0"/>
            <a:t>Sequential Pattern Discovery </a:t>
          </a:r>
        </a:p>
      </dgm:t>
    </dgm:pt>
    <dgm:pt modelId="{1496317A-CD06-4D72-A571-588E6094AB4A}" type="parTrans" cxnId="{F92AC930-9F41-4236-A342-FE2F74E2781E}">
      <dgm:prSet/>
      <dgm:spPr/>
      <dgm:t>
        <a:bodyPr/>
        <a:lstStyle/>
        <a:p>
          <a:endParaRPr lang="en-MY"/>
        </a:p>
      </dgm:t>
    </dgm:pt>
    <dgm:pt modelId="{AF72DF73-8749-43C4-AE82-393C48B4F8EE}" type="sibTrans" cxnId="{F92AC930-9F41-4236-A342-FE2F74E2781E}">
      <dgm:prSet/>
      <dgm:spPr/>
      <dgm:t>
        <a:bodyPr/>
        <a:lstStyle/>
        <a:p>
          <a:endParaRPr lang="en-MY"/>
        </a:p>
      </dgm:t>
    </dgm:pt>
    <dgm:pt modelId="{E91C40BF-4215-47A1-83E8-1BC29C3C8435}">
      <dgm:prSet/>
      <dgm:spPr/>
      <dgm:t>
        <a:bodyPr/>
        <a:lstStyle/>
        <a:p>
          <a:r>
            <a:rPr lang="en-US" altLang="en-US" dirty="0"/>
            <a:t>Anomaly Detection</a:t>
          </a:r>
        </a:p>
      </dgm:t>
    </dgm:pt>
    <dgm:pt modelId="{9A7781E0-5F2D-4BB8-8B2C-120B668FB367}" type="parTrans" cxnId="{089006AF-25A6-48A6-A893-22E417FAD683}">
      <dgm:prSet/>
      <dgm:spPr/>
      <dgm:t>
        <a:bodyPr/>
        <a:lstStyle/>
        <a:p>
          <a:endParaRPr lang="en-US"/>
        </a:p>
      </dgm:t>
    </dgm:pt>
    <dgm:pt modelId="{46D0E3F5-513F-48D3-89C6-1D841F8C397F}" type="sibTrans" cxnId="{089006AF-25A6-48A6-A893-22E417FAD683}">
      <dgm:prSet/>
      <dgm:spPr/>
      <dgm:t>
        <a:bodyPr/>
        <a:lstStyle/>
        <a:p>
          <a:endParaRPr lang="en-US"/>
        </a:p>
      </dgm:t>
    </dgm:pt>
    <dgm:pt modelId="{733EB5F6-8F8F-4265-A02B-27BE4973F027}" type="pres">
      <dgm:prSet presAssocID="{DD210DC6-5AAF-4D8B-A53F-650161E89179}" presName="diagram" presStyleCnt="0">
        <dgm:presLayoutVars>
          <dgm:chPref val="1"/>
          <dgm:dir/>
          <dgm:animOne val="branch"/>
          <dgm:animLvl val="lvl"/>
          <dgm:resizeHandles/>
        </dgm:presLayoutVars>
      </dgm:prSet>
      <dgm:spPr/>
    </dgm:pt>
    <dgm:pt modelId="{674ADF9E-14B0-48C3-93E5-52234E3D96C8}" type="pres">
      <dgm:prSet presAssocID="{6D0148CC-DE83-49D0-A86C-D10357A3CD18}" presName="root" presStyleCnt="0"/>
      <dgm:spPr/>
    </dgm:pt>
    <dgm:pt modelId="{32BB7220-3A30-4513-BFA4-C5ECFE8F834A}" type="pres">
      <dgm:prSet presAssocID="{6D0148CC-DE83-49D0-A86C-D10357A3CD18}" presName="rootComposite" presStyleCnt="0"/>
      <dgm:spPr/>
    </dgm:pt>
    <dgm:pt modelId="{851CB45B-0BEF-4AB8-9F82-01550953F3F5}" type="pres">
      <dgm:prSet presAssocID="{6D0148CC-DE83-49D0-A86C-D10357A3CD18}" presName="rootText" presStyleLbl="node1" presStyleIdx="0" presStyleCnt="2"/>
      <dgm:spPr/>
    </dgm:pt>
    <dgm:pt modelId="{871E2237-2CC2-4093-971B-2AB5E7352D9C}" type="pres">
      <dgm:prSet presAssocID="{6D0148CC-DE83-49D0-A86C-D10357A3CD18}" presName="rootConnector" presStyleLbl="node1" presStyleIdx="0" presStyleCnt="2"/>
      <dgm:spPr/>
    </dgm:pt>
    <dgm:pt modelId="{1DF41946-AFE7-4C04-918D-A9395C2A584A}" type="pres">
      <dgm:prSet presAssocID="{6D0148CC-DE83-49D0-A86C-D10357A3CD18}" presName="childShape" presStyleCnt="0"/>
      <dgm:spPr/>
    </dgm:pt>
    <dgm:pt modelId="{90AF121F-4FCC-4F53-BDBF-D1FDD69664D4}" type="pres">
      <dgm:prSet presAssocID="{F8F673C6-7830-4FB7-B820-B18931DCFCED}" presName="root" presStyleCnt="0"/>
      <dgm:spPr/>
    </dgm:pt>
    <dgm:pt modelId="{2FFD7EF6-DA47-4B3C-8D68-DE18F16B6A7B}" type="pres">
      <dgm:prSet presAssocID="{F8F673C6-7830-4FB7-B820-B18931DCFCED}" presName="rootComposite" presStyleCnt="0"/>
      <dgm:spPr/>
    </dgm:pt>
    <dgm:pt modelId="{DBCC344C-B817-4D7C-8C78-A6C53B482C64}" type="pres">
      <dgm:prSet presAssocID="{F8F673C6-7830-4FB7-B820-B18931DCFCED}" presName="rootText" presStyleLbl="node1" presStyleIdx="1" presStyleCnt="2"/>
      <dgm:spPr/>
    </dgm:pt>
    <dgm:pt modelId="{38BA11C6-856A-419C-B9AE-E7AF2C171CF9}" type="pres">
      <dgm:prSet presAssocID="{F8F673C6-7830-4FB7-B820-B18931DCFCED}" presName="rootConnector" presStyleLbl="node1" presStyleIdx="1" presStyleCnt="2"/>
      <dgm:spPr/>
    </dgm:pt>
    <dgm:pt modelId="{F36474F5-60D4-48DE-B5E6-17FFE197AE67}" type="pres">
      <dgm:prSet presAssocID="{F8F673C6-7830-4FB7-B820-B18931DCFCED}" presName="childShape" presStyleCnt="0"/>
      <dgm:spPr/>
    </dgm:pt>
    <dgm:pt modelId="{5B7069EC-2206-47D8-BE24-AC1C9F292B3D}" type="pres">
      <dgm:prSet presAssocID="{AB80F807-8E79-4D92-9B54-E637358AB6CA}" presName="Name13" presStyleLbl="parChTrans1D2" presStyleIdx="0" presStyleCnt="4"/>
      <dgm:spPr/>
    </dgm:pt>
    <dgm:pt modelId="{0645F31A-BCC5-44D5-9102-01F803C1C72F}" type="pres">
      <dgm:prSet presAssocID="{EEE7FC55-D063-47E5-AC1F-1F42F6561B54}" presName="childText" presStyleLbl="bgAcc1" presStyleIdx="0" presStyleCnt="4">
        <dgm:presLayoutVars>
          <dgm:bulletEnabled val="1"/>
        </dgm:presLayoutVars>
      </dgm:prSet>
      <dgm:spPr/>
    </dgm:pt>
    <dgm:pt modelId="{AB23E7BC-80AD-422C-8888-E83D72799E96}" type="pres">
      <dgm:prSet presAssocID="{2AD2815C-0132-4DF9-94EB-63A83C8F369D}" presName="Name13" presStyleLbl="parChTrans1D2" presStyleIdx="1" presStyleCnt="4"/>
      <dgm:spPr/>
    </dgm:pt>
    <dgm:pt modelId="{20E7DA68-DB45-4C73-B784-BC307E9B77A7}" type="pres">
      <dgm:prSet presAssocID="{3C45D17D-2591-4031-A7D9-6706C528BF54}" presName="childText" presStyleLbl="bgAcc1" presStyleIdx="1" presStyleCnt="4">
        <dgm:presLayoutVars>
          <dgm:bulletEnabled val="1"/>
        </dgm:presLayoutVars>
      </dgm:prSet>
      <dgm:spPr/>
    </dgm:pt>
    <dgm:pt modelId="{D72AEF4A-3A56-46C8-99BB-2BC569DF115A}" type="pres">
      <dgm:prSet presAssocID="{1496317A-CD06-4D72-A571-588E6094AB4A}" presName="Name13" presStyleLbl="parChTrans1D2" presStyleIdx="2" presStyleCnt="4"/>
      <dgm:spPr/>
    </dgm:pt>
    <dgm:pt modelId="{19916D4E-0F47-44D5-BAF0-32786F2E95A9}" type="pres">
      <dgm:prSet presAssocID="{721FEF19-D0F0-4DB0-B8C3-6DA75FC12DAC}" presName="childText" presStyleLbl="bgAcc1" presStyleIdx="2" presStyleCnt="4">
        <dgm:presLayoutVars>
          <dgm:bulletEnabled val="1"/>
        </dgm:presLayoutVars>
      </dgm:prSet>
      <dgm:spPr/>
    </dgm:pt>
    <dgm:pt modelId="{B4078A5F-414A-45C0-B3ED-5ED86B7217F8}" type="pres">
      <dgm:prSet presAssocID="{9A7781E0-5F2D-4BB8-8B2C-120B668FB367}" presName="Name13" presStyleLbl="parChTrans1D2" presStyleIdx="3" presStyleCnt="4"/>
      <dgm:spPr/>
    </dgm:pt>
    <dgm:pt modelId="{65C713AE-059B-4D00-B7A4-D65F485EC5B4}" type="pres">
      <dgm:prSet presAssocID="{E91C40BF-4215-47A1-83E8-1BC29C3C8435}" presName="childText" presStyleLbl="bgAcc1" presStyleIdx="3" presStyleCnt="4">
        <dgm:presLayoutVars>
          <dgm:bulletEnabled val="1"/>
        </dgm:presLayoutVars>
      </dgm:prSet>
      <dgm:spPr/>
    </dgm:pt>
  </dgm:ptLst>
  <dgm:cxnLst>
    <dgm:cxn modelId="{D20BA80D-715D-453D-A4CF-250DB91119C3}" srcId="{DD210DC6-5AAF-4D8B-A53F-650161E89179}" destId="{F8F673C6-7830-4FB7-B820-B18931DCFCED}" srcOrd="1" destOrd="0" parTransId="{C2A0D5C3-DF6F-4BE2-85C3-F6888F05A2F0}" sibTransId="{FE67AC8B-8E87-4B45-9472-B4805E407E99}"/>
    <dgm:cxn modelId="{24CD8D19-D4F9-4249-A250-A0B82732C747}" type="presOf" srcId="{6D0148CC-DE83-49D0-A86C-D10357A3CD18}" destId="{871E2237-2CC2-4093-971B-2AB5E7352D9C}" srcOrd="1" destOrd="0" presId="urn:microsoft.com/office/officeart/2005/8/layout/hierarchy3"/>
    <dgm:cxn modelId="{E3B2761C-FF9E-498A-BAA7-E565D2E44ADD}" type="presOf" srcId="{9A7781E0-5F2D-4BB8-8B2C-120B668FB367}" destId="{B4078A5F-414A-45C0-B3ED-5ED86B7217F8}" srcOrd="0" destOrd="0" presId="urn:microsoft.com/office/officeart/2005/8/layout/hierarchy3"/>
    <dgm:cxn modelId="{B02C762D-677B-4016-84F4-904B1799425A}" type="presOf" srcId="{EEE7FC55-D063-47E5-AC1F-1F42F6561B54}" destId="{0645F31A-BCC5-44D5-9102-01F803C1C72F}" srcOrd="0" destOrd="0" presId="urn:microsoft.com/office/officeart/2005/8/layout/hierarchy3"/>
    <dgm:cxn modelId="{F92AC930-9F41-4236-A342-FE2F74E2781E}" srcId="{F8F673C6-7830-4FB7-B820-B18931DCFCED}" destId="{721FEF19-D0F0-4DB0-B8C3-6DA75FC12DAC}" srcOrd="2" destOrd="0" parTransId="{1496317A-CD06-4D72-A571-588E6094AB4A}" sibTransId="{AF72DF73-8749-43C4-AE82-393C48B4F8EE}"/>
    <dgm:cxn modelId="{DAE7E935-21B1-46D3-8EE5-F34B742CE730}" type="presOf" srcId="{E91C40BF-4215-47A1-83E8-1BC29C3C8435}" destId="{65C713AE-059B-4D00-B7A4-D65F485EC5B4}" srcOrd="0" destOrd="0" presId="urn:microsoft.com/office/officeart/2005/8/layout/hierarchy3"/>
    <dgm:cxn modelId="{ABA97C36-480F-458C-95ED-274973B2DC91}" type="presOf" srcId="{AB80F807-8E79-4D92-9B54-E637358AB6CA}" destId="{5B7069EC-2206-47D8-BE24-AC1C9F292B3D}" srcOrd="0" destOrd="0" presId="urn:microsoft.com/office/officeart/2005/8/layout/hierarchy3"/>
    <dgm:cxn modelId="{9E8E283B-7671-4759-9A92-796EFF2975F6}" srcId="{F8F673C6-7830-4FB7-B820-B18931DCFCED}" destId="{EEE7FC55-D063-47E5-AC1F-1F42F6561B54}" srcOrd="0" destOrd="0" parTransId="{AB80F807-8E79-4D92-9B54-E637358AB6CA}" sibTransId="{BD49635F-6FCD-411B-84D7-E1DA38D86FAD}"/>
    <dgm:cxn modelId="{46588767-893B-4EFC-BC7E-0F18C5082356}" type="presOf" srcId="{1496317A-CD06-4D72-A571-588E6094AB4A}" destId="{D72AEF4A-3A56-46C8-99BB-2BC569DF115A}" srcOrd="0" destOrd="0" presId="urn:microsoft.com/office/officeart/2005/8/layout/hierarchy3"/>
    <dgm:cxn modelId="{98AA614C-5174-4A88-B3E8-FB6F13EBFA2B}" type="presOf" srcId="{DD210DC6-5AAF-4D8B-A53F-650161E89179}" destId="{733EB5F6-8F8F-4265-A02B-27BE4973F027}" srcOrd="0" destOrd="0" presId="urn:microsoft.com/office/officeart/2005/8/layout/hierarchy3"/>
    <dgm:cxn modelId="{162D1755-9892-4ED2-BBA3-9F23653F2F51}" srcId="{F8F673C6-7830-4FB7-B820-B18931DCFCED}" destId="{3C45D17D-2591-4031-A7D9-6706C528BF54}" srcOrd="1" destOrd="0" parTransId="{2AD2815C-0132-4DF9-94EB-63A83C8F369D}" sibTransId="{DCBFA6A4-64B5-4F47-8581-DBFBD25D90BE}"/>
    <dgm:cxn modelId="{A852AE8A-84FA-46C2-982E-2D19B98B7BC6}" srcId="{DD210DC6-5AAF-4D8B-A53F-650161E89179}" destId="{6D0148CC-DE83-49D0-A86C-D10357A3CD18}" srcOrd="0" destOrd="0" parTransId="{A6F5C90E-485B-496F-B284-4C24E36EFC9D}" sibTransId="{A2AA04B3-9DC5-42D5-98A5-6891B8DEB7A6}"/>
    <dgm:cxn modelId="{9DAEF991-1E56-4701-BAAD-AC02B0969ABE}" type="presOf" srcId="{6D0148CC-DE83-49D0-A86C-D10357A3CD18}" destId="{851CB45B-0BEF-4AB8-9F82-01550953F3F5}" srcOrd="0" destOrd="0" presId="urn:microsoft.com/office/officeart/2005/8/layout/hierarchy3"/>
    <dgm:cxn modelId="{5D83AF9A-23FC-42D5-91FE-FF6B919540CF}" type="presOf" srcId="{2AD2815C-0132-4DF9-94EB-63A83C8F369D}" destId="{AB23E7BC-80AD-422C-8888-E83D72799E96}" srcOrd="0" destOrd="0" presId="urn:microsoft.com/office/officeart/2005/8/layout/hierarchy3"/>
    <dgm:cxn modelId="{0150E09F-C942-49D0-AE8A-E47B01E9BE00}" type="presOf" srcId="{721FEF19-D0F0-4DB0-B8C3-6DA75FC12DAC}" destId="{19916D4E-0F47-44D5-BAF0-32786F2E95A9}" srcOrd="0" destOrd="0" presId="urn:microsoft.com/office/officeart/2005/8/layout/hierarchy3"/>
    <dgm:cxn modelId="{089006AF-25A6-48A6-A893-22E417FAD683}" srcId="{F8F673C6-7830-4FB7-B820-B18931DCFCED}" destId="{E91C40BF-4215-47A1-83E8-1BC29C3C8435}" srcOrd="3" destOrd="0" parTransId="{9A7781E0-5F2D-4BB8-8B2C-120B668FB367}" sibTransId="{46D0E3F5-513F-48D3-89C6-1D841F8C397F}"/>
    <dgm:cxn modelId="{08DA30C3-0854-4493-88BB-7DC60146A9CC}" type="presOf" srcId="{3C45D17D-2591-4031-A7D9-6706C528BF54}" destId="{20E7DA68-DB45-4C73-B784-BC307E9B77A7}" srcOrd="0" destOrd="0" presId="urn:microsoft.com/office/officeart/2005/8/layout/hierarchy3"/>
    <dgm:cxn modelId="{2B034ED7-5229-41BE-8AB0-47A0CB3B7823}" type="presOf" srcId="{F8F673C6-7830-4FB7-B820-B18931DCFCED}" destId="{DBCC344C-B817-4D7C-8C78-A6C53B482C64}" srcOrd="0" destOrd="0" presId="urn:microsoft.com/office/officeart/2005/8/layout/hierarchy3"/>
    <dgm:cxn modelId="{9849FEFA-B171-4AA1-AC3F-2562A80E9854}" type="presOf" srcId="{F8F673C6-7830-4FB7-B820-B18931DCFCED}" destId="{38BA11C6-856A-419C-B9AE-E7AF2C171CF9}" srcOrd="1" destOrd="0" presId="urn:microsoft.com/office/officeart/2005/8/layout/hierarchy3"/>
    <dgm:cxn modelId="{0D2E25B6-7F16-4F11-B58A-36C865AE14DC}" type="presParOf" srcId="{733EB5F6-8F8F-4265-A02B-27BE4973F027}" destId="{674ADF9E-14B0-48C3-93E5-52234E3D96C8}" srcOrd="0" destOrd="0" presId="urn:microsoft.com/office/officeart/2005/8/layout/hierarchy3"/>
    <dgm:cxn modelId="{6BDD71C1-F02E-4268-8DEA-AFEAF0A8D535}" type="presParOf" srcId="{674ADF9E-14B0-48C3-93E5-52234E3D96C8}" destId="{32BB7220-3A30-4513-BFA4-C5ECFE8F834A}" srcOrd="0" destOrd="0" presId="urn:microsoft.com/office/officeart/2005/8/layout/hierarchy3"/>
    <dgm:cxn modelId="{65B6A455-4579-414F-9E92-FD1D1F1ED08C}" type="presParOf" srcId="{32BB7220-3A30-4513-BFA4-C5ECFE8F834A}" destId="{851CB45B-0BEF-4AB8-9F82-01550953F3F5}" srcOrd="0" destOrd="0" presId="urn:microsoft.com/office/officeart/2005/8/layout/hierarchy3"/>
    <dgm:cxn modelId="{656EA463-CA0E-41C1-8D9C-0AE72E79030F}" type="presParOf" srcId="{32BB7220-3A30-4513-BFA4-C5ECFE8F834A}" destId="{871E2237-2CC2-4093-971B-2AB5E7352D9C}" srcOrd="1" destOrd="0" presId="urn:microsoft.com/office/officeart/2005/8/layout/hierarchy3"/>
    <dgm:cxn modelId="{06A9A4BE-7815-4B3A-A068-7FD6DA360F12}" type="presParOf" srcId="{674ADF9E-14B0-48C3-93E5-52234E3D96C8}" destId="{1DF41946-AFE7-4C04-918D-A9395C2A584A}" srcOrd="1" destOrd="0" presId="urn:microsoft.com/office/officeart/2005/8/layout/hierarchy3"/>
    <dgm:cxn modelId="{890B098D-73C5-4992-AC9D-F752DFEA72BF}" type="presParOf" srcId="{733EB5F6-8F8F-4265-A02B-27BE4973F027}" destId="{90AF121F-4FCC-4F53-BDBF-D1FDD69664D4}" srcOrd="1" destOrd="0" presId="urn:microsoft.com/office/officeart/2005/8/layout/hierarchy3"/>
    <dgm:cxn modelId="{AEA0DB5E-1841-4EF1-A247-7D748770FBD2}" type="presParOf" srcId="{90AF121F-4FCC-4F53-BDBF-D1FDD69664D4}" destId="{2FFD7EF6-DA47-4B3C-8D68-DE18F16B6A7B}" srcOrd="0" destOrd="0" presId="urn:microsoft.com/office/officeart/2005/8/layout/hierarchy3"/>
    <dgm:cxn modelId="{A3E4A896-F1FB-4C3D-ADBA-4989DDEEA1D5}" type="presParOf" srcId="{2FFD7EF6-DA47-4B3C-8D68-DE18F16B6A7B}" destId="{DBCC344C-B817-4D7C-8C78-A6C53B482C64}" srcOrd="0" destOrd="0" presId="urn:microsoft.com/office/officeart/2005/8/layout/hierarchy3"/>
    <dgm:cxn modelId="{14B9683A-D33F-4A2B-825F-785EBD47F5F1}" type="presParOf" srcId="{2FFD7EF6-DA47-4B3C-8D68-DE18F16B6A7B}" destId="{38BA11C6-856A-419C-B9AE-E7AF2C171CF9}" srcOrd="1" destOrd="0" presId="urn:microsoft.com/office/officeart/2005/8/layout/hierarchy3"/>
    <dgm:cxn modelId="{0A57A369-EB81-4E5F-B4C6-78856266AF65}" type="presParOf" srcId="{90AF121F-4FCC-4F53-BDBF-D1FDD69664D4}" destId="{F36474F5-60D4-48DE-B5E6-17FFE197AE67}" srcOrd="1" destOrd="0" presId="urn:microsoft.com/office/officeart/2005/8/layout/hierarchy3"/>
    <dgm:cxn modelId="{E0827F88-B81F-47ED-9C12-F7059ABF95C5}" type="presParOf" srcId="{F36474F5-60D4-48DE-B5E6-17FFE197AE67}" destId="{5B7069EC-2206-47D8-BE24-AC1C9F292B3D}" srcOrd="0" destOrd="0" presId="urn:microsoft.com/office/officeart/2005/8/layout/hierarchy3"/>
    <dgm:cxn modelId="{334C3A76-D29B-4539-B088-87B8CCDC9ECC}" type="presParOf" srcId="{F36474F5-60D4-48DE-B5E6-17FFE197AE67}" destId="{0645F31A-BCC5-44D5-9102-01F803C1C72F}" srcOrd="1" destOrd="0" presId="urn:microsoft.com/office/officeart/2005/8/layout/hierarchy3"/>
    <dgm:cxn modelId="{D2DEFEAE-0E9B-42E3-96DC-A5DD49E3B9F2}" type="presParOf" srcId="{F36474F5-60D4-48DE-B5E6-17FFE197AE67}" destId="{AB23E7BC-80AD-422C-8888-E83D72799E96}" srcOrd="2" destOrd="0" presId="urn:microsoft.com/office/officeart/2005/8/layout/hierarchy3"/>
    <dgm:cxn modelId="{55CB9E4F-165E-4667-A8EA-997F5DFF59A1}" type="presParOf" srcId="{F36474F5-60D4-48DE-B5E6-17FFE197AE67}" destId="{20E7DA68-DB45-4C73-B784-BC307E9B77A7}" srcOrd="3" destOrd="0" presId="urn:microsoft.com/office/officeart/2005/8/layout/hierarchy3"/>
    <dgm:cxn modelId="{984DA3DF-B4DE-4C53-B233-0F943222C859}" type="presParOf" srcId="{F36474F5-60D4-48DE-B5E6-17FFE197AE67}" destId="{D72AEF4A-3A56-46C8-99BB-2BC569DF115A}" srcOrd="4" destOrd="0" presId="urn:microsoft.com/office/officeart/2005/8/layout/hierarchy3"/>
    <dgm:cxn modelId="{D788FAD7-38B0-497E-A4E9-FED1883FA4B9}" type="presParOf" srcId="{F36474F5-60D4-48DE-B5E6-17FFE197AE67}" destId="{19916D4E-0F47-44D5-BAF0-32786F2E95A9}" srcOrd="5" destOrd="0" presId="urn:microsoft.com/office/officeart/2005/8/layout/hierarchy3"/>
    <dgm:cxn modelId="{B0F7D791-F53E-4EE3-BAF3-CA43A820DB3E}" type="presParOf" srcId="{F36474F5-60D4-48DE-B5E6-17FFE197AE67}" destId="{B4078A5F-414A-45C0-B3ED-5ED86B7217F8}" srcOrd="6" destOrd="0" presId="urn:microsoft.com/office/officeart/2005/8/layout/hierarchy3"/>
    <dgm:cxn modelId="{0C669C40-97FE-4623-A360-FC95BBE2EA9B}" type="presParOf" srcId="{F36474F5-60D4-48DE-B5E6-17FFE197AE67}" destId="{65C713AE-059B-4D00-B7A4-D65F485EC5B4}" srcOrd="7"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210DC6-5AAF-4D8B-A53F-650161E89179}" type="doc">
      <dgm:prSet loTypeId="urn:microsoft.com/office/officeart/2005/8/layout/hierarchy3" loCatId="hierarchy" qsTypeId="urn:microsoft.com/office/officeart/2005/8/quickstyle/simple1" qsCatId="simple" csTypeId="urn:microsoft.com/office/officeart/2005/8/colors/accent0_3" csCatId="mainScheme" phldr="1"/>
      <dgm:spPr/>
      <dgm:t>
        <a:bodyPr/>
        <a:lstStyle/>
        <a:p>
          <a:endParaRPr lang="en-MY"/>
        </a:p>
      </dgm:t>
    </dgm:pt>
    <dgm:pt modelId="{6D0148CC-DE83-49D0-A86C-D10357A3CD18}">
      <dgm:prSet phldrT="[Text]"/>
      <dgm:spPr/>
      <dgm:t>
        <a:bodyPr/>
        <a:lstStyle/>
        <a:p>
          <a:r>
            <a:rPr lang="en-US" altLang="en-US" dirty="0"/>
            <a:t>Supervised</a:t>
          </a:r>
          <a:endParaRPr lang="en-MY" dirty="0"/>
        </a:p>
      </dgm:t>
    </dgm:pt>
    <dgm:pt modelId="{A6F5C90E-485B-496F-B284-4C24E36EFC9D}" type="parTrans" cxnId="{A852AE8A-84FA-46C2-982E-2D19B98B7BC6}">
      <dgm:prSet/>
      <dgm:spPr/>
      <dgm:t>
        <a:bodyPr/>
        <a:lstStyle/>
        <a:p>
          <a:endParaRPr lang="en-MY"/>
        </a:p>
      </dgm:t>
    </dgm:pt>
    <dgm:pt modelId="{A2AA04B3-9DC5-42D5-98A5-6891B8DEB7A6}" type="sibTrans" cxnId="{A852AE8A-84FA-46C2-982E-2D19B98B7BC6}">
      <dgm:prSet/>
      <dgm:spPr/>
      <dgm:t>
        <a:bodyPr/>
        <a:lstStyle/>
        <a:p>
          <a:endParaRPr lang="en-MY"/>
        </a:p>
      </dgm:t>
    </dgm:pt>
    <dgm:pt modelId="{8B4FF5AF-6E8B-431B-8D4E-6337C04C8D79}">
      <dgm:prSet/>
      <dgm:spPr/>
      <dgm:t>
        <a:bodyPr/>
        <a:lstStyle/>
        <a:p>
          <a:r>
            <a:rPr lang="en-US" altLang="en-US" dirty="0"/>
            <a:t>Classification</a:t>
          </a:r>
        </a:p>
      </dgm:t>
    </dgm:pt>
    <dgm:pt modelId="{F8388EAA-68D8-4178-90E6-38AA42B8B3DB}" type="parTrans" cxnId="{531E0D87-96F5-48AB-9331-58D838512938}">
      <dgm:prSet/>
      <dgm:spPr/>
      <dgm:t>
        <a:bodyPr/>
        <a:lstStyle/>
        <a:p>
          <a:endParaRPr lang="en-MY"/>
        </a:p>
      </dgm:t>
    </dgm:pt>
    <dgm:pt modelId="{02CFE2BF-E2D7-490B-AB6F-EC8F3FD1EE57}" type="sibTrans" cxnId="{531E0D87-96F5-48AB-9331-58D838512938}">
      <dgm:prSet/>
      <dgm:spPr/>
      <dgm:t>
        <a:bodyPr/>
        <a:lstStyle/>
        <a:p>
          <a:endParaRPr lang="en-MY"/>
        </a:p>
      </dgm:t>
    </dgm:pt>
    <dgm:pt modelId="{F8F673C6-7830-4FB7-B820-B18931DCFCED}">
      <dgm:prSet/>
      <dgm:spPr/>
      <dgm:t>
        <a:bodyPr/>
        <a:lstStyle/>
        <a:p>
          <a:r>
            <a:rPr lang="en-US" altLang="en-US" dirty="0"/>
            <a:t>Unsupervised</a:t>
          </a:r>
        </a:p>
      </dgm:t>
    </dgm:pt>
    <dgm:pt modelId="{C2A0D5C3-DF6F-4BE2-85C3-F6888F05A2F0}" type="parTrans" cxnId="{D20BA80D-715D-453D-A4CF-250DB91119C3}">
      <dgm:prSet/>
      <dgm:spPr/>
      <dgm:t>
        <a:bodyPr/>
        <a:lstStyle/>
        <a:p>
          <a:endParaRPr lang="en-MY"/>
        </a:p>
      </dgm:t>
    </dgm:pt>
    <dgm:pt modelId="{FE67AC8B-8E87-4B45-9472-B4805E407E99}" type="sibTrans" cxnId="{D20BA80D-715D-453D-A4CF-250DB91119C3}">
      <dgm:prSet/>
      <dgm:spPr/>
      <dgm:t>
        <a:bodyPr/>
        <a:lstStyle/>
        <a:p>
          <a:endParaRPr lang="en-MY"/>
        </a:p>
      </dgm:t>
    </dgm:pt>
    <dgm:pt modelId="{EEE7FC55-D063-47E5-AC1F-1F42F6561B54}">
      <dgm:prSet/>
      <dgm:spPr/>
      <dgm:t>
        <a:bodyPr/>
        <a:lstStyle/>
        <a:p>
          <a:r>
            <a:rPr lang="en-US" altLang="en-US" dirty="0"/>
            <a:t>Clustering </a:t>
          </a:r>
        </a:p>
      </dgm:t>
    </dgm:pt>
    <dgm:pt modelId="{AB80F807-8E79-4D92-9B54-E637358AB6CA}" type="parTrans" cxnId="{9E8E283B-7671-4759-9A92-796EFF2975F6}">
      <dgm:prSet/>
      <dgm:spPr/>
      <dgm:t>
        <a:bodyPr/>
        <a:lstStyle/>
        <a:p>
          <a:endParaRPr lang="en-MY"/>
        </a:p>
      </dgm:t>
    </dgm:pt>
    <dgm:pt modelId="{BD49635F-6FCD-411B-84D7-E1DA38D86FAD}" type="sibTrans" cxnId="{9E8E283B-7671-4759-9A92-796EFF2975F6}">
      <dgm:prSet/>
      <dgm:spPr/>
      <dgm:t>
        <a:bodyPr/>
        <a:lstStyle/>
        <a:p>
          <a:endParaRPr lang="en-MY"/>
        </a:p>
      </dgm:t>
    </dgm:pt>
    <dgm:pt modelId="{B5FAB90D-C1CA-43EE-BB21-56D0B0D4B32B}">
      <dgm:prSet/>
      <dgm:spPr/>
      <dgm:t>
        <a:bodyPr/>
        <a:lstStyle/>
        <a:p>
          <a:r>
            <a:rPr lang="en-US" altLang="en-US" dirty="0"/>
            <a:t>Regression</a:t>
          </a:r>
        </a:p>
      </dgm:t>
    </dgm:pt>
    <dgm:pt modelId="{B9EAE7B3-D9BE-4170-8AC6-817064733B85}" type="parTrans" cxnId="{A8E902D7-3D11-4F25-B700-06901F21BB4D}">
      <dgm:prSet/>
      <dgm:spPr/>
      <dgm:t>
        <a:bodyPr/>
        <a:lstStyle/>
        <a:p>
          <a:endParaRPr lang="en-MY"/>
        </a:p>
      </dgm:t>
    </dgm:pt>
    <dgm:pt modelId="{7C9089E5-A8F7-4611-9096-453037DC94C8}" type="sibTrans" cxnId="{A8E902D7-3D11-4F25-B700-06901F21BB4D}">
      <dgm:prSet/>
      <dgm:spPr/>
      <dgm:t>
        <a:bodyPr/>
        <a:lstStyle/>
        <a:p>
          <a:endParaRPr lang="en-MY"/>
        </a:p>
      </dgm:t>
    </dgm:pt>
    <dgm:pt modelId="{508A67AA-9055-4628-AC50-907A90980963}">
      <dgm:prSet/>
      <dgm:spPr/>
      <dgm:t>
        <a:bodyPr/>
        <a:lstStyle/>
        <a:p>
          <a:r>
            <a:rPr lang="en-US" altLang="en-US" dirty="0"/>
            <a:t>Anomaly Detection</a:t>
          </a:r>
        </a:p>
      </dgm:t>
    </dgm:pt>
    <dgm:pt modelId="{960EA5DC-D791-4066-9FBC-DC8B1D23854D}" type="parTrans" cxnId="{535C3161-1803-4DBC-BC1B-D75833513A91}">
      <dgm:prSet/>
      <dgm:spPr/>
      <dgm:t>
        <a:bodyPr/>
        <a:lstStyle/>
        <a:p>
          <a:endParaRPr lang="en-MY"/>
        </a:p>
      </dgm:t>
    </dgm:pt>
    <dgm:pt modelId="{45A1A421-55A7-4AF2-A2B7-07A29B58B66F}" type="sibTrans" cxnId="{535C3161-1803-4DBC-BC1B-D75833513A91}">
      <dgm:prSet/>
      <dgm:spPr/>
      <dgm:t>
        <a:bodyPr/>
        <a:lstStyle/>
        <a:p>
          <a:endParaRPr lang="en-MY"/>
        </a:p>
      </dgm:t>
    </dgm:pt>
    <dgm:pt modelId="{3C45D17D-2591-4031-A7D9-6706C528BF54}">
      <dgm:prSet/>
      <dgm:spPr/>
      <dgm:t>
        <a:bodyPr/>
        <a:lstStyle/>
        <a:p>
          <a:r>
            <a:rPr lang="en-US" altLang="en-US" dirty="0"/>
            <a:t>Association Rule Discovery </a:t>
          </a:r>
        </a:p>
      </dgm:t>
    </dgm:pt>
    <dgm:pt modelId="{2AD2815C-0132-4DF9-94EB-63A83C8F369D}" type="parTrans" cxnId="{162D1755-9892-4ED2-BBA3-9F23653F2F51}">
      <dgm:prSet/>
      <dgm:spPr/>
      <dgm:t>
        <a:bodyPr/>
        <a:lstStyle/>
        <a:p>
          <a:endParaRPr lang="en-MY"/>
        </a:p>
      </dgm:t>
    </dgm:pt>
    <dgm:pt modelId="{DCBFA6A4-64B5-4F47-8581-DBFBD25D90BE}" type="sibTrans" cxnId="{162D1755-9892-4ED2-BBA3-9F23653F2F51}">
      <dgm:prSet/>
      <dgm:spPr/>
      <dgm:t>
        <a:bodyPr/>
        <a:lstStyle/>
        <a:p>
          <a:endParaRPr lang="en-MY"/>
        </a:p>
      </dgm:t>
    </dgm:pt>
    <dgm:pt modelId="{721FEF19-D0F0-4DB0-B8C3-6DA75FC12DAC}">
      <dgm:prSet/>
      <dgm:spPr/>
      <dgm:t>
        <a:bodyPr/>
        <a:lstStyle/>
        <a:p>
          <a:r>
            <a:rPr lang="en-US" altLang="en-US" dirty="0"/>
            <a:t>Sequential Pattern Discovery </a:t>
          </a:r>
        </a:p>
      </dgm:t>
    </dgm:pt>
    <dgm:pt modelId="{1496317A-CD06-4D72-A571-588E6094AB4A}" type="parTrans" cxnId="{F92AC930-9F41-4236-A342-FE2F74E2781E}">
      <dgm:prSet/>
      <dgm:spPr/>
      <dgm:t>
        <a:bodyPr/>
        <a:lstStyle/>
        <a:p>
          <a:endParaRPr lang="en-MY"/>
        </a:p>
      </dgm:t>
    </dgm:pt>
    <dgm:pt modelId="{AF72DF73-8749-43C4-AE82-393C48B4F8EE}" type="sibTrans" cxnId="{F92AC930-9F41-4236-A342-FE2F74E2781E}">
      <dgm:prSet/>
      <dgm:spPr/>
      <dgm:t>
        <a:bodyPr/>
        <a:lstStyle/>
        <a:p>
          <a:endParaRPr lang="en-MY"/>
        </a:p>
      </dgm:t>
    </dgm:pt>
    <dgm:pt modelId="{E91C40BF-4215-47A1-83E8-1BC29C3C8435}">
      <dgm:prSet/>
      <dgm:spPr/>
      <dgm:t>
        <a:bodyPr/>
        <a:lstStyle/>
        <a:p>
          <a:r>
            <a:rPr lang="en-US" altLang="en-US" dirty="0"/>
            <a:t>Anomaly Detection</a:t>
          </a:r>
        </a:p>
      </dgm:t>
    </dgm:pt>
    <dgm:pt modelId="{9A7781E0-5F2D-4BB8-8B2C-120B668FB367}" type="parTrans" cxnId="{089006AF-25A6-48A6-A893-22E417FAD683}">
      <dgm:prSet/>
      <dgm:spPr/>
      <dgm:t>
        <a:bodyPr/>
        <a:lstStyle/>
        <a:p>
          <a:endParaRPr lang="en-US"/>
        </a:p>
      </dgm:t>
    </dgm:pt>
    <dgm:pt modelId="{46D0E3F5-513F-48D3-89C6-1D841F8C397F}" type="sibTrans" cxnId="{089006AF-25A6-48A6-A893-22E417FAD683}">
      <dgm:prSet/>
      <dgm:spPr/>
      <dgm:t>
        <a:bodyPr/>
        <a:lstStyle/>
        <a:p>
          <a:endParaRPr lang="en-US"/>
        </a:p>
      </dgm:t>
    </dgm:pt>
    <dgm:pt modelId="{733EB5F6-8F8F-4265-A02B-27BE4973F027}" type="pres">
      <dgm:prSet presAssocID="{DD210DC6-5AAF-4D8B-A53F-650161E89179}" presName="diagram" presStyleCnt="0">
        <dgm:presLayoutVars>
          <dgm:chPref val="1"/>
          <dgm:dir/>
          <dgm:animOne val="branch"/>
          <dgm:animLvl val="lvl"/>
          <dgm:resizeHandles/>
        </dgm:presLayoutVars>
      </dgm:prSet>
      <dgm:spPr/>
    </dgm:pt>
    <dgm:pt modelId="{674ADF9E-14B0-48C3-93E5-52234E3D96C8}" type="pres">
      <dgm:prSet presAssocID="{6D0148CC-DE83-49D0-A86C-D10357A3CD18}" presName="root" presStyleCnt="0"/>
      <dgm:spPr/>
    </dgm:pt>
    <dgm:pt modelId="{32BB7220-3A30-4513-BFA4-C5ECFE8F834A}" type="pres">
      <dgm:prSet presAssocID="{6D0148CC-DE83-49D0-A86C-D10357A3CD18}" presName="rootComposite" presStyleCnt="0"/>
      <dgm:spPr/>
    </dgm:pt>
    <dgm:pt modelId="{851CB45B-0BEF-4AB8-9F82-01550953F3F5}" type="pres">
      <dgm:prSet presAssocID="{6D0148CC-DE83-49D0-A86C-D10357A3CD18}" presName="rootText" presStyleLbl="node1" presStyleIdx="0" presStyleCnt="2"/>
      <dgm:spPr/>
    </dgm:pt>
    <dgm:pt modelId="{871E2237-2CC2-4093-971B-2AB5E7352D9C}" type="pres">
      <dgm:prSet presAssocID="{6D0148CC-DE83-49D0-A86C-D10357A3CD18}" presName="rootConnector" presStyleLbl="node1" presStyleIdx="0" presStyleCnt="2"/>
      <dgm:spPr/>
    </dgm:pt>
    <dgm:pt modelId="{1DF41946-AFE7-4C04-918D-A9395C2A584A}" type="pres">
      <dgm:prSet presAssocID="{6D0148CC-DE83-49D0-A86C-D10357A3CD18}" presName="childShape" presStyleCnt="0"/>
      <dgm:spPr/>
    </dgm:pt>
    <dgm:pt modelId="{55EAC47F-3F63-4C46-86DB-470701B72C64}" type="pres">
      <dgm:prSet presAssocID="{F8388EAA-68D8-4178-90E6-38AA42B8B3DB}" presName="Name13" presStyleLbl="parChTrans1D2" presStyleIdx="0" presStyleCnt="7"/>
      <dgm:spPr/>
    </dgm:pt>
    <dgm:pt modelId="{0E66C603-720B-4861-8AF8-93010DF44FCA}" type="pres">
      <dgm:prSet presAssocID="{8B4FF5AF-6E8B-431B-8D4E-6337C04C8D79}" presName="childText" presStyleLbl="bgAcc1" presStyleIdx="0" presStyleCnt="7">
        <dgm:presLayoutVars>
          <dgm:bulletEnabled val="1"/>
        </dgm:presLayoutVars>
      </dgm:prSet>
      <dgm:spPr/>
    </dgm:pt>
    <dgm:pt modelId="{D60895D6-C2C7-472E-85D9-A2244E04B109}" type="pres">
      <dgm:prSet presAssocID="{B9EAE7B3-D9BE-4170-8AC6-817064733B85}" presName="Name13" presStyleLbl="parChTrans1D2" presStyleIdx="1" presStyleCnt="7"/>
      <dgm:spPr/>
    </dgm:pt>
    <dgm:pt modelId="{F06994A8-BE84-4042-AE94-5CA77C5B4E41}" type="pres">
      <dgm:prSet presAssocID="{B5FAB90D-C1CA-43EE-BB21-56D0B0D4B32B}" presName="childText" presStyleLbl="bgAcc1" presStyleIdx="1" presStyleCnt="7">
        <dgm:presLayoutVars>
          <dgm:bulletEnabled val="1"/>
        </dgm:presLayoutVars>
      </dgm:prSet>
      <dgm:spPr/>
    </dgm:pt>
    <dgm:pt modelId="{0E2317E0-E37B-4F56-AB51-9C3ED6C75734}" type="pres">
      <dgm:prSet presAssocID="{960EA5DC-D791-4066-9FBC-DC8B1D23854D}" presName="Name13" presStyleLbl="parChTrans1D2" presStyleIdx="2" presStyleCnt="7"/>
      <dgm:spPr/>
    </dgm:pt>
    <dgm:pt modelId="{DDD0F5B8-6230-42E1-BCBD-01406354E1EB}" type="pres">
      <dgm:prSet presAssocID="{508A67AA-9055-4628-AC50-907A90980963}" presName="childText" presStyleLbl="bgAcc1" presStyleIdx="2" presStyleCnt="7">
        <dgm:presLayoutVars>
          <dgm:bulletEnabled val="1"/>
        </dgm:presLayoutVars>
      </dgm:prSet>
      <dgm:spPr/>
    </dgm:pt>
    <dgm:pt modelId="{90AF121F-4FCC-4F53-BDBF-D1FDD69664D4}" type="pres">
      <dgm:prSet presAssocID="{F8F673C6-7830-4FB7-B820-B18931DCFCED}" presName="root" presStyleCnt="0"/>
      <dgm:spPr/>
    </dgm:pt>
    <dgm:pt modelId="{2FFD7EF6-DA47-4B3C-8D68-DE18F16B6A7B}" type="pres">
      <dgm:prSet presAssocID="{F8F673C6-7830-4FB7-B820-B18931DCFCED}" presName="rootComposite" presStyleCnt="0"/>
      <dgm:spPr/>
    </dgm:pt>
    <dgm:pt modelId="{DBCC344C-B817-4D7C-8C78-A6C53B482C64}" type="pres">
      <dgm:prSet presAssocID="{F8F673C6-7830-4FB7-B820-B18931DCFCED}" presName="rootText" presStyleLbl="node1" presStyleIdx="1" presStyleCnt="2"/>
      <dgm:spPr/>
    </dgm:pt>
    <dgm:pt modelId="{38BA11C6-856A-419C-B9AE-E7AF2C171CF9}" type="pres">
      <dgm:prSet presAssocID="{F8F673C6-7830-4FB7-B820-B18931DCFCED}" presName="rootConnector" presStyleLbl="node1" presStyleIdx="1" presStyleCnt="2"/>
      <dgm:spPr/>
    </dgm:pt>
    <dgm:pt modelId="{F36474F5-60D4-48DE-B5E6-17FFE197AE67}" type="pres">
      <dgm:prSet presAssocID="{F8F673C6-7830-4FB7-B820-B18931DCFCED}" presName="childShape" presStyleCnt="0"/>
      <dgm:spPr/>
    </dgm:pt>
    <dgm:pt modelId="{5B7069EC-2206-47D8-BE24-AC1C9F292B3D}" type="pres">
      <dgm:prSet presAssocID="{AB80F807-8E79-4D92-9B54-E637358AB6CA}" presName="Name13" presStyleLbl="parChTrans1D2" presStyleIdx="3" presStyleCnt="7"/>
      <dgm:spPr/>
    </dgm:pt>
    <dgm:pt modelId="{0645F31A-BCC5-44D5-9102-01F803C1C72F}" type="pres">
      <dgm:prSet presAssocID="{EEE7FC55-D063-47E5-AC1F-1F42F6561B54}" presName="childText" presStyleLbl="bgAcc1" presStyleIdx="3" presStyleCnt="7">
        <dgm:presLayoutVars>
          <dgm:bulletEnabled val="1"/>
        </dgm:presLayoutVars>
      </dgm:prSet>
      <dgm:spPr/>
    </dgm:pt>
    <dgm:pt modelId="{AB23E7BC-80AD-422C-8888-E83D72799E96}" type="pres">
      <dgm:prSet presAssocID="{2AD2815C-0132-4DF9-94EB-63A83C8F369D}" presName="Name13" presStyleLbl="parChTrans1D2" presStyleIdx="4" presStyleCnt="7"/>
      <dgm:spPr/>
    </dgm:pt>
    <dgm:pt modelId="{20E7DA68-DB45-4C73-B784-BC307E9B77A7}" type="pres">
      <dgm:prSet presAssocID="{3C45D17D-2591-4031-A7D9-6706C528BF54}" presName="childText" presStyleLbl="bgAcc1" presStyleIdx="4" presStyleCnt="7">
        <dgm:presLayoutVars>
          <dgm:bulletEnabled val="1"/>
        </dgm:presLayoutVars>
      </dgm:prSet>
      <dgm:spPr/>
    </dgm:pt>
    <dgm:pt modelId="{D72AEF4A-3A56-46C8-99BB-2BC569DF115A}" type="pres">
      <dgm:prSet presAssocID="{1496317A-CD06-4D72-A571-588E6094AB4A}" presName="Name13" presStyleLbl="parChTrans1D2" presStyleIdx="5" presStyleCnt="7"/>
      <dgm:spPr/>
    </dgm:pt>
    <dgm:pt modelId="{19916D4E-0F47-44D5-BAF0-32786F2E95A9}" type="pres">
      <dgm:prSet presAssocID="{721FEF19-D0F0-4DB0-B8C3-6DA75FC12DAC}" presName="childText" presStyleLbl="bgAcc1" presStyleIdx="5" presStyleCnt="7">
        <dgm:presLayoutVars>
          <dgm:bulletEnabled val="1"/>
        </dgm:presLayoutVars>
      </dgm:prSet>
      <dgm:spPr/>
    </dgm:pt>
    <dgm:pt modelId="{B4078A5F-414A-45C0-B3ED-5ED86B7217F8}" type="pres">
      <dgm:prSet presAssocID="{9A7781E0-5F2D-4BB8-8B2C-120B668FB367}" presName="Name13" presStyleLbl="parChTrans1D2" presStyleIdx="6" presStyleCnt="7"/>
      <dgm:spPr/>
    </dgm:pt>
    <dgm:pt modelId="{65C713AE-059B-4D00-B7A4-D65F485EC5B4}" type="pres">
      <dgm:prSet presAssocID="{E91C40BF-4215-47A1-83E8-1BC29C3C8435}" presName="childText" presStyleLbl="bgAcc1" presStyleIdx="6" presStyleCnt="7">
        <dgm:presLayoutVars>
          <dgm:bulletEnabled val="1"/>
        </dgm:presLayoutVars>
      </dgm:prSet>
      <dgm:spPr/>
    </dgm:pt>
  </dgm:ptLst>
  <dgm:cxnLst>
    <dgm:cxn modelId="{D20BA80D-715D-453D-A4CF-250DB91119C3}" srcId="{DD210DC6-5AAF-4D8B-A53F-650161E89179}" destId="{F8F673C6-7830-4FB7-B820-B18931DCFCED}" srcOrd="1" destOrd="0" parTransId="{C2A0D5C3-DF6F-4BE2-85C3-F6888F05A2F0}" sibTransId="{FE67AC8B-8E87-4B45-9472-B4805E407E99}"/>
    <dgm:cxn modelId="{20DECE11-E670-4F80-9973-D49A3527E7C4}" type="presOf" srcId="{F8F673C6-7830-4FB7-B820-B18931DCFCED}" destId="{DBCC344C-B817-4D7C-8C78-A6C53B482C64}" srcOrd="0" destOrd="0" presId="urn:microsoft.com/office/officeart/2005/8/layout/hierarchy3"/>
    <dgm:cxn modelId="{60DEE02F-1E36-4D07-8DEC-3F6225A40769}" type="presOf" srcId="{960EA5DC-D791-4066-9FBC-DC8B1D23854D}" destId="{0E2317E0-E37B-4F56-AB51-9C3ED6C75734}" srcOrd="0" destOrd="0" presId="urn:microsoft.com/office/officeart/2005/8/layout/hierarchy3"/>
    <dgm:cxn modelId="{F92AC930-9F41-4236-A342-FE2F74E2781E}" srcId="{F8F673C6-7830-4FB7-B820-B18931DCFCED}" destId="{721FEF19-D0F0-4DB0-B8C3-6DA75FC12DAC}" srcOrd="2" destOrd="0" parTransId="{1496317A-CD06-4D72-A571-588E6094AB4A}" sibTransId="{AF72DF73-8749-43C4-AE82-393C48B4F8EE}"/>
    <dgm:cxn modelId="{9E8E283B-7671-4759-9A92-796EFF2975F6}" srcId="{F8F673C6-7830-4FB7-B820-B18931DCFCED}" destId="{EEE7FC55-D063-47E5-AC1F-1F42F6561B54}" srcOrd="0" destOrd="0" parTransId="{AB80F807-8E79-4D92-9B54-E637358AB6CA}" sibTransId="{BD49635F-6FCD-411B-84D7-E1DA38D86FAD}"/>
    <dgm:cxn modelId="{4710693D-9882-4364-AB79-C301196535CD}" type="presOf" srcId="{2AD2815C-0132-4DF9-94EB-63A83C8F369D}" destId="{AB23E7BC-80AD-422C-8888-E83D72799E96}" srcOrd="0" destOrd="0" presId="urn:microsoft.com/office/officeart/2005/8/layout/hierarchy3"/>
    <dgm:cxn modelId="{20909C3D-AAB2-46F8-82B3-9FFD04D51574}" type="presOf" srcId="{6D0148CC-DE83-49D0-A86C-D10357A3CD18}" destId="{851CB45B-0BEF-4AB8-9F82-01550953F3F5}" srcOrd="0" destOrd="0" presId="urn:microsoft.com/office/officeart/2005/8/layout/hierarchy3"/>
    <dgm:cxn modelId="{1EF03C5F-3AB5-46E5-8250-7373DF4E5712}" type="presOf" srcId="{3C45D17D-2591-4031-A7D9-6706C528BF54}" destId="{20E7DA68-DB45-4C73-B784-BC307E9B77A7}" srcOrd="0" destOrd="0" presId="urn:microsoft.com/office/officeart/2005/8/layout/hierarchy3"/>
    <dgm:cxn modelId="{535C3161-1803-4DBC-BC1B-D75833513A91}" srcId="{6D0148CC-DE83-49D0-A86C-D10357A3CD18}" destId="{508A67AA-9055-4628-AC50-907A90980963}" srcOrd="2" destOrd="0" parTransId="{960EA5DC-D791-4066-9FBC-DC8B1D23854D}" sibTransId="{45A1A421-55A7-4AF2-A2B7-07A29B58B66F}"/>
    <dgm:cxn modelId="{6D0FB542-5E29-4044-82B9-E101E3F19C66}" type="presOf" srcId="{F8F673C6-7830-4FB7-B820-B18931DCFCED}" destId="{38BA11C6-856A-419C-B9AE-E7AF2C171CF9}" srcOrd="1" destOrd="0" presId="urn:microsoft.com/office/officeart/2005/8/layout/hierarchy3"/>
    <dgm:cxn modelId="{37221A45-A324-471E-AB4A-A8B2F9A543F0}" type="presOf" srcId="{AB80F807-8E79-4D92-9B54-E637358AB6CA}" destId="{5B7069EC-2206-47D8-BE24-AC1C9F292B3D}" srcOrd="0" destOrd="0" presId="urn:microsoft.com/office/officeart/2005/8/layout/hierarchy3"/>
    <dgm:cxn modelId="{3CC5AA73-B9F8-416F-9E8D-0556FA6A2237}" type="presOf" srcId="{6D0148CC-DE83-49D0-A86C-D10357A3CD18}" destId="{871E2237-2CC2-4093-971B-2AB5E7352D9C}" srcOrd="1" destOrd="0" presId="urn:microsoft.com/office/officeart/2005/8/layout/hierarchy3"/>
    <dgm:cxn modelId="{162D1755-9892-4ED2-BBA3-9F23653F2F51}" srcId="{F8F673C6-7830-4FB7-B820-B18931DCFCED}" destId="{3C45D17D-2591-4031-A7D9-6706C528BF54}" srcOrd="1" destOrd="0" parTransId="{2AD2815C-0132-4DF9-94EB-63A83C8F369D}" sibTransId="{DCBFA6A4-64B5-4F47-8581-DBFBD25D90BE}"/>
    <dgm:cxn modelId="{7B33AD59-D5CD-44BB-99EB-17AED7ADC7B8}" type="presOf" srcId="{E91C40BF-4215-47A1-83E8-1BC29C3C8435}" destId="{65C713AE-059B-4D00-B7A4-D65F485EC5B4}" srcOrd="0" destOrd="0" presId="urn:microsoft.com/office/officeart/2005/8/layout/hierarchy3"/>
    <dgm:cxn modelId="{A032B27F-27FC-4CEE-88E7-5723313BCD19}" type="presOf" srcId="{DD210DC6-5AAF-4D8B-A53F-650161E89179}" destId="{733EB5F6-8F8F-4265-A02B-27BE4973F027}" srcOrd="0" destOrd="0" presId="urn:microsoft.com/office/officeart/2005/8/layout/hierarchy3"/>
    <dgm:cxn modelId="{531E0D87-96F5-48AB-9331-58D838512938}" srcId="{6D0148CC-DE83-49D0-A86C-D10357A3CD18}" destId="{8B4FF5AF-6E8B-431B-8D4E-6337C04C8D79}" srcOrd="0" destOrd="0" parTransId="{F8388EAA-68D8-4178-90E6-38AA42B8B3DB}" sibTransId="{02CFE2BF-E2D7-490B-AB6F-EC8F3FD1EE57}"/>
    <dgm:cxn modelId="{E937A887-C5E4-4EF4-93D3-717B95A177A8}" type="presOf" srcId="{508A67AA-9055-4628-AC50-907A90980963}" destId="{DDD0F5B8-6230-42E1-BCBD-01406354E1EB}" srcOrd="0" destOrd="0" presId="urn:microsoft.com/office/officeart/2005/8/layout/hierarchy3"/>
    <dgm:cxn modelId="{A852AE8A-84FA-46C2-982E-2D19B98B7BC6}" srcId="{DD210DC6-5AAF-4D8B-A53F-650161E89179}" destId="{6D0148CC-DE83-49D0-A86C-D10357A3CD18}" srcOrd="0" destOrd="0" parTransId="{A6F5C90E-485B-496F-B284-4C24E36EFC9D}" sibTransId="{A2AA04B3-9DC5-42D5-98A5-6891B8DEB7A6}"/>
    <dgm:cxn modelId="{7A929995-B121-4B7C-94AB-6346074C671E}" type="presOf" srcId="{1496317A-CD06-4D72-A571-588E6094AB4A}" destId="{D72AEF4A-3A56-46C8-99BB-2BC569DF115A}" srcOrd="0" destOrd="0" presId="urn:microsoft.com/office/officeart/2005/8/layout/hierarchy3"/>
    <dgm:cxn modelId="{089006AF-25A6-48A6-A893-22E417FAD683}" srcId="{F8F673C6-7830-4FB7-B820-B18931DCFCED}" destId="{E91C40BF-4215-47A1-83E8-1BC29C3C8435}" srcOrd="3" destOrd="0" parTransId="{9A7781E0-5F2D-4BB8-8B2C-120B668FB367}" sibTransId="{46D0E3F5-513F-48D3-89C6-1D841F8C397F}"/>
    <dgm:cxn modelId="{D4BD76BA-13A6-437B-B62E-35442DB25C1A}" type="presOf" srcId="{B9EAE7B3-D9BE-4170-8AC6-817064733B85}" destId="{D60895D6-C2C7-472E-85D9-A2244E04B109}" srcOrd="0" destOrd="0" presId="urn:microsoft.com/office/officeart/2005/8/layout/hierarchy3"/>
    <dgm:cxn modelId="{34A5C8BD-0D0C-46CA-8E2F-7C543AED3D72}" type="presOf" srcId="{B5FAB90D-C1CA-43EE-BB21-56D0B0D4B32B}" destId="{F06994A8-BE84-4042-AE94-5CA77C5B4E41}" srcOrd="0" destOrd="0" presId="urn:microsoft.com/office/officeart/2005/8/layout/hierarchy3"/>
    <dgm:cxn modelId="{0CAF5EC8-2E4D-4542-891E-FE0C857C28D2}" type="presOf" srcId="{721FEF19-D0F0-4DB0-B8C3-6DA75FC12DAC}" destId="{19916D4E-0F47-44D5-BAF0-32786F2E95A9}" srcOrd="0" destOrd="0" presId="urn:microsoft.com/office/officeart/2005/8/layout/hierarchy3"/>
    <dgm:cxn modelId="{A8E902D7-3D11-4F25-B700-06901F21BB4D}" srcId="{6D0148CC-DE83-49D0-A86C-D10357A3CD18}" destId="{B5FAB90D-C1CA-43EE-BB21-56D0B0D4B32B}" srcOrd="1" destOrd="0" parTransId="{B9EAE7B3-D9BE-4170-8AC6-817064733B85}" sibTransId="{7C9089E5-A8F7-4611-9096-453037DC94C8}"/>
    <dgm:cxn modelId="{ACDFADDB-849C-46C9-993A-DE66BB59E884}" type="presOf" srcId="{8B4FF5AF-6E8B-431B-8D4E-6337C04C8D79}" destId="{0E66C603-720B-4861-8AF8-93010DF44FCA}" srcOrd="0" destOrd="0" presId="urn:microsoft.com/office/officeart/2005/8/layout/hierarchy3"/>
    <dgm:cxn modelId="{560DE2EA-4F4F-487A-BE27-00C98C5CC335}" type="presOf" srcId="{F8388EAA-68D8-4178-90E6-38AA42B8B3DB}" destId="{55EAC47F-3F63-4C46-86DB-470701B72C64}" srcOrd="0" destOrd="0" presId="urn:microsoft.com/office/officeart/2005/8/layout/hierarchy3"/>
    <dgm:cxn modelId="{8997E0EC-CB49-407B-A24C-D0FC0161D1B5}" type="presOf" srcId="{EEE7FC55-D063-47E5-AC1F-1F42F6561B54}" destId="{0645F31A-BCC5-44D5-9102-01F803C1C72F}" srcOrd="0" destOrd="0" presId="urn:microsoft.com/office/officeart/2005/8/layout/hierarchy3"/>
    <dgm:cxn modelId="{6C086EF4-5A3E-43F3-A046-80B038D719E8}" type="presOf" srcId="{9A7781E0-5F2D-4BB8-8B2C-120B668FB367}" destId="{B4078A5F-414A-45C0-B3ED-5ED86B7217F8}" srcOrd="0" destOrd="0" presId="urn:microsoft.com/office/officeart/2005/8/layout/hierarchy3"/>
    <dgm:cxn modelId="{520F7F0A-1408-45D8-8B7E-F89CAAD15836}" type="presParOf" srcId="{733EB5F6-8F8F-4265-A02B-27BE4973F027}" destId="{674ADF9E-14B0-48C3-93E5-52234E3D96C8}" srcOrd="0" destOrd="0" presId="urn:microsoft.com/office/officeart/2005/8/layout/hierarchy3"/>
    <dgm:cxn modelId="{BFDFDE9E-1983-4909-B461-53EB47F63093}" type="presParOf" srcId="{674ADF9E-14B0-48C3-93E5-52234E3D96C8}" destId="{32BB7220-3A30-4513-BFA4-C5ECFE8F834A}" srcOrd="0" destOrd="0" presId="urn:microsoft.com/office/officeart/2005/8/layout/hierarchy3"/>
    <dgm:cxn modelId="{A2F56079-C43C-4D30-9662-FDE1DD3CCCD9}" type="presParOf" srcId="{32BB7220-3A30-4513-BFA4-C5ECFE8F834A}" destId="{851CB45B-0BEF-4AB8-9F82-01550953F3F5}" srcOrd="0" destOrd="0" presId="urn:microsoft.com/office/officeart/2005/8/layout/hierarchy3"/>
    <dgm:cxn modelId="{B3203861-2DFC-4F40-A3AA-7EBE91A1330E}" type="presParOf" srcId="{32BB7220-3A30-4513-BFA4-C5ECFE8F834A}" destId="{871E2237-2CC2-4093-971B-2AB5E7352D9C}" srcOrd="1" destOrd="0" presId="urn:microsoft.com/office/officeart/2005/8/layout/hierarchy3"/>
    <dgm:cxn modelId="{CDE07014-1270-4E40-BB7D-E3CE2A2A7572}" type="presParOf" srcId="{674ADF9E-14B0-48C3-93E5-52234E3D96C8}" destId="{1DF41946-AFE7-4C04-918D-A9395C2A584A}" srcOrd="1" destOrd="0" presId="urn:microsoft.com/office/officeart/2005/8/layout/hierarchy3"/>
    <dgm:cxn modelId="{177FDF9E-E220-4DA0-B453-9F477A3089C3}" type="presParOf" srcId="{1DF41946-AFE7-4C04-918D-A9395C2A584A}" destId="{55EAC47F-3F63-4C46-86DB-470701B72C64}" srcOrd="0" destOrd="0" presId="urn:microsoft.com/office/officeart/2005/8/layout/hierarchy3"/>
    <dgm:cxn modelId="{C3EE3E2F-F0A1-4034-B7E6-43B204829B4F}" type="presParOf" srcId="{1DF41946-AFE7-4C04-918D-A9395C2A584A}" destId="{0E66C603-720B-4861-8AF8-93010DF44FCA}" srcOrd="1" destOrd="0" presId="urn:microsoft.com/office/officeart/2005/8/layout/hierarchy3"/>
    <dgm:cxn modelId="{32E3D456-8A44-483E-9B4F-7C9E7DB370E8}" type="presParOf" srcId="{1DF41946-AFE7-4C04-918D-A9395C2A584A}" destId="{D60895D6-C2C7-472E-85D9-A2244E04B109}" srcOrd="2" destOrd="0" presId="urn:microsoft.com/office/officeart/2005/8/layout/hierarchy3"/>
    <dgm:cxn modelId="{F56413F2-E426-4A82-9D06-A6876C8CFA80}" type="presParOf" srcId="{1DF41946-AFE7-4C04-918D-A9395C2A584A}" destId="{F06994A8-BE84-4042-AE94-5CA77C5B4E41}" srcOrd="3" destOrd="0" presId="urn:microsoft.com/office/officeart/2005/8/layout/hierarchy3"/>
    <dgm:cxn modelId="{FDEC6960-A90A-421E-8294-5411F6391429}" type="presParOf" srcId="{1DF41946-AFE7-4C04-918D-A9395C2A584A}" destId="{0E2317E0-E37B-4F56-AB51-9C3ED6C75734}" srcOrd="4" destOrd="0" presId="urn:microsoft.com/office/officeart/2005/8/layout/hierarchy3"/>
    <dgm:cxn modelId="{CC90865A-658C-46E1-B2DC-6C2885865677}" type="presParOf" srcId="{1DF41946-AFE7-4C04-918D-A9395C2A584A}" destId="{DDD0F5B8-6230-42E1-BCBD-01406354E1EB}" srcOrd="5" destOrd="0" presId="urn:microsoft.com/office/officeart/2005/8/layout/hierarchy3"/>
    <dgm:cxn modelId="{FF1B2642-3D71-4407-B3D6-ADAC7A990338}" type="presParOf" srcId="{733EB5F6-8F8F-4265-A02B-27BE4973F027}" destId="{90AF121F-4FCC-4F53-BDBF-D1FDD69664D4}" srcOrd="1" destOrd="0" presId="urn:microsoft.com/office/officeart/2005/8/layout/hierarchy3"/>
    <dgm:cxn modelId="{9BA550E6-56CB-47A8-9D6F-82991ABD595B}" type="presParOf" srcId="{90AF121F-4FCC-4F53-BDBF-D1FDD69664D4}" destId="{2FFD7EF6-DA47-4B3C-8D68-DE18F16B6A7B}" srcOrd="0" destOrd="0" presId="urn:microsoft.com/office/officeart/2005/8/layout/hierarchy3"/>
    <dgm:cxn modelId="{FEF9A0E3-84BD-4411-BADA-ED77B5EF40FF}" type="presParOf" srcId="{2FFD7EF6-DA47-4B3C-8D68-DE18F16B6A7B}" destId="{DBCC344C-B817-4D7C-8C78-A6C53B482C64}" srcOrd="0" destOrd="0" presId="urn:microsoft.com/office/officeart/2005/8/layout/hierarchy3"/>
    <dgm:cxn modelId="{CB25CC2D-9501-459B-BDA4-73D022FB6B30}" type="presParOf" srcId="{2FFD7EF6-DA47-4B3C-8D68-DE18F16B6A7B}" destId="{38BA11C6-856A-419C-B9AE-E7AF2C171CF9}" srcOrd="1" destOrd="0" presId="urn:microsoft.com/office/officeart/2005/8/layout/hierarchy3"/>
    <dgm:cxn modelId="{C26968E2-5322-487C-A13F-37E80B7EC22C}" type="presParOf" srcId="{90AF121F-4FCC-4F53-BDBF-D1FDD69664D4}" destId="{F36474F5-60D4-48DE-B5E6-17FFE197AE67}" srcOrd="1" destOrd="0" presId="urn:microsoft.com/office/officeart/2005/8/layout/hierarchy3"/>
    <dgm:cxn modelId="{2C0F758F-CA19-42E1-A039-2D258D90BCEE}" type="presParOf" srcId="{F36474F5-60D4-48DE-B5E6-17FFE197AE67}" destId="{5B7069EC-2206-47D8-BE24-AC1C9F292B3D}" srcOrd="0" destOrd="0" presId="urn:microsoft.com/office/officeart/2005/8/layout/hierarchy3"/>
    <dgm:cxn modelId="{E2B53C43-4AE8-45EC-8027-B941632C4DDD}" type="presParOf" srcId="{F36474F5-60D4-48DE-B5E6-17FFE197AE67}" destId="{0645F31A-BCC5-44D5-9102-01F803C1C72F}" srcOrd="1" destOrd="0" presId="urn:microsoft.com/office/officeart/2005/8/layout/hierarchy3"/>
    <dgm:cxn modelId="{E1F7E638-C822-4610-9DF0-2AB1BC00A5BA}" type="presParOf" srcId="{F36474F5-60D4-48DE-B5E6-17FFE197AE67}" destId="{AB23E7BC-80AD-422C-8888-E83D72799E96}" srcOrd="2" destOrd="0" presId="urn:microsoft.com/office/officeart/2005/8/layout/hierarchy3"/>
    <dgm:cxn modelId="{53D42224-A499-488F-8D40-5A737442D78A}" type="presParOf" srcId="{F36474F5-60D4-48DE-B5E6-17FFE197AE67}" destId="{20E7DA68-DB45-4C73-B784-BC307E9B77A7}" srcOrd="3" destOrd="0" presId="urn:microsoft.com/office/officeart/2005/8/layout/hierarchy3"/>
    <dgm:cxn modelId="{3B487967-1D8A-40FE-9A41-4375A306B547}" type="presParOf" srcId="{F36474F5-60D4-48DE-B5E6-17FFE197AE67}" destId="{D72AEF4A-3A56-46C8-99BB-2BC569DF115A}" srcOrd="4" destOrd="0" presId="urn:microsoft.com/office/officeart/2005/8/layout/hierarchy3"/>
    <dgm:cxn modelId="{3FCB5BBA-47FE-4E11-9A09-E147C6E91A7A}" type="presParOf" srcId="{F36474F5-60D4-48DE-B5E6-17FFE197AE67}" destId="{19916D4E-0F47-44D5-BAF0-32786F2E95A9}" srcOrd="5" destOrd="0" presId="urn:microsoft.com/office/officeart/2005/8/layout/hierarchy3"/>
    <dgm:cxn modelId="{62FD4835-AD85-4B0B-8CB3-B764E1DFE9D2}" type="presParOf" srcId="{F36474F5-60D4-48DE-B5E6-17FFE197AE67}" destId="{B4078A5F-414A-45C0-B3ED-5ED86B7217F8}" srcOrd="6" destOrd="0" presId="urn:microsoft.com/office/officeart/2005/8/layout/hierarchy3"/>
    <dgm:cxn modelId="{2B50062A-0AAD-42FC-BB47-074113ED9BEC}" type="presParOf" srcId="{F36474F5-60D4-48DE-B5E6-17FFE197AE67}" destId="{65C713AE-059B-4D00-B7A4-D65F485EC5B4}" srcOrd="7"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CB45B-0BEF-4AB8-9F82-01550953F3F5}">
      <dsp:nvSpPr>
        <dsp:cNvPr id="0" name=""/>
        <dsp:cNvSpPr/>
      </dsp:nvSpPr>
      <dsp:spPr>
        <a:xfrm>
          <a:off x="426869" y="1122"/>
          <a:ext cx="1320051" cy="660025"/>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altLang="en-US" sz="1500" kern="1200" dirty="0"/>
            <a:t>Supervised</a:t>
          </a:r>
          <a:endParaRPr lang="en-MY" sz="1500" kern="1200" dirty="0"/>
        </a:p>
      </dsp:txBody>
      <dsp:txXfrm>
        <a:off x="446200" y="20453"/>
        <a:ext cx="1281389" cy="621363"/>
      </dsp:txXfrm>
    </dsp:sp>
    <dsp:sp modelId="{DBCC344C-B817-4D7C-8C78-A6C53B482C64}">
      <dsp:nvSpPr>
        <dsp:cNvPr id="0" name=""/>
        <dsp:cNvSpPr/>
      </dsp:nvSpPr>
      <dsp:spPr>
        <a:xfrm>
          <a:off x="2076933" y="1122"/>
          <a:ext cx="1320051" cy="660025"/>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altLang="en-US" sz="1500" kern="1200" dirty="0"/>
            <a:t>Unsupervised</a:t>
          </a:r>
        </a:p>
      </dsp:txBody>
      <dsp:txXfrm>
        <a:off x="2096264" y="20453"/>
        <a:ext cx="1281389" cy="621363"/>
      </dsp:txXfrm>
    </dsp:sp>
    <dsp:sp modelId="{5B7069EC-2206-47D8-BE24-AC1C9F292B3D}">
      <dsp:nvSpPr>
        <dsp:cNvPr id="0" name=""/>
        <dsp:cNvSpPr/>
      </dsp:nvSpPr>
      <dsp:spPr>
        <a:xfrm>
          <a:off x="2208939" y="661148"/>
          <a:ext cx="132005" cy="495019"/>
        </a:xfrm>
        <a:custGeom>
          <a:avLst/>
          <a:gdLst/>
          <a:ahLst/>
          <a:cxnLst/>
          <a:rect l="0" t="0" r="0" b="0"/>
          <a:pathLst>
            <a:path>
              <a:moveTo>
                <a:pt x="0" y="0"/>
              </a:moveTo>
              <a:lnTo>
                <a:pt x="0" y="495019"/>
              </a:lnTo>
              <a:lnTo>
                <a:pt x="132005" y="495019"/>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45F31A-BCC5-44D5-9102-01F803C1C72F}">
      <dsp:nvSpPr>
        <dsp:cNvPr id="0" name=""/>
        <dsp:cNvSpPr/>
      </dsp:nvSpPr>
      <dsp:spPr>
        <a:xfrm>
          <a:off x="2340944" y="826154"/>
          <a:ext cx="1056041" cy="660025"/>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altLang="en-US" sz="1400" kern="1200" dirty="0"/>
            <a:t>Clustering </a:t>
          </a:r>
        </a:p>
      </dsp:txBody>
      <dsp:txXfrm>
        <a:off x="2360275" y="845485"/>
        <a:ext cx="1017379" cy="621363"/>
      </dsp:txXfrm>
    </dsp:sp>
    <dsp:sp modelId="{AB23E7BC-80AD-422C-8888-E83D72799E96}">
      <dsp:nvSpPr>
        <dsp:cNvPr id="0" name=""/>
        <dsp:cNvSpPr/>
      </dsp:nvSpPr>
      <dsp:spPr>
        <a:xfrm>
          <a:off x="2208939" y="661148"/>
          <a:ext cx="132005" cy="1320051"/>
        </a:xfrm>
        <a:custGeom>
          <a:avLst/>
          <a:gdLst/>
          <a:ahLst/>
          <a:cxnLst/>
          <a:rect l="0" t="0" r="0" b="0"/>
          <a:pathLst>
            <a:path>
              <a:moveTo>
                <a:pt x="0" y="0"/>
              </a:moveTo>
              <a:lnTo>
                <a:pt x="0" y="1320051"/>
              </a:lnTo>
              <a:lnTo>
                <a:pt x="132005" y="1320051"/>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E7DA68-DB45-4C73-B784-BC307E9B77A7}">
      <dsp:nvSpPr>
        <dsp:cNvPr id="0" name=""/>
        <dsp:cNvSpPr/>
      </dsp:nvSpPr>
      <dsp:spPr>
        <a:xfrm>
          <a:off x="2340944" y="1651187"/>
          <a:ext cx="1056041" cy="660025"/>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altLang="en-US" sz="1400" kern="1200" dirty="0"/>
            <a:t>Association Rule Discovery </a:t>
          </a:r>
        </a:p>
      </dsp:txBody>
      <dsp:txXfrm>
        <a:off x="2360275" y="1670518"/>
        <a:ext cx="1017379" cy="621363"/>
      </dsp:txXfrm>
    </dsp:sp>
    <dsp:sp modelId="{D72AEF4A-3A56-46C8-99BB-2BC569DF115A}">
      <dsp:nvSpPr>
        <dsp:cNvPr id="0" name=""/>
        <dsp:cNvSpPr/>
      </dsp:nvSpPr>
      <dsp:spPr>
        <a:xfrm>
          <a:off x="2208939" y="661148"/>
          <a:ext cx="132005" cy="2145083"/>
        </a:xfrm>
        <a:custGeom>
          <a:avLst/>
          <a:gdLst/>
          <a:ahLst/>
          <a:cxnLst/>
          <a:rect l="0" t="0" r="0" b="0"/>
          <a:pathLst>
            <a:path>
              <a:moveTo>
                <a:pt x="0" y="0"/>
              </a:moveTo>
              <a:lnTo>
                <a:pt x="0" y="2145083"/>
              </a:lnTo>
              <a:lnTo>
                <a:pt x="132005" y="2145083"/>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916D4E-0F47-44D5-BAF0-32786F2E95A9}">
      <dsp:nvSpPr>
        <dsp:cNvPr id="0" name=""/>
        <dsp:cNvSpPr/>
      </dsp:nvSpPr>
      <dsp:spPr>
        <a:xfrm>
          <a:off x="2340944" y="2476219"/>
          <a:ext cx="1056041" cy="660025"/>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altLang="en-US" sz="1400" kern="1200" dirty="0"/>
            <a:t>Sequential Pattern Discovery </a:t>
          </a:r>
        </a:p>
      </dsp:txBody>
      <dsp:txXfrm>
        <a:off x="2360275" y="2495550"/>
        <a:ext cx="1017379" cy="621363"/>
      </dsp:txXfrm>
    </dsp:sp>
    <dsp:sp modelId="{B4078A5F-414A-45C0-B3ED-5ED86B7217F8}">
      <dsp:nvSpPr>
        <dsp:cNvPr id="0" name=""/>
        <dsp:cNvSpPr/>
      </dsp:nvSpPr>
      <dsp:spPr>
        <a:xfrm>
          <a:off x="2208939" y="661148"/>
          <a:ext cx="132005" cy="2970115"/>
        </a:xfrm>
        <a:custGeom>
          <a:avLst/>
          <a:gdLst/>
          <a:ahLst/>
          <a:cxnLst/>
          <a:rect l="0" t="0" r="0" b="0"/>
          <a:pathLst>
            <a:path>
              <a:moveTo>
                <a:pt x="0" y="0"/>
              </a:moveTo>
              <a:lnTo>
                <a:pt x="0" y="2970115"/>
              </a:lnTo>
              <a:lnTo>
                <a:pt x="132005" y="2970115"/>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C713AE-059B-4D00-B7A4-D65F485EC5B4}">
      <dsp:nvSpPr>
        <dsp:cNvPr id="0" name=""/>
        <dsp:cNvSpPr/>
      </dsp:nvSpPr>
      <dsp:spPr>
        <a:xfrm>
          <a:off x="2340944" y="3301251"/>
          <a:ext cx="1056041" cy="660025"/>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altLang="en-US" sz="1400" kern="1200" dirty="0"/>
            <a:t>Anomaly Detection</a:t>
          </a:r>
        </a:p>
      </dsp:txBody>
      <dsp:txXfrm>
        <a:off x="2360275" y="3320582"/>
        <a:ext cx="1017379" cy="6213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CB45B-0BEF-4AB8-9F82-01550953F3F5}">
      <dsp:nvSpPr>
        <dsp:cNvPr id="0" name=""/>
        <dsp:cNvSpPr/>
      </dsp:nvSpPr>
      <dsp:spPr>
        <a:xfrm>
          <a:off x="426869" y="1122"/>
          <a:ext cx="1320051" cy="660025"/>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altLang="en-US" sz="1500" kern="1200" dirty="0"/>
            <a:t>Supervised</a:t>
          </a:r>
          <a:endParaRPr lang="en-MY" sz="1500" kern="1200" dirty="0"/>
        </a:p>
      </dsp:txBody>
      <dsp:txXfrm>
        <a:off x="446200" y="20453"/>
        <a:ext cx="1281389" cy="621363"/>
      </dsp:txXfrm>
    </dsp:sp>
    <dsp:sp modelId="{55EAC47F-3F63-4C46-86DB-470701B72C64}">
      <dsp:nvSpPr>
        <dsp:cNvPr id="0" name=""/>
        <dsp:cNvSpPr/>
      </dsp:nvSpPr>
      <dsp:spPr>
        <a:xfrm>
          <a:off x="558874" y="661148"/>
          <a:ext cx="132005" cy="495019"/>
        </a:xfrm>
        <a:custGeom>
          <a:avLst/>
          <a:gdLst/>
          <a:ahLst/>
          <a:cxnLst/>
          <a:rect l="0" t="0" r="0" b="0"/>
          <a:pathLst>
            <a:path>
              <a:moveTo>
                <a:pt x="0" y="0"/>
              </a:moveTo>
              <a:lnTo>
                <a:pt x="0" y="495019"/>
              </a:lnTo>
              <a:lnTo>
                <a:pt x="132005" y="495019"/>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66C603-720B-4861-8AF8-93010DF44FCA}">
      <dsp:nvSpPr>
        <dsp:cNvPr id="0" name=""/>
        <dsp:cNvSpPr/>
      </dsp:nvSpPr>
      <dsp:spPr>
        <a:xfrm>
          <a:off x="690879" y="826154"/>
          <a:ext cx="1056041" cy="660025"/>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t>Classification</a:t>
          </a:r>
        </a:p>
      </dsp:txBody>
      <dsp:txXfrm>
        <a:off x="710210" y="845485"/>
        <a:ext cx="1017379" cy="621363"/>
      </dsp:txXfrm>
    </dsp:sp>
    <dsp:sp modelId="{D60895D6-C2C7-472E-85D9-A2244E04B109}">
      <dsp:nvSpPr>
        <dsp:cNvPr id="0" name=""/>
        <dsp:cNvSpPr/>
      </dsp:nvSpPr>
      <dsp:spPr>
        <a:xfrm>
          <a:off x="558874" y="661148"/>
          <a:ext cx="132005" cy="1320051"/>
        </a:xfrm>
        <a:custGeom>
          <a:avLst/>
          <a:gdLst/>
          <a:ahLst/>
          <a:cxnLst/>
          <a:rect l="0" t="0" r="0" b="0"/>
          <a:pathLst>
            <a:path>
              <a:moveTo>
                <a:pt x="0" y="0"/>
              </a:moveTo>
              <a:lnTo>
                <a:pt x="0" y="1320051"/>
              </a:lnTo>
              <a:lnTo>
                <a:pt x="132005" y="1320051"/>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6994A8-BE84-4042-AE94-5CA77C5B4E41}">
      <dsp:nvSpPr>
        <dsp:cNvPr id="0" name=""/>
        <dsp:cNvSpPr/>
      </dsp:nvSpPr>
      <dsp:spPr>
        <a:xfrm>
          <a:off x="690879" y="1651187"/>
          <a:ext cx="1056041" cy="660025"/>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t>Regression</a:t>
          </a:r>
        </a:p>
      </dsp:txBody>
      <dsp:txXfrm>
        <a:off x="710210" y="1670518"/>
        <a:ext cx="1017379" cy="621363"/>
      </dsp:txXfrm>
    </dsp:sp>
    <dsp:sp modelId="{0E2317E0-E37B-4F56-AB51-9C3ED6C75734}">
      <dsp:nvSpPr>
        <dsp:cNvPr id="0" name=""/>
        <dsp:cNvSpPr/>
      </dsp:nvSpPr>
      <dsp:spPr>
        <a:xfrm>
          <a:off x="558874" y="661148"/>
          <a:ext cx="132005" cy="2145083"/>
        </a:xfrm>
        <a:custGeom>
          <a:avLst/>
          <a:gdLst/>
          <a:ahLst/>
          <a:cxnLst/>
          <a:rect l="0" t="0" r="0" b="0"/>
          <a:pathLst>
            <a:path>
              <a:moveTo>
                <a:pt x="0" y="0"/>
              </a:moveTo>
              <a:lnTo>
                <a:pt x="0" y="2145083"/>
              </a:lnTo>
              <a:lnTo>
                <a:pt x="132005" y="2145083"/>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D0F5B8-6230-42E1-BCBD-01406354E1EB}">
      <dsp:nvSpPr>
        <dsp:cNvPr id="0" name=""/>
        <dsp:cNvSpPr/>
      </dsp:nvSpPr>
      <dsp:spPr>
        <a:xfrm>
          <a:off x="690879" y="2476219"/>
          <a:ext cx="1056041" cy="660025"/>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t>Anomaly Detection</a:t>
          </a:r>
        </a:p>
      </dsp:txBody>
      <dsp:txXfrm>
        <a:off x="710210" y="2495550"/>
        <a:ext cx="1017379" cy="621363"/>
      </dsp:txXfrm>
    </dsp:sp>
    <dsp:sp modelId="{DBCC344C-B817-4D7C-8C78-A6C53B482C64}">
      <dsp:nvSpPr>
        <dsp:cNvPr id="0" name=""/>
        <dsp:cNvSpPr/>
      </dsp:nvSpPr>
      <dsp:spPr>
        <a:xfrm>
          <a:off x="2076933" y="1122"/>
          <a:ext cx="1320051" cy="660025"/>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altLang="en-US" sz="1500" kern="1200" dirty="0"/>
            <a:t>Unsupervised</a:t>
          </a:r>
        </a:p>
      </dsp:txBody>
      <dsp:txXfrm>
        <a:off x="2096264" y="20453"/>
        <a:ext cx="1281389" cy="621363"/>
      </dsp:txXfrm>
    </dsp:sp>
    <dsp:sp modelId="{5B7069EC-2206-47D8-BE24-AC1C9F292B3D}">
      <dsp:nvSpPr>
        <dsp:cNvPr id="0" name=""/>
        <dsp:cNvSpPr/>
      </dsp:nvSpPr>
      <dsp:spPr>
        <a:xfrm>
          <a:off x="2208939" y="661148"/>
          <a:ext cx="132005" cy="495019"/>
        </a:xfrm>
        <a:custGeom>
          <a:avLst/>
          <a:gdLst/>
          <a:ahLst/>
          <a:cxnLst/>
          <a:rect l="0" t="0" r="0" b="0"/>
          <a:pathLst>
            <a:path>
              <a:moveTo>
                <a:pt x="0" y="0"/>
              </a:moveTo>
              <a:lnTo>
                <a:pt x="0" y="495019"/>
              </a:lnTo>
              <a:lnTo>
                <a:pt x="132005" y="495019"/>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45F31A-BCC5-44D5-9102-01F803C1C72F}">
      <dsp:nvSpPr>
        <dsp:cNvPr id="0" name=""/>
        <dsp:cNvSpPr/>
      </dsp:nvSpPr>
      <dsp:spPr>
        <a:xfrm>
          <a:off x="2340944" y="826154"/>
          <a:ext cx="1056041" cy="660025"/>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t>Clustering </a:t>
          </a:r>
        </a:p>
      </dsp:txBody>
      <dsp:txXfrm>
        <a:off x="2360275" y="845485"/>
        <a:ext cx="1017379" cy="621363"/>
      </dsp:txXfrm>
    </dsp:sp>
    <dsp:sp modelId="{AB23E7BC-80AD-422C-8888-E83D72799E96}">
      <dsp:nvSpPr>
        <dsp:cNvPr id="0" name=""/>
        <dsp:cNvSpPr/>
      </dsp:nvSpPr>
      <dsp:spPr>
        <a:xfrm>
          <a:off x="2208939" y="661148"/>
          <a:ext cx="132005" cy="1320051"/>
        </a:xfrm>
        <a:custGeom>
          <a:avLst/>
          <a:gdLst/>
          <a:ahLst/>
          <a:cxnLst/>
          <a:rect l="0" t="0" r="0" b="0"/>
          <a:pathLst>
            <a:path>
              <a:moveTo>
                <a:pt x="0" y="0"/>
              </a:moveTo>
              <a:lnTo>
                <a:pt x="0" y="1320051"/>
              </a:lnTo>
              <a:lnTo>
                <a:pt x="132005" y="1320051"/>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E7DA68-DB45-4C73-B784-BC307E9B77A7}">
      <dsp:nvSpPr>
        <dsp:cNvPr id="0" name=""/>
        <dsp:cNvSpPr/>
      </dsp:nvSpPr>
      <dsp:spPr>
        <a:xfrm>
          <a:off x="2340944" y="1651187"/>
          <a:ext cx="1056041" cy="660025"/>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t>Association Rule Discovery </a:t>
          </a:r>
        </a:p>
      </dsp:txBody>
      <dsp:txXfrm>
        <a:off x="2360275" y="1670518"/>
        <a:ext cx="1017379" cy="621363"/>
      </dsp:txXfrm>
    </dsp:sp>
    <dsp:sp modelId="{D72AEF4A-3A56-46C8-99BB-2BC569DF115A}">
      <dsp:nvSpPr>
        <dsp:cNvPr id="0" name=""/>
        <dsp:cNvSpPr/>
      </dsp:nvSpPr>
      <dsp:spPr>
        <a:xfrm>
          <a:off x="2208939" y="661148"/>
          <a:ext cx="132005" cy="2145083"/>
        </a:xfrm>
        <a:custGeom>
          <a:avLst/>
          <a:gdLst/>
          <a:ahLst/>
          <a:cxnLst/>
          <a:rect l="0" t="0" r="0" b="0"/>
          <a:pathLst>
            <a:path>
              <a:moveTo>
                <a:pt x="0" y="0"/>
              </a:moveTo>
              <a:lnTo>
                <a:pt x="0" y="2145083"/>
              </a:lnTo>
              <a:lnTo>
                <a:pt x="132005" y="2145083"/>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916D4E-0F47-44D5-BAF0-32786F2E95A9}">
      <dsp:nvSpPr>
        <dsp:cNvPr id="0" name=""/>
        <dsp:cNvSpPr/>
      </dsp:nvSpPr>
      <dsp:spPr>
        <a:xfrm>
          <a:off x="2340944" y="2476219"/>
          <a:ext cx="1056041" cy="660025"/>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t>Sequential Pattern Discovery </a:t>
          </a:r>
        </a:p>
      </dsp:txBody>
      <dsp:txXfrm>
        <a:off x="2360275" y="2495550"/>
        <a:ext cx="1017379" cy="621363"/>
      </dsp:txXfrm>
    </dsp:sp>
    <dsp:sp modelId="{B4078A5F-414A-45C0-B3ED-5ED86B7217F8}">
      <dsp:nvSpPr>
        <dsp:cNvPr id="0" name=""/>
        <dsp:cNvSpPr/>
      </dsp:nvSpPr>
      <dsp:spPr>
        <a:xfrm>
          <a:off x="2208939" y="661148"/>
          <a:ext cx="132005" cy="2970115"/>
        </a:xfrm>
        <a:custGeom>
          <a:avLst/>
          <a:gdLst/>
          <a:ahLst/>
          <a:cxnLst/>
          <a:rect l="0" t="0" r="0" b="0"/>
          <a:pathLst>
            <a:path>
              <a:moveTo>
                <a:pt x="0" y="0"/>
              </a:moveTo>
              <a:lnTo>
                <a:pt x="0" y="2970115"/>
              </a:lnTo>
              <a:lnTo>
                <a:pt x="132005" y="2970115"/>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C713AE-059B-4D00-B7A4-D65F485EC5B4}">
      <dsp:nvSpPr>
        <dsp:cNvPr id="0" name=""/>
        <dsp:cNvSpPr/>
      </dsp:nvSpPr>
      <dsp:spPr>
        <a:xfrm>
          <a:off x="2340944" y="3301251"/>
          <a:ext cx="1056041" cy="660025"/>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altLang="en-US" sz="1200" kern="1200" dirty="0"/>
            <a:t>Anomaly Detection</a:t>
          </a:r>
        </a:p>
      </dsp:txBody>
      <dsp:txXfrm>
        <a:off x="2360275" y="3320582"/>
        <a:ext cx="1017379" cy="62136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3075" name="Rectangle 3"/>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A3740B6-497D-44B1-AF6E-D4E4956CB36C}" type="slidenum">
              <a:rPr lang="en-US" altLang="en-US" sz="1400">
                <a:latin typeface="Calibri" panose="020F0502020204030204" pitchFamily="34" charset="0"/>
                <a:ea typeface="Calibri" panose="020F0502020204030204" pitchFamily="34" charset="0"/>
                <a:cs typeface="Calibri" panose="020F0502020204030204" pitchFamily="34" charset="0"/>
              </a:rPr>
              <a:pPr algn="r"/>
              <a:t>‹#›</a:t>
            </a:fld>
            <a:endParaRPr lang="en-US" altLang="en-US" sz="14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9514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noProof="0" dirty="0"/>
              <a:t>Click to edit Master notes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3315" name="Rectangle 3"/>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ChangeArrowheads="1"/>
          </p:cNvSpPr>
          <p:nvPr/>
        </p:nvSpPr>
        <p:spPr bwMode="auto">
          <a:xfrm>
            <a:off x="63500" y="107950"/>
            <a:ext cx="6794500" cy="304800"/>
          </a:xfrm>
          <a:prstGeom prst="rect">
            <a:avLst/>
          </a:prstGeom>
          <a:noFill/>
          <a:ln w="12700">
            <a:noFill/>
            <a:miter lim="800000"/>
            <a:headEnd/>
            <a:tailEnd/>
          </a:ln>
          <a:effectLst/>
        </p:spPr>
        <p:txBody>
          <a:bodyPr lIns="90488" tIns="44450" rIns="90488" bIns="44450" anchor="ctr">
            <a:spAutoFit/>
          </a:bodyPr>
          <a:lstStyle/>
          <a:p>
            <a:pPr algn="ctr" eaLnBrk="0" hangingPunct="0">
              <a:defRPr/>
            </a:pPr>
            <a:r>
              <a:rPr lang="en-GB" sz="1400" dirty="0">
                <a:latin typeface="Calibri" pitchFamily="34" charset="0"/>
                <a:cs typeface="Calibri" pitchFamily="34" charset="0"/>
              </a:rPr>
              <a:t>Asia Pacific University of Technology and Innovation</a:t>
            </a:r>
          </a:p>
        </p:txBody>
      </p:sp>
      <p:sp>
        <p:nvSpPr>
          <p:cNvPr id="2053" name="Rectangle 5"/>
          <p:cNvSpPr>
            <a:spLocks noChangeArrowheads="1"/>
          </p:cNvSpPr>
          <p:nvPr/>
        </p:nvSpPr>
        <p:spPr bwMode="auto">
          <a:xfrm>
            <a:off x="6400800" y="9364663"/>
            <a:ext cx="393700" cy="304800"/>
          </a:xfrm>
          <a:prstGeom prst="rect">
            <a:avLst/>
          </a:prstGeom>
          <a:noFill/>
          <a:ln w="12700">
            <a:noFill/>
            <a:miter lim="800000"/>
            <a:headEnd/>
            <a:tailEnd/>
          </a:ln>
          <a:effectLst/>
        </p:spPr>
        <p:txBody>
          <a:bodyPr wrap="none" lIns="90488" tIns="44450" rIns="90488" bIns="4445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BC983062-9FBE-452E-8237-C7372BBF231F}" type="slidenum">
              <a:rPr lang="en-US" altLang="en-US" sz="1400">
                <a:latin typeface="Calibri" panose="020F0502020204030204" pitchFamily="34" charset="0"/>
                <a:ea typeface="Calibri" panose="020F0502020204030204" pitchFamily="34" charset="0"/>
                <a:cs typeface="Calibri" panose="020F0502020204030204" pitchFamily="34" charset="0"/>
              </a:rPr>
              <a:pPr algn="r"/>
              <a:t>‹#›</a:t>
            </a:fld>
            <a:endParaRPr lang="en-US" altLang="en-US" sz="14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48523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Calibri" panose="020F0502020204030204" pitchFamily="34" charset="0"/>
        <a:cs typeface="Calibri" pitchFamily="34" charset="0"/>
      </a:defRPr>
    </a:lvl1pPr>
    <a:lvl2pPr marL="457200" algn="l" rtl="0" eaLnBrk="0" fontAlgn="base" hangingPunct="0">
      <a:spcBef>
        <a:spcPct val="30000"/>
      </a:spcBef>
      <a:spcAft>
        <a:spcPct val="0"/>
      </a:spcAft>
      <a:defRPr sz="1200" kern="1200">
        <a:solidFill>
          <a:schemeClr val="tx1"/>
        </a:solidFill>
        <a:latin typeface="Calibri" pitchFamily="34" charset="0"/>
        <a:ea typeface="Calibri" panose="020F0502020204030204" pitchFamily="34" charset="0"/>
        <a:cs typeface="Calibri" pitchFamily="34" charset="0"/>
      </a:defRPr>
    </a:lvl2pPr>
    <a:lvl3pPr marL="914400" algn="l" rtl="0" eaLnBrk="0" fontAlgn="base" hangingPunct="0">
      <a:spcBef>
        <a:spcPct val="30000"/>
      </a:spcBef>
      <a:spcAft>
        <a:spcPct val="0"/>
      </a:spcAft>
      <a:defRPr sz="1200" kern="1200">
        <a:solidFill>
          <a:schemeClr val="tx1"/>
        </a:solidFill>
        <a:latin typeface="Calibri" pitchFamily="34" charset="0"/>
        <a:ea typeface="Calibri" panose="020F0502020204030204" pitchFamily="34" charset="0"/>
        <a:cs typeface="Calibri" pitchFamily="34" charset="0"/>
      </a:defRPr>
    </a:lvl3pPr>
    <a:lvl4pPr marL="1371600" algn="l" rtl="0" eaLnBrk="0" fontAlgn="base" hangingPunct="0">
      <a:spcBef>
        <a:spcPct val="30000"/>
      </a:spcBef>
      <a:spcAft>
        <a:spcPct val="0"/>
      </a:spcAft>
      <a:defRPr sz="1200" kern="1200">
        <a:solidFill>
          <a:schemeClr val="tx1"/>
        </a:solidFill>
        <a:latin typeface="Calibri" pitchFamily="34" charset="0"/>
        <a:ea typeface="Calibri" panose="020F0502020204030204" pitchFamily="34" charset="0"/>
        <a:cs typeface="Calibri" pitchFamily="34" charset="0"/>
      </a:defRPr>
    </a:lvl4pPr>
    <a:lvl5pPr marL="1828800" algn="l" rtl="0" eaLnBrk="0" fontAlgn="base" hangingPunct="0">
      <a:spcBef>
        <a:spcPct val="30000"/>
      </a:spcBef>
      <a:spcAft>
        <a:spcPct val="0"/>
      </a:spcAft>
      <a:defRPr sz="1200" kern="1200">
        <a:solidFill>
          <a:schemeClr val="tx1"/>
        </a:solidFill>
        <a:latin typeface="Calibri" pitchFamily="34" charset="0"/>
        <a:ea typeface="Calibri" panose="020F0502020204030204" pitchFamily="34" charset="0"/>
        <a:cs typeface="Calibri"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en-US" dirty="0">
              <a:latin typeface="+mn-lt"/>
              <a:ea typeface="ＭＳ Ｐゴシック" charset="-128"/>
              <a:cs typeface="ＭＳ Ｐゴシック" charset="-128"/>
            </a:endParaRPr>
          </a:p>
          <a:p>
            <a:pPr>
              <a:defRPr/>
            </a:pPr>
            <a:endParaRPr lang="en-US" dirty="0">
              <a:latin typeface="+mn-lt"/>
              <a:ea typeface="ＭＳ Ｐゴシック" charset="-128"/>
              <a:cs typeface="ＭＳ Ｐゴシック" charset="-128"/>
            </a:endParaRPr>
          </a:p>
        </p:txBody>
      </p:sp>
      <p:sp>
        <p:nvSpPr>
          <p:cNvPr id="8196"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BE28DCB-3C7A-4AE9-AEF4-8508CD700BBD}" type="slidenum">
              <a:rPr lang="en-US" altLang="en-US" smtClean="0">
                <a:latin typeface="Calibri" panose="020F0502020204030204" pitchFamily="34" charset="0"/>
                <a:ea typeface="ＭＳ Ｐゴシック" pitchFamily="34" charset="-128"/>
                <a:cs typeface="Arial" panose="020B0604020202020204" pitchFamily="34" charset="0"/>
              </a:rPr>
              <a:pPr>
                <a:spcBef>
                  <a:spcPct val="0"/>
                </a:spcBef>
              </a:pPr>
              <a:t>3</a:t>
            </a:fld>
            <a:endParaRPr lang="en-US" altLang="en-US">
              <a:latin typeface="Calibri" panose="020F0502020204030204" pitchFamily="34" charset="0"/>
              <a:ea typeface="ＭＳ Ｐゴシック" pitchFamily="34" charset="-128"/>
              <a:cs typeface="Arial" panose="020B0604020202020204" pitchFamily="34" charset="0"/>
            </a:endParaRPr>
          </a:p>
        </p:txBody>
      </p:sp>
    </p:spTree>
    <p:extLst>
      <p:ext uri="{BB962C8B-B14F-4D97-AF65-F5344CB8AC3E}">
        <p14:creationId xmlns:p14="http://schemas.microsoft.com/office/powerpoint/2010/main" val="1856225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xfrm>
            <a:off x="1371600" y="1143000"/>
            <a:ext cx="4114800" cy="3086100"/>
          </a:xfrm>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29700"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555A0D9-ABEC-4807-9EBC-30965774A34B}" type="slidenum">
              <a:rPr kumimoji="1" lang="ja-JP" altLang="en-US" smtClean="0"/>
              <a:pPr/>
              <a:t>17</a:t>
            </a:fld>
            <a:endParaRPr kumimoji="1" lang="ja-JP" altLang="en-US"/>
          </a:p>
        </p:txBody>
      </p:sp>
    </p:spTree>
    <p:extLst>
      <p:ext uri="{BB962C8B-B14F-4D97-AF65-F5344CB8AC3E}">
        <p14:creationId xmlns:p14="http://schemas.microsoft.com/office/powerpoint/2010/main" val="3393677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xfrm>
            <a:off x="3886200" y="8686800"/>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47" tIns="44774" rIns="89547" bIns="44774"/>
          <a:lstStyle>
            <a:lvl1pPr defTabSz="912813">
              <a:spcBef>
                <a:spcPct val="30000"/>
              </a:spcBef>
              <a:defRPr sz="1200">
                <a:solidFill>
                  <a:schemeClr val="tx1"/>
                </a:solidFill>
                <a:latin typeface="Arial" panose="020B0604020202020204" pitchFamily="34" charset="0"/>
              </a:defRPr>
            </a:lvl1pPr>
            <a:lvl2pPr marL="733425" indent="-280988" defTabSz="912813">
              <a:spcBef>
                <a:spcPct val="30000"/>
              </a:spcBef>
              <a:defRPr sz="1200">
                <a:solidFill>
                  <a:schemeClr val="tx1"/>
                </a:solidFill>
                <a:latin typeface="Arial" panose="020B0604020202020204" pitchFamily="34" charset="0"/>
              </a:defRPr>
            </a:lvl2pPr>
            <a:lvl3pPr marL="1128713" indent="-225425" defTabSz="912813">
              <a:spcBef>
                <a:spcPct val="30000"/>
              </a:spcBef>
              <a:defRPr sz="1200">
                <a:solidFill>
                  <a:schemeClr val="tx1"/>
                </a:solidFill>
                <a:latin typeface="Arial" panose="020B0604020202020204" pitchFamily="34" charset="0"/>
              </a:defRPr>
            </a:lvl3pPr>
            <a:lvl4pPr marL="1581150" indent="-225425" defTabSz="912813">
              <a:spcBef>
                <a:spcPct val="30000"/>
              </a:spcBef>
              <a:defRPr sz="1200">
                <a:solidFill>
                  <a:schemeClr val="tx1"/>
                </a:solidFill>
                <a:latin typeface="Arial" panose="020B0604020202020204" pitchFamily="34" charset="0"/>
              </a:defRPr>
            </a:lvl4pPr>
            <a:lvl5pPr marL="2033588" indent="-225425" defTabSz="912813">
              <a:spcBef>
                <a:spcPct val="30000"/>
              </a:spcBef>
              <a:defRPr sz="1200">
                <a:solidFill>
                  <a:schemeClr val="tx1"/>
                </a:solidFill>
                <a:latin typeface="Arial" panose="020B0604020202020204" pitchFamily="34" charset="0"/>
              </a:defRPr>
            </a:lvl5pPr>
            <a:lvl6pPr marL="2490788" indent="-225425" defTabSz="912813" eaLnBrk="0" fontAlgn="base" hangingPunct="0">
              <a:spcBef>
                <a:spcPct val="30000"/>
              </a:spcBef>
              <a:spcAft>
                <a:spcPct val="0"/>
              </a:spcAft>
              <a:defRPr sz="1200">
                <a:solidFill>
                  <a:schemeClr val="tx1"/>
                </a:solidFill>
                <a:latin typeface="Arial" panose="020B0604020202020204" pitchFamily="34" charset="0"/>
              </a:defRPr>
            </a:lvl6pPr>
            <a:lvl7pPr marL="2947988" indent="-225425" defTabSz="912813" eaLnBrk="0" fontAlgn="base" hangingPunct="0">
              <a:spcBef>
                <a:spcPct val="30000"/>
              </a:spcBef>
              <a:spcAft>
                <a:spcPct val="0"/>
              </a:spcAft>
              <a:defRPr sz="1200">
                <a:solidFill>
                  <a:schemeClr val="tx1"/>
                </a:solidFill>
                <a:latin typeface="Arial" panose="020B0604020202020204" pitchFamily="34" charset="0"/>
              </a:defRPr>
            </a:lvl7pPr>
            <a:lvl8pPr marL="3405188" indent="-225425" defTabSz="912813" eaLnBrk="0" fontAlgn="base" hangingPunct="0">
              <a:spcBef>
                <a:spcPct val="30000"/>
              </a:spcBef>
              <a:spcAft>
                <a:spcPct val="0"/>
              </a:spcAft>
              <a:defRPr sz="1200">
                <a:solidFill>
                  <a:schemeClr val="tx1"/>
                </a:solidFill>
                <a:latin typeface="Arial" panose="020B0604020202020204" pitchFamily="34" charset="0"/>
              </a:defRPr>
            </a:lvl8pPr>
            <a:lvl9pPr marL="3862388" indent="-225425"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63C6E8B-C35A-4883-AF73-82ECF4F1EDAE}" type="slidenum">
              <a:rPr lang="en-US" altLang="en-US" smtClean="0">
                <a:solidFill>
                  <a:srgbClr val="003366"/>
                </a:solidFill>
                <a:ea typeface="ＭＳ Ｐゴシック" pitchFamily="34" charset="-128"/>
              </a:rPr>
              <a:pPr>
                <a:spcBef>
                  <a:spcPct val="0"/>
                </a:spcBef>
              </a:pPr>
              <a:t>4</a:t>
            </a:fld>
            <a:endParaRPr lang="en-US" altLang="en-US">
              <a:solidFill>
                <a:srgbClr val="003366"/>
              </a:solidFill>
              <a:ea typeface="ＭＳ Ｐゴシック" pitchFamily="34" charset="-128"/>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The world today is filled with science news, from climate change to hurricanes – and it all affects the people inhabiting the earth. </a:t>
            </a:r>
          </a:p>
        </p:txBody>
      </p:sp>
    </p:spTree>
    <p:extLst>
      <p:ext uri="{BB962C8B-B14F-4D97-AF65-F5344CB8AC3E}">
        <p14:creationId xmlns:p14="http://schemas.microsoft.com/office/powerpoint/2010/main" val="3360490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Data is being generated in massive quantities daily. Improvements in technology enable higher precision and coverage in data acquisition and makes higher capacity systems store and migrate more data –increasing the importance of managing, integrating, and re-using data.</a:t>
            </a:r>
          </a:p>
          <a:p>
            <a:endParaRPr lang="en-US" altLang="en-US">
              <a:latin typeface="Arial" panose="020B0604020202020204" pitchFamily="34" charset="0"/>
            </a:endParaRPr>
          </a:p>
        </p:txBody>
      </p:sp>
      <p:sp>
        <p:nvSpPr>
          <p:cNvPr id="1229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2C264B9-9B36-4A38-9354-F5F0F0AFB87F}" type="slidenum">
              <a:rPr lang="en-US" altLang="en-US" smtClean="0"/>
              <a:pPr>
                <a:spcBef>
                  <a:spcPct val="0"/>
                </a:spcBef>
              </a:pPr>
              <a:t>5</a:t>
            </a:fld>
            <a:endParaRPr lang="en-US" altLang="en-US"/>
          </a:p>
        </p:txBody>
      </p:sp>
    </p:spTree>
    <p:extLst>
      <p:ext uri="{BB962C8B-B14F-4D97-AF65-F5344CB8AC3E}">
        <p14:creationId xmlns:p14="http://schemas.microsoft.com/office/powerpoint/2010/main" val="802699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xfrm>
            <a:off x="3886200" y="8686800"/>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547" tIns="44774" rIns="89547" bIns="44774"/>
          <a:lstStyle>
            <a:lvl1pPr defTabSz="912813">
              <a:spcBef>
                <a:spcPct val="30000"/>
              </a:spcBef>
              <a:defRPr sz="1200">
                <a:solidFill>
                  <a:schemeClr val="tx1"/>
                </a:solidFill>
                <a:latin typeface="Arial" panose="020B0604020202020204" pitchFamily="34" charset="0"/>
              </a:defRPr>
            </a:lvl1pPr>
            <a:lvl2pPr marL="733425" indent="-280988" defTabSz="912813">
              <a:spcBef>
                <a:spcPct val="30000"/>
              </a:spcBef>
              <a:defRPr sz="1200">
                <a:solidFill>
                  <a:schemeClr val="tx1"/>
                </a:solidFill>
                <a:latin typeface="Arial" panose="020B0604020202020204" pitchFamily="34" charset="0"/>
              </a:defRPr>
            </a:lvl2pPr>
            <a:lvl3pPr marL="1128713" indent="-225425" defTabSz="912813">
              <a:spcBef>
                <a:spcPct val="30000"/>
              </a:spcBef>
              <a:defRPr sz="1200">
                <a:solidFill>
                  <a:schemeClr val="tx1"/>
                </a:solidFill>
                <a:latin typeface="Arial" panose="020B0604020202020204" pitchFamily="34" charset="0"/>
              </a:defRPr>
            </a:lvl3pPr>
            <a:lvl4pPr marL="1581150" indent="-225425" defTabSz="912813">
              <a:spcBef>
                <a:spcPct val="30000"/>
              </a:spcBef>
              <a:defRPr sz="1200">
                <a:solidFill>
                  <a:schemeClr val="tx1"/>
                </a:solidFill>
                <a:latin typeface="Arial" panose="020B0604020202020204" pitchFamily="34" charset="0"/>
              </a:defRPr>
            </a:lvl4pPr>
            <a:lvl5pPr marL="2033588" indent="-225425" defTabSz="912813">
              <a:spcBef>
                <a:spcPct val="30000"/>
              </a:spcBef>
              <a:defRPr sz="1200">
                <a:solidFill>
                  <a:schemeClr val="tx1"/>
                </a:solidFill>
                <a:latin typeface="Arial" panose="020B0604020202020204" pitchFamily="34" charset="0"/>
              </a:defRPr>
            </a:lvl5pPr>
            <a:lvl6pPr marL="2490788" indent="-225425" defTabSz="912813" eaLnBrk="0" fontAlgn="base" hangingPunct="0">
              <a:spcBef>
                <a:spcPct val="30000"/>
              </a:spcBef>
              <a:spcAft>
                <a:spcPct val="0"/>
              </a:spcAft>
              <a:defRPr sz="1200">
                <a:solidFill>
                  <a:schemeClr val="tx1"/>
                </a:solidFill>
                <a:latin typeface="Arial" panose="020B0604020202020204" pitchFamily="34" charset="0"/>
              </a:defRPr>
            </a:lvl6pPr>
            <a:lvl7pPr marL="2947988" indent="-225425" defTabSz="912813" eaLnBrk="0" fontAlgn="base" hangingPunct="0">
              <a:spcBef>
                <a:spcPct val="30000"/>
              </a:spcBef>
              <a:spcAft>
                <a:spcPct val="0"/>
              </a:spcAft>
              <a:defRPr sz="1200">
                <a:solidFill>
                  <a:schemeClr val="tx1"/>
                </a:solidFill>
                <a:latin typeface="Arial" panose="020B0604020202020204" pitchFamily="34" charset="0"/>
              </a:defRPr>
            </a:lvl7pPr>
            <a:lvl8pPr marL="3405188" indent="-225425" defTabSz="912813" eaLnBrk="0" fontAlgn="base" hangingPunct="0">
              <a:spcBef>
                <a:spcPct val="30000"/>
              </a:spcBef>
              <a:spcAft>
                <a:spcPct val="0"/>
              </a:spcAft>
              <a:defRPr sz="1200">
                <a:solidFill>
                  <a:schemeClr val="tx1"/>
                </a:solidFill>
                <a:latin typeface="Arial" panose="020B0604020202020204" pitchFamily="34" charset="0"/>
              </a:defRPr>
            </a:lvl8pPr>
            <a:lvl9pPr marL="3862388" indent="-225425" defTabSz="91281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539CA8C-690F-49BC-A701-F6C10D72259F}" type="slidenum">
              <a:rPr lang="en-US" altLang="en-US" smtClean="0">
                <a:solidFill>
                  <a:srgbClr val="003366"/>
                </a:solidFill>
                <a:ea typeface="ＭＳ Ｐゴシック" pitchFamily="34" charset="-128"/>
              </a:rPr>
              <a:pPr>
                <a:spcBef>
                  <a:spcPct val="0"/>
                </a:spcBef>
              </a:pPr>
              <a:t>6</a:t>
            </a:fld>
            <a:endParaRPr lang="en-US" altLang="en-US">
              <a:solidFill>
                <a:srgbClr val="003366"/>
              </a:solidFill>
              <a:ea typeface="ＭＳ Ｐゴシック" pitchFamily="34" charset="-128"/>
            </a:endParaRPr>
          </a:p>
        </p:txBody>
      </p:sp>
      <p:sp>
        <p:nvSpPr>
          <p:cNvPr id="1433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8" tIns="45709" rIns="91418" bIns="45709"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310445BB-CFB4-4319-8795-99DE76C59150}" type="slidenum">
              <a:rPr lang="en-US" altLang="en-US">
                <a:ea typeface="ＭＳ Ｐゴシック" pitchFamily="34" charset="-128"/>
              </a:rPr>
              <a:pPr algn="r" eaLnBrk="1" hangingPunct="1">
                <a:spcBef>
                  <a:spcPct val="0"/>
                </a:spcBef>
              </a:pPr>
              <a:t>6</a:t>
            </a:fld>
            <a:endParaRPr lang="en-US" altLang="en-US">
              <a:ea typeface="ＭＳ Ｐゴシック" pitchFamily="34" charset="-128"/>
            </a:endParaRPr>
          </a:p>
        </p:txBody>
      </p:sp>
      <p:sp>
        <p:nvSpPr>
          <p:cNvPr id="14340" name="Rectangle 2"/>
          <p:cNvSpPr>
            <a:spLocks noGrp="1" noRot="1" noChangeAspect="1" noChangeArrowheads="1" noTextEdit="1"/>
          </p:cNvSpPr>
          <p:nvPr>
            <p:ph type="sldImg"/>
          </p:nvPr>
        </p:nvSpPr>
        <p:spPr>
          <a:xfrm>
            <a:off x="1146175" y="687388"/>
            <a:ext cx="4567238" cy="3425825"/>
          </a:xfrm>
          <a:ln/>
        </p:spPr>
      </p:sp>
      <p:sp>
        <p:nvSpPr>
          <p:cNvPr id="1434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8" tIns="45709" rIns="91418" bIns="45709"/>
          <a:lstStyle/>
          <a:p>
            <a:pPr eaLnBrk="1" hangingPunct="1"/>
            <a:r>
              <a:rPr lang="en-US" altLang="en-US">
                <a:latin typeface="Arial" panose="020B0604020202020204" pitchFamily="34" charset="0"/>
              </a:rPr>
              <a:t>The amount of available storage is not keeping up with the amount of data flooding in daily. How do we decide what data we keep? </a:t>
            </a:r>
          </a:p>
        </p:txBody>
      </p:sp>
    </p:spTree>
    <p:extLst>
      <p:ext uri="{BB962C8B-B14F-4D97-AF65-F5344CB8AC3E}">
        <p14:creationId xmlns:p14="http://schemas.microsoft.com/office/powerpoint/2010/main" val="1250171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3869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1146175" y="687388"/>
            <a:ext cx="4568825" cy="3427412"/>
          </a:xfrm>
          <a:solidFill>
            <a:srgbClr val="FFFFFF"/>
          </a:solidFill>
          <a:ln/>
        </p:spPr>
      </p:sp>
      <p:sp>
        <p:nvSpPr>
          <p:cNvPr id="20483" name="Rectangle 3"/>
          <p:cNvSpPr>
            <a:spLocks noGrp="1" noChangeArrowheads="1"/>
          </p:cNvSpPr>
          <p:nvPr>
            <p:ph type="body" idx="1"/>
          </p:nvPr>
        </p:nvSpPr>
        <p:spPr>
          <a:xfrm>
            <a:off x="914400" y="4341813"/>
            <a:ext cx="5029200" cy="4114800"/>
          </a:xfrm>
          <a:solidFill>
            <a:srgbClr val="FFFFFF"/>
          </a:solidFill>
          <a:ln>
            <a:solidFill>
              <a:srgbClr val="000000"/>
            </a:solidFill>
          </a:ln>
        </p:spPr>
        <p:txBody>
          <a:bodyPr lIns="89894" tIns="44946" rIns="89894" bIns="44946"/>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75694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1146175" y="687388"/>
            <a:ext cx="4568825" cy="3427412"/>
          </a:xfrm>
          <a:solidFill>
            <a:srgbClr val="FFFFFF"/>
          </a:solidFill>
          <a:ln/>
        </p:spPr>
      </p:sp>
      <p:sp>
        <p:nvSpPr>
          <p:cNvPr id="23555" name="Rectangle 3"/>
          <p:cNvSpPr>
            <a:spLocks noGrp="1" noChangeArrowheads="1"/>
          </p:cNvSpPr>
          <p:nvPr>
            <p:ph type="body" idx="1"/>
          </p:nvPr>
        </p:nvSpPr>
        <p:spPr>
          <a:xfrm>
            <a:off x="914400" y="4341813"/>
            <a:ext cx="5029200" cy="4114800"/>
          </a:xfrm>
          <a:solidFill>
            <a:srgbClr val="FFFFFF"/>
          </a:solidFill>
          <a:ln>
            <a:solidFill>
              <a:srgbClr val="000000"/>
            </a:solidFill>
          </a:ln>
        </p:spPr>
        <p:txBody>
          <a:bodyPr lIns="89894" tIns="44946" rIns="89894" bIns="44946"/>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629619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146175" y="687388"/>
            <a:ext cx="4568825" cy="3427412"/>
          </a:xfrm>
          <a:solidFill>
            <a:srgbClr val="FFFFFF"/>
          </a:solidFill>
          <a:ln/>
        </p:spPr>
      </p:sp>
      <p:sp>
        <p:nvSpPr>
          <p:cNvPr id="25603" name="Rectangle 3"/>
          <p:cNvSpPr>
            <a:spLocks noGrp="1" noChangeArrowheads="1"/>
          </p:cNvSpPr>
          <p:nvPr>
            <p:ph type="body" idx="1"/>
          </p:nvPr>
        </p:nvSpPr>
        <p:spPr>
          <a:xfrm>
            <a:off x="914400" y="4341813"/>
            <a:ext cx="5029200" cy="4114800"/>
          </a:xfrm>
          <a:solidFill>
            <a:srgbClr val="FFFFFF"/>
          </a:solidFill>
          <a:ln>
            <a:solidFill>
              <a:srgbClr val="000000"/>
            </a:solidFill>
          </a:ln>
        </p:spPr>
        <p:txBody>
          <a:bodyPr lIns="89894" tIns="44946" rIns="89894" bIns="44946"/>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64544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xfrm>
            <a:off x="1371600" y="1143000"/>
            <a:ext cx="4114800" cy="3086100"/>
          </a:xfrm>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
        <p:nvSpPr>
          <p:cNvPr id="27652" name="Slide Number Placeholder 3"/>
          <p:cNvSpPr>
            <a:spLocks noGrp="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3D736E2-4E8D-4761-809A-EAE4AC7E80C5}" type="slidenum">
              <a:rPr kumimoji="1" lang="ja-JP" altLang="en-US" smtClean="0"/>
              <a:pPr/>
              <a:t>16</a:t>
            </a:fld>
            <a:endParaRPr kumimoji="1" lang="ja-JP" altLang="en-US"/>
          </a:p>
        </p:txBody>
      </p:sp>
    </p:spTree>
    <p:extLst>
      <p:ext uri="{BB962C8B-B14F-4D97-AF65-F5344CB8AC3E}">
        <p14:creationId xmlns:p14="http://schemas.microsoft.com/office/powerpoint/2010/main" val="13816814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0"/>
            <a:ext cx="9144000" cy="3429000"/>
          </a:xfrm>
          <a:prstGeom prst="rect">
            <a:avLst/>
          </a:prstGeom>
          <a:solidFill>
            <a:schemeClr val="bg1">
              <a:lumMod val="50000"/>
            </a:schemeClr>
          </a:solidFill>
          <a:ln w="9525">
            <a:noFill/>
            <a:miter lim="800000"/>
            <a:headEnd/>
            <a:tailEnd/>
          </a:ln>
          <a:effectLst/>
        </p:spPr>
        <p:txBody>
          <a:bodyPr wrap="none" anchor="ctr"/>
          <a:lstStyle/>
          <a:p>
            <a:pPr algn="ctr">
              <a:defRPr/>
            </a:pPr>
            <a:endParaRPr lang="en-US">
              <a:latin typeface="Arial" charset="0"/>
            </a:endParaRPr>
          </a:p>
        </p:txBody>
      </p:sp>
      <p:pic>
        <p:nvPicPr>
          <p:cNvPr id="5" name="Picture 10" descr="APU Logo_Final_Vertical_V1_HR1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88" y="2514600"/>
            <a:ext cx="2530476" cy="238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a:t>Click to edit Master title style</a:t>
            </a:r>
            <a:endParaRPr lang="en-GB"/>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a:t>Click to edit Master subtitle style</a:t>
            </a:r>
            <a:endParaRPr lang="en-GB"/>
          </a:p>
        </p:txBody>
      </p:sp>
    </p:spTree>
    <p:extLst>
      <p:ext uri="{BB962C8B-B14F-4D97-AF65-F5344CB8AC3E}">
        <p14:creationId xmlns:p14="http://schemas.microsoft.com/office/powerpoint/2010/main" val="3677864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ea typeface="+mn-ea"/>
              </a:defRPr>
            </a:lvl1pPr>
          </a:lstStyle>
          <a:p>
            <a:pPr>
              <a:defRPr/>
            </a:pPr>
            <a:r>
              <a:rPr lang="en-GB"/>
              <a:t>‹#›</a:t>
            </a:r>
          </a:p>
        </p:txBody>
      </p:sp>
    </p:spTree>
    <p:extLst>
      <p:ext uri="{BB962C8B-B14F-4D97-AF65-F5344CB8AC3E}">
        <p14:creationId xmlns:p14="http://schemas.microsoft.com/office/powerpoint/2010/main" val="707892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ea typeface="+mn-ea"/>
              </a:defRPr>
            </a:lvl1pPr>
          </a:lstStyle>
          <a:p>
            <a:pPr>
              <a:defRPr/>
            </a:pPr>
            <a:r>
              <a:rPr lang="en-GB"/>
              <a:t>‹#›</a:t>
            </a:r>
          </a:p>
        </p:txBody>
      </p:sp>
    </p:spTree>
    <p:extLst>
      <p:ext uri="{BB962C8B-B14F-4D97-AF65-F5344CB8AC3E}">
        <p14:creationId xmlns:p14="http://schemas.microsoft.com/office/powerpoint/2010/main" val="469808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GB" sz="3600" b="1" u="sng" dirty="0">
                <a:solidFill>
                  <a:schemeClr val="accent2">
                    <a:lumMod val="75000"/>
                  </a:schemeClr>
                </a:solidFill>
                <a:latin typeface="Century Gothic" panose="020B0502020202020204" pitchFamily="34" charset="0"/>
                <a:ea typeface="新細明體" pitchFamily="18" charset="-120"/>
                <a:cs typeface="+mj-cs"/>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ea typeface="+mn-ea"/>
              </a:defRPr>
            </a:lvl1pPr>
          </a:lstStyle>
          <a:p>
            <a:pPr>
              <a:defRPr/>
            </a:pPr>
            <a:r>
              <a:rPr lang="en-GB"/>
              <a:t>‹#›</a:t>
            </a:r>
          </a:p>
        </p:txBody>
      </p:sp>
    </p:spTree>
    <p:extLst>
      <p:ext uri="{BB962C8B-B14F-4D97-AF65-F5344CB8AC3E}">
        <p14:creationId xmlns:p14="http://schemas.microsoft.com/office/powerpoint/2010/main" val="2451548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ea typeface="+mn-ea"/>
              </a:defRPr>
            </a:lvl1pPr>
          </a:lstStyle>
          <a:p>
            <a:pPr>
              <a:defRPr/>
            </a:pPr>
            <a:r>
              <a:rPr lang="en-GB"/>
              <a:t>‹#›</a:t>
            </a:r>
          </a:p>
        </p:txBody>
      </p:sp>
    </p:spTree>
    <p:extLst>
      <p:ext uri="{BB962C8B-B14F-4D97-AF65-F5344CB8AC3E}">
        <p14:creationId xmlns:p14="http://schemas.microsoft.com/office/powerpoint/2010/main" val="3787976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p:txBody>
          <a:bodyPr/>
          <a:lstStyle>
            <a:lvl1pPr>
              <a:defRPr>
                <a:ea typeface="+mn-ea"/>
              </a:defRPr>
            </a:lvl1pPr>
          </a:lstStyle>
          <a:p>
            <a:pPr>
              <a:defRPr/>
            </a:pPr>
            <a:r>
              <a:rPr lang="en-GB"/>
              <a:t>‹#›</a:t>
            </a:r>
          </a:p>
        </p:txBody>
      </p:sp>
    </p:spTree>
    <p:extLst>
      <p:ext uri="{BB962C8B-B14F-4D97-AF65-F5344CB8AC3E}">
        <p14:creationId xmlns:p14="http://schemas.microsoft.com/office/powerpoint/2010/main" val="18238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p:cNvSpPr>
            <a:spLocks noGrp="1"/>
          </p:cNvSpPr>
          <p:nvPr>
            <p:ph type="ftr" sz="quarter" idx="10"/>
          </p:nvPr>
        </p:nvSpPr>
        <p:spPr/>
        <p:txBody>
          <a:bodyPr/>
          <a:lstStyle>
            <a:lvl1pPr>
              <a:defRPr>
                <a:ea typeface="+mn-ea"/>
              </a:defRPr>
            </a:lvl1pPr>
          </a:lstStyle>
          <a:p>
            <a:pPr>
              <a:defRPr/>
            </a:pPr>
            <a:r>
              <a:rPr lang="en-GB"/>
              <a:t>‹#›</a:t>
            </a:r>
          </a:p>
        </p:txBody>
      </p:sp>
    </p:spTree>
    <p:extLst>
      <p:ext uri="{BB962C8B-B14F-4D97-AF65-F5344CB8AC3E}">
        <p14:creationId xmlns:p14="http://schemas.microsoft.com/office/powerpoint/2010/main" val="2280659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lvl1pPr>
              <a:defRPr>
                <a:ea typeface="+mn-ea"/>
              </a:defRPr>
            </a:lvl1pPr>
          </a:lstStyle>
          <a:p>
            <a:pPr>
              <a:defRPr/>
            </a:pPr>
            <a:r>
              <a:rPr lang="en-GB"/>
              <a:t>‹#›</a:t>
            </a:r>
          </a:p>
        </p:txBody>
      </p:sp>
    </p:spTree>
    <p:extLst>
      <p:ext uri="{BB962C8B-B14F-4D97-AF65-F5344CB8AC3E}">
        <p14:creationId xmlns:p14="http://schemas.microsoft.com/office/powerpoint/2010/main" val="2788674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ea typeface="+mn-ea"/>
              </a:defRPr>
            </a:lvl1pPr>
          </a:lstStyle>
          <a:p>
            <a:pPr>
              <a:defRPr/>
            </a:pPr>
            <a:r>
              <a:rPr lang="en-GB"/>
              <a:t>‹#›</a:t>
            </a:r>
          </a:p>
        </p:txBody>
      </p:sp>
    </p:spTree>
    <p:extLst>
      <p:ext uri="{BB962C8B-B14F-4D97-AF65-F5344CB8AC3E}">
        <p14:creationId xmlns:p14="http://schemas.microsoft.com/office/powerpoint/2010/main" val="2215131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ea typeface="+mn-ea"/>
              </a:defRPr>
            </a:lvl1pPr>
          </a:lstStyle>
          <a:p>
            <a:pPr>
              <a:defRPr/>
            </a:pPr>
            <a:r>
              <a:rPr lang="en-GB"/>
              <a:t>‹#›</a:t>
            </a:r>
          </a:p>
        </p:txBody>
      </p:sp>
    </p:spTree>
    <p:extLst>
      <p:ext uri="{BB962C8B-B14F-4D97-AF65-F5344CB8AC3E}">
        <p14:creationId xmlns:p14="http://schemas.microsoft.com/office/powerpoint/2010/main" val="2499001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ea typeface="+mn-ea"/>
              </a:defRPr>
            </a:lvl1pPr>
          </a:lstStyle>
          <a:p>
            <a:pPr>
              <a:defRPr/>
            </a:pPr>
            <a:r>
              <a:rPr lang="en-GB"/>
              <a:t>‹#›</a:t>
            </a:r>
          </a:p>
        </p:txBody>
      </p:sp>
    </p:spTree>
    <p:extLst>
      <p:ext uri="{BB962C8B-B14F-4D97-AF65-F5344CB8AC3E}">
        <p14:creationId xmlns:p14="http://schemas.microsoft.com/office/powerpoint/2010/main" val="49466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3"/>
          <p:cNvSpPr>
            <a:spLocks noChangeArrowheads="1"/>
          </p:cNvSpPr>
          <p:nvPr/>
        </p:nvSpPr>
        <p:spPr bwMode="auto">
          <a:xfrm>
            <a:off x="0" y="6621463"/>
            <a:ext cx="9144000" cy="236537"/>
          </a:xfrm>
          <a:prstGeom prst="rect">
            <a:avLst/>
          </a:prstGeom>
          <a:solidFill>
            <a:schemeClr val="bg1">
              <a:lumMod val="50000"/>
            </a:schemeClr>
          </a:solidFill>
          <a:ln w="9525">
            <a:noFill/>
            <a:miter lim="800000"/>
            <a:headEnd/>
            <a:tailEnd/>
          </a:ln>
          <a:effectLst/>
        </p:spPr>
        <p:txBody>
          <a:bodyPr wrap="none" anchor="ctr"/>
          <a:lstStyle/>
          <a:p>
            <a:pPr>
              <a:defRPr/>
            </a:pPr>
            <a:endParaRPr lang="en-GB">
              <a:latin typeface="Arial" charset="0"/>
            </a:endParaRPr>
          </a:p>
        </p:txBody>
      </p:sp>
      <p:sp>
        <p:nvSpPr>
          <p:cNvPr id="1028" name="Rectangle 4"/>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6"/>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6023" name="Rectangle 7"/>
          <p:cNvSpPr>
            <a:spLocks noChangeArrowheads="1"/>
          </p:cNvSpPr>
          <p:nvPr/>
        </p:nvSpPr>
        <p:spPr bwMode="auto">
          <a:xfrm>
            <a:off x="0" y="6597650"/>
            <a:ext cx="2711450" cy="260350"/>
          </a:xfrm>
          <a:prstGeom prst="rect">
            <a:avLst/>
          </a:prstGeom>
          <a:noFill/>
          <a:ln w="9525">
            <a:noFill/>
            <a:miter lim="800000"/>
            <a:headEnd/>
            <a:tailEnd/>
          </a:ln>
          <a:effectLst/>
        </p:spPr>
        <p:txBody>
          <a:bodyPr/>
          <a:lstStyle/>
          <a:p>
            <a:pPr>
              <a:defRPr/>
            </a:pPr>
            <a:r>
              <a:rPr lang="en-GB" sz="800" dirty="0">
                <a:latin typeface="Calibri" pitchFamily="34" charset="0"/>
                <a:cs typeface="Calibri" pitchFamily="34" charset="0"/>
              </a:rPr>
              <a:t>Module Code and Module Title</a:t>
            </a:r>
          </a:p>
        </p:txBody>
      </p:sp>
      <p:sp>
        <p:nvSpPr>
          <p:cNvPr id="86024" name="Rectangle 8"/>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latin typeface="Calibri" panose="020F0502020204030204" pitchFamily="34" charset="0"/>
                <a:ea typeface="Calibri" panose="020F0502020204030204" pitchFamily="34" charset="0"/>
                <a:cs typeface="Calibri" panose="020F0502020204030204" pitchFamily="34" charset="0"/>
              </a:defRPr>
            </a:lvl1pPr>
          </a:lstStyle>
          <a:p>
            <a:fld id="{A333478D-FBAA-4589-9CE5-7D82467C701E}" type="slidenum">
              <a:rPr lang="en-US" altLang="en-US"/>
              <a:pPr/>
              <a:t>‹#›</a:t>
            </a:fld>
            <a:endParaRPr lang="en-US" altLang="en-US"/>
          </a:p>
        </p:txBody>
      </p:sp>
      <p:sp>
        <p:nvSpPr>
          <p:cNvPr id="86025" name="Rectangle 9"/>
          <p:cNvSpPr>
            <a:spLocks noChangeArrowheads="1"/>
          </p:cNvSpPr>
          <p:nvPr/>
        </p:nvSpPr>
        <p:spPr bwMode="auto">
          <a:xfrm>
            <a:off x="3175000" y="6597650"/>
            <a:ext cx="2711450" cy="260350"/>
          </a:xfrm>
          <a:prstGeom prst="rect">
            <a:avLst/>
          </a:prstGeom>
          <a:noFill/>
          <a:ln w="9525">
            <a:noFill/>
            <a:miter lim="800000"/>
            <a:headEnd/>
            <a:tailEnd/>
          </a:ln>
          <a:effectLst/>
        </p:spPr>
        <p:txBody>
          <a:bodyPr/>
          <a:lstStyle/>
          <a:p>
            <a:pPr algn="ctr">
              <a:defRPr/>
            </a:pPr>
            <a:r>
              <a:rPr lang="en-GB" sz="800" dirty="0">
                <a:latin typeface="Calibri" pitchFamily="34" charset="0"/>
                <a:cs typeface="Calibri" pitchFamily="34" charset="0"/>
              </a:rPr>
              <a:t>Title of Slides</a:t>
            </a:r>
          </a:p>
        </p:txBody>
      </p:sp>
      <p:pic>
        <p:nvPicPr>
          <p:cNvPr id="1033" name="Picture 10" descr="APU Logo Final-medium.jp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dt="0"/>
  <p:txStyles>
    <p:titleStyle>
      <a:lvl1pPr algn="ctr" rtl="0" eaLnBrk="1" fontAlgn="base" hangingPunct="1">
        <a:spcBef>
          <a:spcPct val="0"/>
        </a:spcBef>
        <a:spcAft>
          <a:spcPct val="0"/>
        </a:spcAft>
        <a:defRPr sz="3600">
          <a:solidFill>
            <a:schemeClr val="tx2"/>
          </a:solidFill>
          <a:latin typeface="+mj-lt"/>
          <a:ea typeface="+mj-ea"/>
          <a:cs typeface="+mj-cs"/>
        </a:defRPr>
      </a:lvl1pPr>
      <a:lvl2pPr algn="ctr" rtl="0" eaLnBrk="1" fontAlgn="base" hangingPunct="1">
        <a:spcBef>
          <a:spcPct val="0"/>
        </a:spcBef>
        <a:spcAft>
          <a:spcPct val="0"/>
        </a:spcAft>
        <a:defRPr sz="3600">
          <a:solidFill>
            <a:schemeClr val="tx2"/>
          </a:solidFill>
          <a:latin typeface="Arial" charset="0"/>
        </a:defRPr>
      </a:lvl2pPr>
      <a:lvl3pPr algn="ctr" rtl="0" eaLnBrk="1" fontAlgn="base" hangingPunct="1">
        <a:spcBef>
          <a:spcPct val="0"/>
        </a:spcBef>
        <a:spcAft>
          <a:spcPct val="0"/>
        </a:spcAft>
        <a:defRPr sz="3600">
          <a:solidFill>
            <a:schemeClr val="tx2"/>
          </a:solidFill>
          <a:latin typeface="Arial" charset="0"/>
        </a:defRPr>
      </a:lvl3pPr>
      <a:lvl4pPr algn="ctr" rtl="0" eaLnBrk="1" fontAlgn="base" hangingPunct="1">
        <a:spcBef>
          <a:spcPct val="0"/>
        </a:spcBef>
        <a:spcAft>
          <a:spcPct val="0"/>
        </a:spcAft>
        <a:defRPr sz="3600">
          <a:solidFill>
            <a:schemeClr val="tx2"/>
          </a:solidFill>
          <a:latin typeface="Arial" charset="0"/>
        </a:defRPr>
      </a:lvl4pPr>
      <a:lvl5pPr algn="ctr" rtl="0" eaLnBrk="1" fontAlgn="base" hangingPunct="1">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0.wmf"/></Relationships>
</file>

<file path=ppt/slides/_rels/slide12.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notesSlide" Target="../notesSlides/notesSlide6.xml"/><Relationship Id="rId7" Type="http://schemas.openxmlformats.org/officeDocument/2006/relationships/oleObject" Target="../embeddings/oleObject3.bin"/><Relationship Id="rId12"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5.jpeg"/><Relationship Id="rId11" Type="http://schemas.openxmlformats.org/officeDocument/2006/relationships/oleObject" Target="../embeddings/oleObject5.bin"/><Relationship Id="rId5" Type="http://schemas.openxmlformats.org/officeDocument/2006/relationships/image" Target="../media/image31.wmf"/><Relationship Id="rId10" Type="http://schemas.openxmlformats.org/officeDocument/2006/relationships/image" Target="../media/image33.wmf"/><Relationship Id="rId4" Type="http://schemas.openxmlformats.org/officeDocument/2006/relationships/oleObject" Target="../embeddings/oleObject2.bin"/><Relationship Id="rId9"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jpeg"/><Relationship Id="rId3" Type="http://schemas.openxmlformats.org/officeDocument/2006/relationships/image" Target="../media/image4.jpeg"/><Relationship Id="rId7" Type="http://schemas.openxmlformats.org/officeDocument/2006/relationships/image" Target="../media/image8.jpeg"/><Relationship Id="rId12"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png"/><Relationship Id="rId15" Type="http://schemas.openxmlformats.org/officeDocument/2006/relationships/image" Target="../media/image1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 Id="rId14" Type="http://schemas.openxmlformats.org/officeDocument/2006/relationships/image" Target="../media/image15.jpeg"/></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jpeg"/><Relationship Id="rId4" Type="http://schemas.openxmlformats.org/officeDocument/2006/relationships/image" Target="../media/image18.jpeg"/><Relationship Id="rId9" Type="http://schemas.openxmlformats.org/officeDocument/2006/relationships/image" Target="../media/image23.jpeg"/></Relationships>
</file>

<file path=ppt/slides/_rels/slide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Management</a:t>
            </a:r>
            <a:br>
              <a:rPr lang="en-US" dirty="0"/>
            </a:br>
            <a:r>
              <a:rPr lang="en-US" sz="2000" dirty="0"/>
              <a:t>CT051-3-M</a:t>
            </a:r>
          </a:p>
        </p:txBody>
      </p:sp>
      <p:sp>
        <p:nvSpPr>
          <p:cNvPr id="3" name="Subtitle 2"/>
          <p:cNvSpPr>
            <a:spLocks noGrp="1"/>
          </p:cNvSpPr>
          <p:nvPr>
            <p:ph type="subTitle" idx="1"/>
          </p:nvPr>
        </p:nvSpPr>
        <p:spPr/>
        <p:txBody>
          <a:bodyPr/>
          <a:lstStyle/>
          <a:p>
            <a:r>
              <a:rPr lang="en-US"/>
              <a:t>Topic 2 </a:t>
            </a:r>
            <a:r>
              <a:rPr lang="en-US" dirty="0"/>
              <a:t>– Organizational Data Preparation</a:t>
            </a:r>
          </a:p>
          <a:p>
            <a:endParaRPr lang="en-US" dirty="0"/>
          </a:p>
        </p:txBody>
      </p:sp>
    </p:spTree>
    <p:extLst>
      <p:ext uri="{BB962C8B-B14F-4D97-AF65-F5344CB8AC3E}">
        <p14:creationId xmlns:p14="http://schemas.microsoft.com/office/powerpoint/2010/main" val="1128232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a:solidFill>
                  <a:srgbClr val="000000"/>
                </a:solidFill>
              </a:rPr>
              <a:t>‹#›</a:t>
            </a:r>
          </a:p>
        </p:txBody>
      </p:sp>
      <p:sp>
        <p:nvSpPr>
          <p:cNvPr id="5" name="Title 1"/>
          <p:cNvSpPr>
            <a:spLocks noGrp="1"/>
          </p:cNvSpPr>
          <p:nvPr>
            <p:ph type="title"/>
          </p:nvPr>
        </p:nvSpPr>
        <p:spPr>
          <a:xfrm>
            <a:off x="582758" y="277091"/>
            <a:ext cx="7042150" cy="1143000"/>
          </a:xfrm>
        </p:spPr>
        <p:txBody>
          <a:bodyPr/>
          <a:lstStyle/>
          <a:p>
            <a:r>
              <a:rPr lang="en-US" dirty="0"/>
              <a:t>Data Storage: Data Mart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765" y="1553008"/>
            <a:ext cx="8132618" cy="4542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5914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Storage: Dataset</a:t>
            </a:r>
          </a:p>
        </p:txBody>
      </p:sp>
      <p:sp>
        <p:nvSpPr>
          <p:cNvPr id="4" name="Footer Placeholder 3"/>
          <p:cNvSpPr>
            <a:spLocks noGrp="1"/>
          </p:cNvSpPr>
          <p:nvPr>
            <p:ph type="ftr" sz="quarter" idx="10"/>
          </p:nvPr>
        </p:nvSpPr>
        <p:spPr/>
        <p:txBody>
          <a:bodyPr/>
          <a:lstStyle/>
          <a:p>
            <a:pPr>
              <a:defRPr/>
            </a:pPr>
            <a:r>
              <a:rPr lang="en-GB"/>
              <a:t>‹#›</a:t>
            </a:r>
          </a:p>
        </p:txBody>
      </p:sp>
      <p:graphicFrame>
        <p:nvGraphicFramePr>
          <p:cNvPr id="6" name="Object 10"/>
          <p:cNvGraphicFramePr>
            <a:graphicFrameLocks noChangeAspect="1"/>
          </p:cNvGraphicFramePr>
          <p:nvPr>
            <p:extLst>
              <p:ext uri="{D42A27DB-BD31-4B8C-83A1-F6EECF244321}">
                <p14:modId xmlns:p14="http://schemas.microsoft.com/office/powerpoint/2010/main" val="2441224235"/>
              </p:ext>
            </p:extLst>
          </p:nvPr>
        </p:nvGraphicFramePr>
        <p:xfrm>
          <a:off x="2459085" y="1578848"/>
          <a:ext cx="4351148" cy="4651972"/>
        </p:xfrm>
        <a:graphic>
          <a:graphicData uri="http://schemas.openxmlformats.org/presentationml/2006/ole">
            <mc:AlternateContent xmlns:mc="http://schemas.openxmlformats.org/markup-compatibility/2006">
              <mc:Choice xmlns:v="urn:schemas-microsoft-com:vml" Requires="v">
                <p:oleObj spid="_x0000_s2077" name="Document" r:id="rId3" imgW="5405628" imgH="5779008" progId="Word.Document.8">
                  <p:embed/>
                </p:oleObj>
              </mc:Choice>
              <mc:Fallback>
                <p:oleObj name="Document" r:id="rId3" imgW="5405628" imgH="5779008"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9085" y="1578848"/>
                        <a:ext cx="4351148" cy="465197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047593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152400" y="1143000"/>
            <a:ext cx="8763000" cy="5334000"/>
          </a:xfrm>
        </p:spPr>
        <p:txBody>
          <a:bodyPr/>
          <a:lstStyle/>
          <a:p>
            <a:r>
              <a:rPr lang="en-US" altLang="en-US" sz="2400"/>
              <a:t>Lots of data is being collected </a:t>
            </a:r>
            <a:br>
              <a:rPr lang="en-US" altLang="en-US" sz="2400"/>
            </a:br>
            <a:r>
              <a:rPr lang="en-US" altLang="en-US" sz="2400"/>
              <a:t>and warehoused </a:t>
            </a:r>
          </a:p>
          <a:p>
            <a:pPr lvl="1"/>
            <a:r>
              <a:rPr lang="en-US" altLang="en-US" sz="2400"/>
              <a:t>Web data, e-commerce</a:t>
            </a:r>
          </a:p>
          <a:p>
            <a:pPr lvl="1"/>
            <a:r>
              <a:rPr lang="en-US" altLang="en-US" sz="2400"/>
              <a:t>purchases at department/</a:t>
            </a:r>
            <a:br>
              <a:rPr lang="en-US" altLang="en-US" sz="2400"/>
            </a:br>
            <a:r>
              <a:rPr lang="en-US" altLang="en-US" sz="2400"/>
              <a:t>grocery stores</a:t>
            </a:r>
          </a:p>
          <a:p>
            <a:pPr lvl="1"/>
            <a:r>
              <a:rPr lang="en-US" altLang="en-US" sz="2400"/>
              <a:t>Bank/Credit Card </a:t>
            </a:r>
            <a:br>
              <a:rPr lang="en-US" altLang="en-US" sz="2400"/>
            </a:br>
            <a:r>
              <a:rPr lang="en-US" altLang="en-US" sz="2400"/>
              <a:t>transactions</a:t>
            </a:r>
          </a:p>
          <a:p>
            <a:pPr>
              <a:spcBef>
                <a:spcPct val="75000"/>
              </a:spcBef>
            </a:pPr>
            <a:r>
              <a:rPr lang="en-US" altLang="en-US" sz="2400"/>
              <a:t>Computers have become cheaper and more powerful</a:t>
            </a:r>
          </a:p>
          <a:p>
            <a:pPr>
              <a:spcBef>
                <a:spcPct val="40000"/>
              </a:spcBef>
            </a:pPr>
            <a:r>
              <a:rPr lang="en-US" altLang="en-US" sz="2400"/>
              <a:t>Competitive Pressure is Strong </a:t>
            </a:r>
          </a:p>
          <a:p>
            <a:pPr lvl="1"/>
            <a:r>
              <a:rPr lang="en-US" altLang="en-US" sz="2400"/>
              <a:t>Provide better, customized services for an </a:t>
            </a:r>
            <a:r>
              <a:rPr lang="en-US" altLang="en-US" sz="2400" i="1"/>
              <a:t>edge </a:t>
            </a:r>
            <a:r>
              <a:rPr lang="en-US" altLang="en-US" sz="2400"/>
              <a:t>(e.g. in Customer Relationship Management)</a:t>
            </a:r>
          </a:p>
          <a:p>
            <a:pPr lvl="1">
              <a:buFontTx/>
              <a:buNone/>
            </a:pPr>
            <a:endParaRPr lang="en-US" altLang="en-US" sz="2000"/>
          </a:p>
        </p:txBody>
      </p:sp>
      <p:graphicFrame>
        <p:nvGraphicFramePr>
          <p:cNvPr id="19459" name="Object 3"/>
          <p:cNvGraphicFramePr>
            <a:graphicFrameLocks noChangeAspect="1"/>
          </p:cNvGraphicFramePr>
          <p:nvPr/>
        </p:nvGraphicFramePr>
        <p:xfrm>
          <a:off x="6705600" y="1981200"/>
          <a:ext cx="2146300" cy="2341563"/>
        </p:xfrm>
        <a:graphic>
          <a:graphicData uri="http://schemas.openxmlformats.org/presentationml/2006/ole">
            <mc:AlternateContent xmlns:mc="http://schemas.openxmlformats.org/markup-compatibility/2006">
              <mc:Choice xmlns:v="urn:schemas-microsoft-com:vml" Requires="v">
                <p:oleObj spid="_x0000_s1142" name="VISIO" r:id="rId4" imgW="2142744" imgH="2343912" progId="Visio.Drawing.6">
                  <p:embed/>
                </p:oleObj>
              </mc:Choice>
              <mc:Fallback>
                <p:oleObj name="VISIO" r:id="rId4" imgW="2142744" imgH="2343912"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1981200"/>
                        <a:ext cx="2146300" cy="234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0" name="Rectangle 4"/>
          <p:cNvSpPr>
            <a:spLocks noGrp="1" noChangeArrowheads="1"/>
          </p:cNvSpPr>
          <p:nvPr>
            <p:ph type="title"/>
          </p:nvPr>
        </p:nvSpPr>
        <p:spPr>
          <a:xfrm>
            <a:off x="0" y="152400"/>
            <a:ext cx="8099425" cy="609600"/>
          </a:xfrm>
        </p:spPr>
        <p:txBody>
          <a:bodyPr lIns="0" rIns="0"/>
          <a:lstStyle/>
          <a:p>
            <a:r>
              <a:rPr lang="en-US" altLang="en-US" sz="3200"/>
              <a:t>Why Mine Data? Commercial Viewpoint</a:t>
            </a:r>
          </a:p>
        </p:txBody>
      </p:sp>
      <p:pic>
        <p:nvPicPr>
          <p:cNvPr id="19461" name="Picture 8" descr="story-3dimensional-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6075" y="1219200"/>
            <a:ext cx="1965325"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9462" name="Object 9"/>
          <p:cNvGraphicFramePr>
            <a:graphicFrameLocks noChangeAspect="1"/>
          </p:cNvGraphicFramePr>
          <p:nvPr/>
        </p:nvGraphicFramePr>
        <p:xfrm>
          <a:off x="5349875" y="1833563"/>
          <a:ext cx="685800" cy="681037"/>
        </p:xfrm>
        <a:graphic>
          <a:graphicData uri="http://schemas.openxmlformats.org/presentationml/2006/ole">
            <mc:AlternateContent xmlns:mc="http://schemas.openxmlformats.org/markup-compatibility/2006">
              <mc:Choice xmlns:v="urn:schemas-microsoft-com:vml" Requires="v">
                <p:oleObj spid="_x0000_s1143" name="VISIO" r:id="rId7" imgW="617220" imgH="615696" progId="Visio.Drawing.6">
                  <p:embed/>
                </p:oleObj>
              </mc:Choice>
              <mc:Fallback>
                <p:oleObj name="VISIO" r:id="rId7" imgW="617220" imgH="615696" progId="Visio.Drawing.6">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49875" y="1833563"/>
                        <a:ext cx="685800" cy="68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3" name="Object 10"/>
          <p:cNvGraphicFramePr>
            <a:graphicFrameLocks noChangeAspect="1"/>
          </p:cNvGraphicFramePr>
          <p:nvPr/>
        </p:nvGraphicFramePr>
        <p:xfrm>
          <a:off x="5334000" y="1447800"/>
          <a:ext cx="685800" cy="563563"/>
        </p:xfrm>
        <a:graphic>
          <a:graphicData uri="http://schemas.openxmlformats.org/presentationml/2006/ole">
            <mc:AlternateContent xmlns:mc="http://schemas.openxmlformats.org/markup-compatibility/2006">
              <mc:Choice xmlns:v="urn:schemas-microsoft-com:vml" Requires="v">
                <p:oleObj spid="_x0000_s1144" name="VISIO" r:id="rId9" imgW="806196" imgH="662940" progId="Visio.Drawing.6">
                  <p:embed/>
                </p:oleObj>
              </mc:Choice>
              <mc:Fallback>
                <p:oleObj name="VISIO" r:id="rId9" imgW="806196" imgH="662940" progId="Visio.Drawing.6">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0" y="1447800"/>
                        <a:ext cx="6858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4" name="Object 11"/>
          <p:cNvGraphicFramePr>
            <a:graphicFrameLocks noChangeAspect="1"/>
          </p:cNvGraphicFramePr>
          <p:nvPr/>
        </p:nvGraphicFramePr>
        <p:xfrm>
          <a:off x="5181600" y="2667000"/>
          <a:ext cx="1485900" cy="1558925"/>
        </p:xfrm>
        <a:graphic>
          <a:graphicData uri="http://schemas.openxmlformats.org/presentationml/2006/ole">
            <mc:AlternateContent xmlns:mc="http://schemas.openxmlformats.org/markup-compatibility/2006">
              <mc:Choice xmlns:v="urn:schemas-microsoft-com:vml" Requires="v">
                <p:oleObj spid="_x0000_s1145" name="VISIO" r:id="rId11" imgW="1661160" imgH="1748028" progId="Visio.Drawing.6">
                  <p:embed/>
                </p:oleObj>
              </mc:Choice>
              <mc:Fallback>
                <p:oleObj name="VISIO" r:id="rId11" imgW="1661160" imgH="1748028" progId="Visio.Drawing.6">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81600" y="2667000"/>
                        <a:ext cx="1485900"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29567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a:t>Knowledge Discovery in Database (KDD Process)</a:t>
            </a:r>
          </a:p>
        </p:txBody>
      </p:sp>
      <p:pic>
        <p:nvPicPr>
          <p:cNvPr id="2150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74625" y="1566863"/>
            <a:ext cx="8969375" cy="5008562"/>
          </a:xfrm>
        </p:spPr>
      </p:pic>
    </p:spTree>
    <p:extLst>
      <p:ext uri="{BB962C8B-B14F-4D97-AF65-F5344CB8AC3E}">
        <p14:creationId xmlns:p14="http://schemas.microsoft.com/office/powerpoint/2010/main" val="1047078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28600" y="0"/>
            <a:ext cx="8585200" cy="685800"/>
          </a:xfrm>
        </p:spPr>
        <p:txBody>
          <a:bodyPr/>
          <a:lstStyle/>
          <a:p>
            <a:r>
              <a:rPr lang="en-US" altLang="en-US" dirty="0"/>
              <a:t>What is (</a:t>
            </a:r>
            <a:r>
              <a:rPr lang="en-US" altLang="en-US" b="1" dirty="0"/>
              <a:t>NOT</a:t>
            </a:r>
            <a:r>
              <a:rPr lang="en-US" altLang="en-US" dirty="0"/>
              <a:t>) Data Mining?</a:t>
            </a:r>
          </a:p>
        </p:txBody>
      </p:sp>
      <p:sp>
        <p:nvSpPr>
          <p:cNvPr id="22531" name="Text Box 6"/>
          <p:cNvSpPr txBox="1">
            <a:spLocks noChangeArrowheads="1"/>
          </p:cNvSpPr>
          <p:nvPr/>
        </p:nvSpPr>
        <p:spPr bwMode="auto">
          <a:xfrm>
            <a:off x="3962400" y="1447800"/>
            <a:ext cx="5029200" cy="49847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5000"/>
              </a:lnSpc>
              <a:spcAft>
                <a:spcPts val="400"/>
              </a:spcAft>
              <a:buClr>
                <a:srgbClr val="0C7B9C"/>
              </a:buClr>
              <a:buSzPct val="75000"/>
              <a:buFont typeface="Monotype Sorts" pitchFamily="2" charset="2"/>
              <a:buChar char="l"/>
            </a:pPr>
            <a:r>
              <a:rPr lang="en-US" altLang="en-US" sz="2800"/>
              <a:t> What is Data Mining?</a:t>
            </a:r>
          </a:p>
          <a:p>
            <a:pPr lvl="1" eaLnBrk="1" hangingPunct="1">
              <a:lnSpc>
                <a:spcPct val="95000"/>
              </a:lnSpc>
              <a:spcAft>
                <a:spcPts val="400"/>
              </a:spcAft>
              <a:buClr>
                <a:srgbClr val="0C7B9C"/>
              </a:buClr>
              <a:buFont typeface="Arial" panose="020B0604020202020204" pitchFamily="34" charset="0"/>
              <a:buNone/>
            </a:pPr>
            <a:r>
              <a:rPr lang="en-US" altLang="en-US"/>
              <a:t> </a:t>
            </a:r>
          </a:p>
          <a:p>
            <a:pPr lvl="1" eaLnBrk="1" hangingPunct="1">
              <a:lnSpc>
                <a:spcPct val="95000"/>
              </a:lnSpc>
              <a:spcAft>
                <a:spcPts val="400"/>
              </a:spcAft>
              <a:buClr>
                <a:srgbClr val="0C7B9C"/>
              </a:buClr>
            </a:pPr>
            <a:r>
              <a:rPr lang="en-US" altLang="en-US"/>
              <a:t> Certain names are more prevalent in certain US locations (O’Brien, O’Rurke, O’Reilly… in Boston area)</a:t>
            </a:r>
          </a:p>
          <a:p>
            <a:pPr lvl="1" eaLnBrk="1" hangingPunct="1">
              <a:lnSpc>
                <a:spcPct val="95000"/>
              </a:lnSpc>
              <a:spcAft>
                <a:spcPts val="400"/>
              </a:spcAft>
              <a:buClr>
                <a:srgbClr val="0C7B9C"/>
              </a:buClr>
            </a:pPr>
            <a:r>
              <a:rPr lang="en-US" altLang="en-US"/>
              <a:t> Group together similar documents returned by search engine according to their context (e.g. Amazon rainforest, Amazon.com,)</a:t>
            </a:r>
          </a:p>
        </p:txBody>
      </p:sp>
      <p:sp>
        <p:nvSpPr>
          <p:cNvPr id="22532" name="Text Box 7"/>
          <p:cNvSpPr txBox="1">
            <a:spLocks noChangeArrowheads="1"/>
          </p:cNvSpPr>
          <p:nvPr/>
        </p:nvSpPr>
        <p:spPr bwMode="auto">
          <a:xfrm>
            <a:off x="228600" y="1400175"/>
            <a:ext cx="3429000" cy="50323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5000"/>
              </a:lnSpc>
              <a:spcAft>
                <a:spcPts val="400"/>
              </a:spcAft>
              <a:buClr>
                <a:srgbClr val="0C7B9C"/>
              </a:buClr>
              <a:buSzPct val="75000"/>
              <a:buFont typeface="Monotype Sorts" pitchFamily="2" charset="2"/>
              <a:buChar char="l"/>
            </a:pPr>
            <a:r>
              <a:rPr lang="en-US" altLang="en-US" sz="2800" dirty="0"/>
              <a:t> What is not Data Mining?</a:t>
            </a:r>
          </a:p>
          <a:p>
            <a:pPr lvl="1" eaLnBrk="1" hangingPunct="1">
              <a:lnSpc>
                <a:spcPct val="95000"/>
              </a:lnSpc>
              <a:spcBef>
                <a:spcPct val="60000"/>
              </a:spcBef>
              <a:spcAft>
                <a:spcPts val="400"/>
              </a:spcAft>
              <a:buClr>
                <a:srgbClr val="0C7B9C"/>
              </a:buClr>
            </a:pPr>
            <a:r>
              <a:rPr lang="en-US" altLang="en-US" dirty="0"/>
              <a:t> Look up phone number in phone directory</a:t>
            </a:r>
          </a:p>
          <a:p>
            <a:pPr lvl="1" eaLnBrk="1" hangingPunct="1">
              <a:lnSpc>
                <a:spcPct val="95000"/>
              </a:lnSpc>
              <a:spcAft>
                <a:spcPts val="400"/>
              </a:spcAft>
              <a:buClr>
                <a:srgbClr val="0C7B9C"/>
              </a:buClr>
              <a:buFont typeface="Arial" panose="020B0604020202020204" pitchFamily="34" charset="0"/>
              <a:buNone/>
            </a:pPr>
            <a:r>
              <a:rPr lang="en-US" altLang="en-US" dirty="0"/>
              <a:t> </a:t>
            </a:r>
          </a:p>
          <a:p>
            <a:pPr lvl="1" eaLnBrk="1" hangingPunct="1">
              <a:lnSpc>
                <a:spcPct val="95000"/>
              </a:lnSpc>
              <a:spcBef>
                <a:spcPct val="0"/>
              </a:spcBef>
              <a:spcAft>
                <a:spcPts val="400"/>
              </a:spcAft>
              <a:buClr>
                <a:srgbClr val="0C7B9C"/>
              </a:buClr>
            </a:pPr>
            <a:r>
              <a:rPr lang="en-US" altLang="en-US" dirty="0"/>
              <a:t> Query a Web search engine for information about “Amazon”</a:t>
            </a:r>
          </a:p>
          <a:p>
            <a:pPr eaLnBrk="1" hangingPunct="1">
              <a:spcBef>
                <a:spcPct val="50000"/>
              </a:spcBef>
              <a:buFontTx/>
              <a:buNone/>
            </a:pPr>
            <a:endParaRPr lang="en-US" altLang="en-US" sz="1800" dirty="0"/>
          </a:p>
        </p:txBody>
      </p:sp>
    </p:spTree>
    <p:extLst>
      <p:ext uri="{BB962C8B-B14F-4D97-AF65-F5344CB8AC3E}">
        <p14:creationId xmlns:p14="http://schemas.microsoft.com/office/powerpoint/2010/main" val="3695136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138752" y="1371600"/>
            <a:ext cx="8839200" cy="5486400"/>
          </a:xfrm>
        </p:spPr>
        <p:txBody>
          <a:bodyPr/>
          <a:lstStyle/>
          <a:p>
            <a:r>
              <a:rPr lang="en-US" altLang="en-US" sz="2400" dirty="0"/>
              <a:t>Draws ideas from machine learning/AI, pattern recognition, statistics, and database systems</a:t>
            </a:r>
          </a:p>
          <a:p>
            <a:r>
              <a:rPr lang="en-US" altLang="en-US" sz="2400" dirty="0"/>
              <a:t>Traditional Techniques</a:t>
            </a:r>
            <a:br>
              <a:rPr lang="en-US" altLang="en-US" sz="2400" dirty="0"/>
            </a:br>
            <a:r>
              <a:rPr lang="en-US" altLang="en-US" sz="2400" dirty="0"/>
              <a:t>may be unsuitable due to </a:t>
            </a:r>
          </a:p>
          <a:p>
            <a:pPr lvl="1"/>
            <a:r>
              <a:rPr lang="en-US" altLang="en-US" sz="2400" dirty="0"/>
              <a:t>Enormity of data</a:t>
            </a:r>
          </a:p>
          <a:p>
            <a:pPr lvl="1"/>
            <a:r>
              <a:rPr lang="en-US" altLang="en-US" sz="2400" dirty="0"/>
              <a:t>High dimensionality </a:t>
            </a:r>
            <a:br>
              <a:rPr lang="en-US" altLang="en-US" sz="2400" dirty="0"/>
            </a:br>
            <a:r>
              <a:rPr lang="en-US" altLang="en-US" sz="2400" dirty="0"/>
              <a:t>of data</a:t>
            </a:r>
          </a:p>
          <a:p>
            <a:pPr lvl="1"/>
            <a:r>
              <a:rPr lang="en-US" altLang="en-US" sz="2400" dirty="0"/>
              <a:t>Heterogeneous, </a:t>
            </a:r>
            <a:br>
              <a:rPr lang="en-US" altLang="en-US" sz="2400" dirty="0"/>
            </a:br>
            <a:r>
              <a:rPr lang="en-US" altLang="en-US" sz="2400" dirty="0"/>
              <a:t>distributed nature </a:t>
            </a:r>
            <a:br>
              <a:rPr lang="en-US" altLang="en-US" sz="2400" dirty="0"/>
            </a:br>
            <a:r>
              <a:rPr lang="en-US" altLang="en-US" sz="2400" dirty="0"/>
              <a:t>of data</a:t>
            </a:r>
          </a:p>
        </p:txBody>
      </p:sp>
      <p:sp>
        <p:nvSpPr>
          <p:cNvPr id="24579" name="Oval 3"/>
          <p:cNvSpPr>
            <a:spLocks noChangeArrowheads="1"/>
          </p:cNvSpPr>
          <p:nvPr/>
        </p:nvSpPr>
        <p:spPr bwMode="auto">
          <a:xfrm>
            <a:off x="5638800" y="3962400"/>
            <a:ext cx="2057400" cy="2108200"/>
          </a:xfrm>
          <a:prstGeom prst="ellipse">
            <a:avLst/>
          </a:prstGeom>
          <a:solidFill>
            <a:schemeClr val="accent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4580" name="Oval 4"/>
          <p:cNvSpPr>
            <a:spLocks noChangeArrowheads="1"/>
          </p:cNvSpPr>
          <p:nvPr/>
        </p:nvSpPr>
        <p:spPr bwMode="auto">
          <a:xfrm>
            <a:off x="4953000" y="2286000"/>
            <a:ext cx="2057400" cy="2108200"/>
          </a:xfrm>
          <a:prstGeom prst="ellipse">
            <a:avLst/>
          </a:prstGeom>
          <a:solidFill>
            <a:srgbClr val="CC33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4581" name="Rectangle 5"/>
          <p:cNvSpPr>
            <a:spLocks noGrp="1" noChangeArrowheads="1"/>
          </p:cNvSpPr>
          <p:nvPr>
            <p:ph type="title"/>
          </p:nvPr>
        </p:nvSpPr>
        <p:spPr>
          <a:xfrm>
            <a:off x="304800" y="228600"/>
            <a:ext cx="8280400" cy="533400"/>
          </a:xfrm>
        </p:spPr>
        <p:txBody>
          <a:bodyPr lIns="0" rIns="0"/>
          <a:lstStyle/>
          <a:p>
            <a:r>
              <a:rPr lang="en-US" altLang="en-US"/>
              <a:t>Origins of Data Mining</a:t>
            </a:r>
          </a:p>
        </p:txBody>
      </p:sp>
      <p:sp>
        <p:nvSpPr>
          <p:cNvPr id="24582" name="Oval 9"/>
          <p:cNvSpPr>
            <a:spLocks noChangeArrowheads="1"/>
          </p:cNvSpPr>
          <p:nvPr/>
        </p:nvSpPr>
        <p:spPr bwMode="auto">
          <a:xfrm>
            <a:off x="6629400" y="2362200"/>
            <a:ext cx="2057400" cy="2108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4583" name="Text Box 10"/>
          <p:cNvSpPr txBox="1">
            <a:spLocks noChangeArrowheads="1"/>
          </p:cNvSpPr>
          <p:nvPr/>
        </p:nvSpPr>
        <p:spPr bwMode="auto">
          <a:xfrm>
            <a:off x="6718300" y="2894013"/>
            <a:ext cx="2133600" cy="95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t>Machine Learning/</a:t>
            </a:r>
          </a:p>
          <a:p>
            <a:pPr algn="ctr" eaLnBrk="1" hangingPunct="1">
              <a:spcBef>
                <a:spcPct val="15000"/>
              </a:spcBef>
              <a:buFontTx/>
              <a:buNone/>
            </a:pPr>
            <a:r>
              <a:rPr lang="en-US" altLang="en-US" sz="1800"/>
              <a:t>Pattern </a:t>
            </a:r>
            <a:br>
              <a:rPr lang="en-US" altLang="en-US" sz="1800"/>
            </a:br>
            <a:r>
              <a:rPr lang="en-US" altLang="en-US" sz="1800"/>
              <a:t> Recognition</a:t>
            </a:r>
          </a:p>
        </p:txBody>
      </p:sp>
      <p:sp>
        <p:nvSpPr>
          <p:cNvPr id="24584" name="Text Box 11"/>
          <p:cNvSpPr txBox="1">
            <a:spLocks noChangeArrowheads="1"/>
          </p:cNvSpPr>
          <p:nvPr/>
        </p:nvSpPr>
        <p:spPr bwMode="auto">
          <a:xfrm>
            <a:off x="5181600" y="2879725"/>
            <a:ext cx="1371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800"/>
              <a:t>Statistics/</a:t>
            </a:r>
            <a:br>
              <a:rPr lang="en-US" altLang="en-US" sz="1800"/>
            </a:br>
            <a:r>
              <a:rPr lang="en-US" altLang="en-US" sz="1800"/>
              <a:t>AI</a:t>
            </a:r>
          </a:p>
        </p:txBody>
      </p:sp>
      <p:sp>
        <p:nvSpPr>
          <p:cNvPr id="24585" name="Oval 12"/>
          <p:cNvSpPr>
            <a:spLocks noChangeArrowheads="1"/>
          </p:cNvSpPr>
          <p:nvPr/>
        </p:nvSpPr>
        <p:spPr bwMode="auto">
          <a:xfrm>
            <a:off x="5943600" y="3505200"/>
            <a:ext cx="1504950" cy="1543050"/>
          </a:xfrm>
          <a:prstGeom prst="ellipse">
            <a:avLst/>
          </a:prstGeom>
          <a:solidFill>
            <a:srgbClr val="66C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Data Mining</a:t>
            </a:r>
          </a:p>
        </p:txBody>
      </p:sp>
      <p:sp>
        <p:nvSpPr>
          <p:cNvPr id="24586" name="Text Box 13"/>
          <p:cNvSpPr txBox="1">
            <a:spLocks noChangeArrowheads="1"/>
          </p:cNvSpPr>
          <p:nvPr/>
        </p:nvSpPr>
        <p:spPr bwMode="auto">
          <a:xfrm>
            <a:off x="6096000" y="5105400"/>
            <a:ext cx="1447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t>Database systems</a:t>
            </a:r>
          </a:p>
        </p:txBody>
      </p:sp>
    </p:spTree>
    <p:extLst>
      <p:ext uri="{BB962C8B-B14F-4D97-AF65-F5344CB8AC3E}">
        <p14:creationId xmlns:p14="http://schemas.microsoft.com/office/powerpoint/2010/main" val="1212059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タイトル 1"/>
          <p:cNvSpPr>
            <a:spLocks noGrp="1"/>
          </p:cNvSpPr>
          <p:nvPr>
            <p:ph type="title"/>
          </p:nvPr>
        </p:nvSpPr>
        <p:spPr/>
        <p:txBody>
          <a:bodyPr/>
          <a:lstStyle/>
          <a:p>
            <a:r>
              <a:rPr lang="en-US" altLang="en-US"/>
              <a:t>Data Mining Methods – Task Categorization</a:t>
            </a:r>
          </a:p>
        </p:txBody>
      </p:sp>
      <p:sp>
        <p:nvSpPr>
          <p:cNvPr id="22531" name="コンテンツ プレースホルダ 2"/>
          <p:cNvSpPr>
            <a:spLocks noGrp="1"/>
          </p:cNvSpPr>
          <p:nvPr>
            <p:ph idx="1"/>
          </p:nvPr>
        </p:nvSpPr>
        <p:spPr>
          <a:xfrm>
            <a:off x="196850" y="1417638"/>
            <a:ext cx="5389563" cy="5083175"/>
          </a:xfrm>
        </p:spPr>
        <p:txBody>
          <a:bodyPr>
            <a:noAutofit/>
          </a:bodyPr>
          <a:lstStyle/>
          <a:p>
            <a:pPr marL="228600" lvl="1">
              <a:spcBef>
                <a:spcPts val="1800"/>
              </a:spcBef>
              <a:defRPr/>
            </a:pPr>
            <a:r>
              <a:rPr lang="en-US" sz="1700" dirty="0"/>
              <a:t>Supervised vs. Unsupervised</a:t>
            </a:r>
            <a:endParaRPr lang="en-US" altLang="ja-JP" sz="1700" dirty="0">
              <a:ea typeface="ＭＳ Ｐゴシック" pitchFamily="50" charset="-128"/>
            </a:endParaRPr>
          </a:p>
          <a:p>
            <a:pPr>
              <a:defRPr/>
            </a:pPr>
            <a:r>
              <a:rPr lang="en-US" altLang="ja-JP" sz="1700" dirty="0">
                <a:ea typeface="ＭＳ Ｐゴシック" pitchFamily="50" charset="-128"/>
              </a:rPr>
              <a:t>Unsupervised Methods (also called </a:t>
            </a:r>
            <a:r>
              <a:rPr lang="en-US" altLang="ja-JP" sz="1700" b="1" dirty="0">
                <a:ea typeface="ＭＳ Ｐゴシック" pitchFamily="50" charset="-128"/>
              </a:rPr>
              <a:t>Descriptive</a:t>
            </a:r>
            <a:r>
              <a:rPr lang="en-US" altLang="ja-JP" sz="1700" dirty="0">
                <a:ea typeface="ＭＳ Ｐゴシック" pitchFamily="50" charset="-128"/>
              </a:rPr>
              <a:t>): Try to find meaningful patterns in the data.</a:t>
            </a:r>
          </a:p>
          <a:p>
            <a:pPr lvl="1">
              <a:defRPr/>
            </a:pPr>
            <a:r>
              <a:rPr lang="en-US" altLang="ja-JP" sz="1700" b="1" dirty="0">
                <a:ea typeface="ＭＳ Ｐゴシック" pitchFamily="50" charset="-128"/>
              </a:rPr>
              <a:t>Clustering:</a:t>
            </a:r>
            <a:r>
              <a:rPr lang="en-US" altLang="ja-JP" sz="1700" dirty="0">
                <a:ea typeface="ＭＳ Ｐゴシック" pitchFamily="50" charset="-128"/>
              </a:rPr>
              <a:t> </a:t>
            </a:r>
            <a:r>
              <a:rPr lang="en-US" altLang="ja-JP" sz="1700" dirty="0"/>
              <a:t>g</a:t>
            </a:r>
            <a:r>
              <a:rPr lang="en-US" sz="1700" dirty="0"/>
              <a:t>roup similar data into clusters </a:t>
            </a:r>
          </a:p>
          <a:p>
            <a:pPr marL="800100" lvl="2" indent="-285750">
              <a:buFont typeface="Wingdings" panose="05000000000000000000" pitchFamily="2" charset="2"/>
              <a:buChar char="v"/>
              <a:defRPr/>
            </a:pPr>
            <a:r>
              <a:rPr lang="en-US" altLang="ja-JP" sz="1700" dirty="0">
                <a:ea typeface="ＭＳ Ｐゴシック" pitchFamily="50" charset="-128"/>
              </a:rPr>
              <a:t>Market Segmentation, Document Clustering</a:t>
            </a:r>
          </a:p>
          <a:p>
            <a:pPr lvl="1">
              <a:defRPr/>
            </a:pPr>
            <a:r>
              <a:rPr lang="en-US" altLang="ja-JP" sz="1700" b="1" dirty="0">
                <a:ea typeface="ＭＳ Ｐゴシック" pitchFamily="50" charset="-128"/>
              </a:rPr>
              <a:t>Association Rule Discovery:</a:t>
            </a:r>
            <a:r>
              <a:rPr lang="en-US" altLang="ja-JP" sz="1700" dirty="0">
                <a:ea typeface="ＭＳ Ｐゴシック" pitchFamily="50" charset="-128"/>
              </a:rPr>
              <a:t> </a:t>
            </a:r>
            <a:r>
              <a:rPr lang="en-US" altLang="ja-JP" sz="1700" dirty="0"/>
              <a:t>f</a:t>
            </a:r>
            <a:r>
              <a:rPr lang="en-US" sz="1700" dirty="0"/>
              <a:t>ind human interpretable patterns (associations)</a:t>
            </a:r>
          </a:p>
          <a:p>
            <a:pPr marL="800100" lvl="2" indent="-285750">
              <a:buFont typeface="Wingdings" panose="05000000000000000000" pitchFamily="2" charset="2"/>
              <a:buChar char="v"/>
              <a:defRPr/>
            </a:pPr>
            <a:r>
              <a:rPr lang="en-US" altLang="ja-JP" sz="1700" dirty="0">
                <a:ea typeface="ＭＳ Ｐゴシック" pitchFamily="50" charset="-128"/>
              </a:rPr>
              <a:t>Product Recommendations, Store </a:t>
            </a:r>
            <a:r>
              <a:rPr lang="en-US" altLang="en-US" sz="1700" dirty="0">
                <a:ea typeface="ＭＳ Ｐゴシック" pitchFamily="50" charset="-128"/>
              </a:rPr>
              <a:t>Shelf Management</a:t>
            </a:r>
            <a:endParaRPr lang="en-US" altLang="ja-JP" sz="1700" dirty="0">
              <a:ea typeface="ＭＳ Ｐゴシック" pitchFamily="50" charset="-128"/>
            </a:endParaRPr>
          </a:p>
          <a:p>
            <a:pPr lvl="1">
              <a:defRPr/>
            </a:pPr>
            <a:r>
              <a:rPr lang="en-US" altLang="ja-JP" sz="1700" b="1" dirty="0">
                <a:ea typeface="ＭＳ Ｐゴシック" pitchFamily="50" charset="-128"/>
              </a:rPr>
              <a:t>Sequential Pattern Discovery:</a:t>
            </a:r>
            <a:r>
              <a:rPr lang="en-US" altLang="ja-JP" sz="1700" dirty="0">
                <a:ea typeface="ＭＳ Ｐゴシック" pitchFamily="50" charset="-128"/>
              </a:rPr>
              <a:t> </a:t>
            </a:r>
            <a:r>
              <a:rPr lang="en-US" sz="1700" dirty="0"/>
              <a:t>describe the sequential dependencies among different events</a:t>
            </a:r>
            <a:endParaRPr lang="en-US" sz="1700" dirty="0">
              <a:ea typeface="ＭＳ Ｐゴシック" pitchFamily="50" charset="-128"/>
            </a:endParaRPr>
          </a:p>
          <a:p>
            <a:pPr marL="800100" lvl="2" indent="-285750">
              <a:buFont typeface="Wingdings" panose="05000000000000000000" pitchFamily="2" charset="2"/>
              <a:buChar char="v"/>
              <a:defRPr/>
            </a:pPr>
            <a:r>
              <a:rPr lang="en-US" altLang="ja-JP" sz="1700" dirty="0">
                <a:ea typeface="ＭＳ Ｐゴシック" pitchFamily="50" charset="-128"/>
              </a:rPr>
              <a:t>Buying Patterns,  Gene Sequencing</a:t>
            </a:r>
          </a:p>
          <a:p>
            <a:pPr lvl="1">
              <a:defRPr/>
            </a:pPr>
            <a:r>
              <a:rPr lang="en-US" altLang="ja-JP" sz="1700" b="1" dirty="0">
                <a:ea typeface="ＭＳ Ｐゴシック" pitchFamily="50" charset="-128"/>
              </a:rPr>
              <a:t>Unsupervised anomaly detection</a:t>
            </a:r>
            <a:r>
              <a:rPr lang="en-US" altLang="ja-JP" sz="1700" dirty="0">
                <a:ea typeface="ＭＳ Ｐゴシック" pitchFamily="50" charset="-128"/>
              </a:rPr>
              <a:t> to detect anomalies in unlabeled data under the assumption that the majority of the instances are normal</a:t>
            </a:r>
          </a:p>
          <a:p>
            <a:pPr marL="800100" lvl="2" indent="-285750">
              <a:buFont typeface="Wingdings" panose="05000000000000000000" pitchFamily="2" charset="2"/>
              <a:buChar char="v"/>
              <a:defRPr/>
            </a:pPr>
            <a:r>
              <a:rPr lang="en-US" altLang="ja-JP" sz="1700" dirty="0">
                <a:ea typeface="ＭＳ Ｐゴシック" pitchFamily="50" charset="-128"/>
              </a:rPr>
              <a:t>Fraud Detection, Network Intrusion Detection</a:t>
            </a:r>
          </a:p>
        </p:txBody>
      </p:sp>
      <p:graphicFrame>
        <p:nvGraphicFramePr>
          <p:cNvPr id="5" name="Diagram 4"/>
          <p:cNvGraphicFramePr/>
          <p:nvPr/>
        </p:nvGraphicFramePr>
        <p:xfrm>
          <a:off x="5320145" y="1614356"/>
          <a:ext cx="3823855" cy="396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708808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53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1">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53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1">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3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タイトル 1"/>
          <p:cNvSpPr>
            <a:spLocks noGrp="1"/>
          </p:cNvSpPr>
          <p:nvPr>
            <p:ph type="title"/>
          </p:nvPr>
        </p:nvSpPr>
        <p:spPr/>
        <p:txBody>
          <a:bodyPr/>
          <a:lstStyle/>
          <a:p>
            <a:r>
              <a:rPr lang="en-US" altLang="en-US"/>
              <a:t>Data Mining Methods – Task Categorization</a:t>
            </a:r>
          </a:p>
        </p:txBody>
      </p:sp>
      <p:sp>
        <p:nvSpPr>
          <p:cNvPr id="22531" name="コンテンツ プレースホルダ 2"/>
          <p:cNvSpPr>
            <a:spLocks noGrp="1"/>
          </p:cNvSpPr>
          <p:nvPr>
            <p:ph idx="1"/>
          </p:nvPr>
        </p:nvSpPr>
        <p:spPr>
          <a:xfrm>
            <a:off x="163513" y="1417638"/>
            <a:ext cx="5522912" cy="5083175"/>
          </a:xfrm>
        </p:spPr>
        <p:txBody>
          <a:bodyPr>
            <a:normAutofit/>
          </a:bodyPr>
          <a:lstStyle/>
          <a:p>
            <a:pPr marL="228600" lvl="1">
              <a:spcBef>
                <a:spcPts val="1800"/>
              </a:spcBef>
              <a:defRPr/>
            </a:pPr>
            <a:r>
              <a:rPr lang="en-US" sz="1800" dirty="0"/>
              <a:t>Supervised vs. Unsupervised</a:t>
            </a:r>
            <a:endParaRPr lang="en-US" altLang="ja-JP" sz="1800" dirty="0">
              <a:ea typeface="ＭＳ Ｐゴシック" pitchFamily="50" charset="-128"/>
            </a:endParaRPr>
          </a:p>
          <a:p>
            <a:pPr>
              <a:defRPr/>
            </a:pPr>
            <a:r>
              <a:rPr lang="en-US" altLang="ja-JP" sz="1800" dirty="0">
                <a:ea typeface="ＭＳ Ｐゴシック" pitchFamily="50" charset="-128"/>
              </a:rPr>
              <a:t>Supervised Methods (also called </a:t>
            </a:r>
            <a:r>
              <a:rPr lang="en-US" altLang="ja-JP" sz="1800" b="1" dirty="0">
                <a:ea typeface="ＭＳ Ｐゴシック" pitchFamily="50" charset="-128"/>
              </a:rPr>
              <a:t>Predictive</a:t>
            </a:r>
            <a:r>
              <a:rPr lang="en-US" altLang="ja-JP" sz="1800" dirty="0">
                <a:ea typeface="ＭＳ Ｐゴシック" pitchFamily="50" charset="-128"/>
              </a:rPr>
              <a:t>): Predict an unknown value(s) of a variable(s) from the values of some attributes</a:t>
            </a:r>
          </a:p>
          <a:p>
            <a:pPr lvl="1">
              <a:defRPr/>
            </a:pPr>
            <a:r>
              <a:rPr lang="en-US" altLang="ja-JP" sz="1800" b="1" dirty="0">
                <a:ea typeface="ＭＳ Ｐゴシック" pitchFamily="50" charset="-128"/>
              </a:rPr>
              <a:t>Classification:</a:t>
            </a:r>
            <a:r>
              <a:rPr lang="en-US" altLang="ja-JP" sz="1800" dirty="0">
                <a:ea typeface="ＭＳ Ｐゴシック" pitchFamily="50" charset="-128"/>
              </a:rPr>
              <a:t> </a:t>
            </a:r>
            <a:r>
              <a:rPr lang="en-US" altLang="ja-JP" sz="1800" dirty="0"/>
              <a:t>p</a:t>
            </a:r>
            <a:r>
              <a:rPr lang="en-US" sz="1800" dirty="0"/>
              <a:t>redict the type/class of new cases</a:t>
            </a:r>
            <a:endParaRPr lang="en-US" altLang="ja-JP" sz="1800" dirty="0">
              <a:ea typeface="ＭＳ Ｐゴシック" pitchFamily="50" charset="-128"/>
            </a:endParaRPr>
          </a:p>
          <a:p>
            <a:pPr marL="800100" lvl="2" indent="-285750">
              <a:lnSpc>
                <a:spcPct val="80000"/>
              </a:lnSpc>
              <a:buFont typeface="Wingdings" panose="05000000000000000000" pitchFamily="2" charset="2"/>
              <a:buChar char="v"/>
              <a:defRPr/>
            </a:pPr>
            <a:r>
              <a:rPr lang="en-US" altLang="ja-JP" sz="1800" dirty="0">
                <a:ea typeface="ＭＳ Ｐゴシック" pitchFamily="50" charset="-128"/>
              </a:rPr>
              <a:t>Spam Filtering, Handwriting Character Recognition, Patient Diagnosis</a:t>
            </a:r>
          </a:p>
          <a:p>
            <a:pPr lvl="1">
              <a:defRPr/>
            </a:pPr>
            <a:r>
              <a:rPr lang="en-US" altLang="ja-JP" sz="1800" b="1" dirty="0">
                <a:ea typeface="ＭＳ Ｐゴシック" pitchFamily="50" charset="-128"/>
              </a:rPr>
              <a:t>Regression:</a:t>
            </a:r>
            <a:r>
              <a:rPr lang="en-US" altLang="ja-JP" sz="1800" dirty="0">
                <a:ea typeface="ＭＳ Ｐゴシック" pitchFamily="50" charset="-128"/>
              </a:rPr>
              <a:t> p</a:t>
            </a:r>
            <a:r>
              <a:rPr lang="en-US" sz="1800" dirty="0">
                <a:ea typeface="ＭＳ Ｐゴシック" pitchFamily="50" charset="-128"/>
              </a:rPr>
              <a:t>redict a numerical value of new cases</a:t>
            </a:r>
            <a:endParaRPr lang="en-US" altLang="ja-JP" sz="1800" dirty="0">
              <a:ea typeface="ＭＳ Ｐゴシック" pitchFamily="50" charset="-128"/>
            </a:endParaRPr>
          </a:p>
          <a:p>
            <a:pPr marL="800100" lvl="2" indent="-285750">
              <a:lnSpc>
                <a:spcPct val="80000"/>
              </a:lnSpc>
              <a:buFont typeface="Wingdings" panose="05000000000000000000" pitchFamily="2" charset="2"/>
              <a:buChar char="v"/>
              <a:defRPr/>
            </a:pPr>
            <a:r>
              <a:rPr lang="en-US" altLang="ja-JP" sz="1800" dirty="0">
                <a:ea typeface="ＭＳ Ｐゴシック" pitchFamily="50" charset="-128"/>
              </a:rPr>
              <a:t>Blood Pressure, </a:t>
            </a:r>
            <a:r>
              <a:rPr lang="en-US" altLang="en-US" sz="1800" dirty="0">
                <a:ea typeface="ＭＳ Ｐゴシック" pitchFamily="50" charset="-128"/>
              </a:rPr>
              <a:t>Sales Amounts </a:t>
            </a:r>
            <a:endParaRPr lang="en-US" altLang="ja-JP" sz="1800" dirty="0">
              <a:ea typeface="ＭＳ Ｐゴシック" pitchFamily="50" charset="-128"/>
            </a:endParaRPr>
          </a:p>
          <a:p>
            <a:pPr lvl="1">
              <a:defRPr/>
            </a:pPr>
            <a:r>
              <a:rPr lang="en-US" altLang="ja-JP" sz="1800" b="1" dirty="0">
                <a:ea typeface="ＭＳ Ｐゴシック" pitchFamily="50" charset="-128"/>
              </a:rPr>
              <a:t>Supervised Anomaly Detection:</a:t>
            </a:r>
            <a:r>
              <a:rPr lang="en-US" altLang="ja-JP" sz="1800" dirty="0">
                <a:ea typeface="ＭＳ Ｐゴシック" pitchFamily="50" charset="-128"/>
              </a:rPr>
              <a:t> identify</a:t>
            </a:r>
            <a:r>
              <a:rPr lang="en-US" sz="1800" dirty="0"/>
              <a:t> items, events or observations deviating from expected patterns using data labeled as "normal" and "abnormal" (involves training a classifier)</a:t>
            </a:r>
            <a:endParaRPr lang="en-US" altLang="ja-JP" sz="1800" dirty="0">
              <a:ea typeface="ＭＳ Ｐゴシック" pitchFamily="50" charset="-128"/>
            </a:endParaRPr>
          </a:p>
        </p:txBody>
      </p:sp>
      <p:graphicFrame>
        <p:nvGraphicFramePr>
          <p:cNvPr id="5" name="Diagram 4"/>
          <p:cNvGraphicFramePr/>
          <p:nvPr/>
        </p:nvGraphicFramePr>
        <p:xfrm>
          <a:off x="5320145" y="1614356"/>
          <a:ext cx="3823855" cy="396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コンテンツ プレースホルダ 2"/>
          <p:cNvSpPr txBox="1">
            <a:spLocks/>
          </p:cNvSpPr>
          <p:nvPr/>
        </p:nvSpPr>
        <p:spPr>
          <a:xfrm>
            <a:off x="485775" y="6142038"/>
            <a:ext cx="7486650" cy="603250"/>
          </a:xfrm>
          <a:prstGeom prst="rect">
            <a:avLst/>
          </a:prstGeom>
        </p:spPr>
        <p:txBody>
          <a:bodyPr lIns="0" rIns="0">
            <a:normAutofit lnSpcReduction="10000"/>
          </a:bodyPr>
          <a:lstStyle>
            <a:lvl1pPr marL="228600" indent="-228600" algn="l" defTabSz="914400" rtl="0" eaLnBrk="1" latinLnBrk="0" hangingPunct="1">
              <a:lnSpc>
                <a:spcPct val="90000"/>
              </a:lnSpc>
              <a:spcBef>
                <a:spcPts val="1800"/>
              </a:spcBef>
              <a:spcAft>
                <a:spcPts val="0"/>
              </a:spcAft>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1200"/>
              </a:spcBef>
              <a:spcAft>
                <a:spcPts val="0"/>
              </a:spcAft>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a:defRPr/>
            </a:pPr>
            <a:r>
              <a:rPr lang="en-US" dirty="0"/>
              <a:t>It is common to combine different methods such as clustering and classification (Hybrid methods)</a:t>
            </a:r>
            <a:endParaRPr lang="en-US" altLang="ja-JP" dirty="0">
              <a:ea typeface="ＭＳ Ｐゴシック" pitchFamily="50" charset="-128"/>
            </a:endParaRPr>
          </a:p>
        </p:txBody>
      </p:sp>
    </p:spTree>
    <p:extLst>
      <p:ext uri="{BB962C8B-B14F-4D97-AF65-F5344CB8AC3E}">
        <p14:creationId xmlns:p14="http://schemas.microsoft.com/office/powerpoint/2010/main" val="58618913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Question &amp; Answer Session</a:t>
            </a:r>
            <a:endParaRPr lang="en-US" dirty="0"/>
          </a:p>
        </p:txBody>
      </p:sp>
      <p:sp>
        <p:nvSpPr>
          <p:cNvPr id="3" name="Content Placeholder 2"/>
          <p:cNvSpPr>
            <a:spLocks noGrp="1"/>
          </p:cNvSpPr>
          <p:nvPr>
            <p:ph idx="1"/>
          </p:nvPr>
        </p:nvSpPr>
        <p:spPr/>
        <p:txBody>
          <a:bodyPr/>
          <a:lstStyle/>
          <a:p>
            <a:pPr marL="0" indent="0" algn="ctr">
              <a:buNone/>
            </a:pPr>
            <a:r>
              <a:rPr lang="en-US" altLang="en-US" sz="9600"/>
              <a:t> </a:t>
            </a:r>
          </a:p>
          <a:p>
            <a:pPr marL="0" indent="0" algn="ctr">
              <a:buNone/>
            </a:pPr>
            <a:r>
              <a:rPr lang="en-US" altLang="en-US" sz="9600"/>
              <a:t>Q </a:t>
            </a:r>
            <a:r>
              <a:rPr lang="en-US" altLang="en-US" sz="9600" dirty="0"/>
              <a:t>&amp; A</a:t>
            </a:r>
            <a:endParaRPr lang="en-US" dirty="0"/>
          </a:p>
        </p:txBody>
      </p:sp>
      <p:sp>
        <p:nvSpPr>
          <p:cNvPr id="4" name="Footer Placeholder 3"/>
          <p:cNvSpPr>
            <a:spLocks noGrp="1"/>
          </p:cNvSpPr>
          <p:nvPr>
            <p:ph type="ftr" sz="quarter" idx="10"/>
          </p:nvPr>
        </p:nvSpPr>
        <p:spPr/>
        <p:txBody>
          <a:bodyPr/>
          <a:lstStyle/>
          <a:p>
            <a:pPr>
              <a:defRPr/>
            </a:pPr>
            <a:r>
              <a:rPr lang="en-GB"/>
              <a:t>‹#›</a:t>
            </a:r>
          </a:p>
        </p:txBody>
      </p:sp>
    </p:spTree>
    <p:extLst>
      <p:ext uri="{BB962C8B-B14F-4D97-AF65-F5344CB8AC3E}">
        <p14:creationId xmlns:p14="http://schemas.microsoft.com/office/powerpoint/2010/main" val="1897261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Topic and Structure of the Lesson</a:t>
            </a:r>
            <a:endParaRPr lang="en-US" dirty="0"/>
          </a:p>
        </p:txBody>
      </p:sp>
      <p:sp>
        <p:nvSpPr>
          <p:cNvPr id="3" name="Content Placeholder 2"/>
          <p:cNvSpPr>
            <a:spLocks noGrp="1"/>
          </p:cNvSpPr>
          <p:nvPr>
            <p:ph idx="1"/>
          </p:nvPr>
        </p:nvSpPr>
        <p:spPr/>
        <p:txBody>
          <a:bodyPr/>
          <a:lstStyle/>
          <a:p>
            <a:pPr marL="0" indent="0">
              <a:buNone/>
            </a:pPr>
            <a:r>
              <a:rPr lang="en-US" sz="2800" dirty="0"/>
              <a:t>At the end of the lecture you should be able to </a:t>
            </a:r>
          </a:p>
          <a:p>
            <a:r>
              <a:rPr lang="en-US" sz="2800" dirty="0"/>
              <a:t>Importance of Data Management</a:t>
            </a:r>
          </a:p>
          <a:p>
            <a:r>
              <a:rPr lang="en-US" sz="2800" dirty="0"/>
              <a:t>List and define various sources of data</a:t>
            </a:r>
          </a:p>
          <a:p>
            <a:r>
              <a:rPr lang="en-US" sz="2800" dirty="0"/>
              <a:t>Explain the fundamental differences between databases, data warehouses and datasets</a:t>
            </a:r>
          </a:p>
          <a:p>
            <a:r>
              <a:rPr lang="en-US" sz="2800" dirty="0"/>
              <a:t>Explain some of the ethical dilemmas associated with data mining and outline possible solutions</a:t>
            </a:r>
          </a:p>
          <a:p>
            <a:endParaRPr lang="en-US" sz="2800" dirty="0"/>
          </a:p>
        </p:txBody>
      </p:sp>
      <p:sp>
        <p:nvSpPr>
          <p:cNvPr id="4" name="Footer Placeholder 3"/>
          <p:cNvSpPr>
            <a:spLocks noGrp="1"/>
          </p:cNvSpPr>
          <p:nvPr>
            <p:ph type="ftr" sz="quarter" idx="10"/>
          </p:nvPr>
        </p:nvSpPr>
        <p:spPr/>
        <p:txBody>
          <a:bodyPr/>
          <a:lstStyle/>
          <a:p>
            <a:pPr>
              <a:defRPr/>
            </a:pPr>
            <a:r>
              <a:rPr lang="en-GB"/>
              <a:t>‹#›</a:t>
            </a:r>
          </a:p>
        </p:txBody>
      </p:sp>
    </p:spTree>
    <p:extLst>
      <p:ext uri="{BB962C8B-B14F-4D97-AF65-F5344CB8AC3E}">
        <p14:creationId xmlns:p14="http://schemas.microsoft.com/office/powerpoint/2010/main" val="4020835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8488" y="1190625"/>
            <a:ext cx="7993062" cy="3648075"/>
          </a:xfrm>
        </p:spPr>
        <p:txBody>
          <a:bodyPr>
            <a:noAutofit/>
          </a:bodyPr>
          <a:lstStyle/>
          <a:p>
            <a:pPr marL="109728" indent="0">
              <a:buClr>
                <a:srgbClr val="177F8A"/>
              </a:buClr>
              <a:buSzPct val="100000"/>
              <a:buFontTx/>
              <a:buNone/>
              <a:defRPr/>
            </a:pPr>
            <a:endParaRPr lang="en-US" dirty="0">
              <a:ea typeface="ＭＳ Ｐゴシック" pitchFamily="34" charset="-128"/>
            </a:endParaRPr>
          </a:p>
          <a:p>
            <a:pPr>
              <a:buFont typeface="Arial" pitchFamily="34" charset="0"/>
              <a:buChar char="•"/>
              <a:defRPr/>
            </a:pPr>
            <a:endParaRPr lang="en-US" sz="2400" dirty="0">
              <a:ea typeface="ＭＳ Ｐゴシック" pitchFamily="34" charset="-128"/>
            </a:endParaRPr>
          </a:p>
        </p:txBody>
      </p:sp>
      <p:sp>
        <p:nvSpPr>
          <p:cNvPr id="7171" name="Title 1"/>
          <p:cNvSpPr>
            <a:spLocks noGrp="1"/>
          </p:cNvSpPr>
          <p:nvPr>
            <p:ph type="title"/>
          </p:nvPr>
        </p:nvSpPr>
        <p:spPr>
          <a:xfrm>
            <a:off x="145773" y="3014662"/>
            <a:ext cx="9144000" cy="701675"/>
          </a:xfrm>
        </p:spPr>
        <p:txBody>
          <a:bodyPr/>
          <a:lstStyle/>
          <a:p>
            <a:r>
              <a:rPr lang="en-US" altLang="en-US" u="none" dirty="0">
                <a:solidFill>
                  <a:srgbClr val="002060"/>
                </a:solidFill>
                <a:ea typeface="ＭＳ Ｐゴシック" pitchFamily="34" charset="-128"/>
              </a:rPr>
              <a:t>Data Realities…</a:t>
            </a:r>
          </a:p>
        </p:txBody>
      </p:sp>
    </p:spTree>
    <p:extLst>
      <p:ext uri="{BB962C8B-B14F-4D97-AF65-F5344CB8AC3E}">
        <p14:creationId xmlns:p14="http://schemas.microsoft.com/office/powerpoint/2010/main" val="452037897"/>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3"/>
          <p:cNvSpPr txBox="1">
            <a:spLocks noChangeArrowheads="1"/>
          </p:cNvSpPr>
          <p:nvPr/>
        </p:nvSpPr>
        <p:spPr bwMode="auto">
          <a:xfrm>
            <a:off x="593725" y="4175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ea typeface="ＭＳ Ｐゴシック" pitchFamily="34" charset="-128"/>
            </a:endParaRPr>
          </a:p>
        </p:txBody>
      </p:sp>
      <p:pic>
        <p:nvPicPr>
          <p:cNvPr id="9219" name="Picture 3" descr="time-cover-gw-k-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173288"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4" descr="1101060403_4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0"/>
            <a:ext cx="2590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5" descr="0433covd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0"/>
            <a:ext cx="238125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6" descr="040603cov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438400"/>
            <a:ext cx="1677988"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7" descr="al_gore_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0400" y="0"/>
            <a:ext cx="2133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8" descr="nyer_global_warmi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0400" y="3733800"/>
            <a:ext cx="21336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Picture 9" descr="Global Warmi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53000" y="3276600"/>
            <a:ext cx="2601913"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6" name="Picture 10" descr="Big Dry"/>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0" y="4267200"/>
            <a:ext cx="1966913"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7" name="Picture 11" descr="Heat is On"/>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04050" y="2667000"/>
            <a:ext cx="213995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8" name="Picture 12" descr="Ozone Depletion"/>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4648200"/>
            <a:ext cx="1676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9" name="Picture 13" descr="New Orleans"/>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96150" y="4429125"/>
            <a:ext cx="184785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0" name="Picture 14" descr="How to Save the Earth"/>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76400" y="1828800"/>
            <a:ext cx="22542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1" name="Picture 15" descr="where's the beach"/>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810000" y="2514600"/>
            <a:ext cx="1214438"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197725" y="6689725"/>
            <a:ext cx="2655888" cy="231775"/>
          </a:xfrm>
          <a:prstGeom prst="rect">
            <a:avLst/>
          </a:prstGeom>
          <a:noFill/>
        </p:spPr>
        <p:txBody>
          <a:bodyPr>
            <a:spAutoFit/>
          </a:bodyPr>
          <a:lstStyle/>
          <a:p>
            <a:pPr eaLnBrk="1" hangingPunct="1">
              <a:defRPr/>
            </a:pPr>
            <a:r>
              <a:rPr lang="en-US" sz="900" b="1" dirty="0">
                <a:solidFill>
                  <a:schemeClr val="bg1">
                    <a:lumMod val="75000"/>
                  </a:schemeClr>
                </a:solidFill>
                <a:latin typeface="Arial" charset="0"/>
              </a:rPr>
              <a:t>Images collected by DataOne.org</a:t>
            </a:r>
          </a:p>
        </p:txBody>
      </p:sp>
    </p:spTree>
    <p:extLst>
      <p:ext uri="{BB962C8B-B14F-4D97-AF65-F5344CB8AC3E}">
        <p14:creationId xmlns:p14="http://schemas.microsoft.com/office/powerpoint/2010/main" val="3179632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3275" y="855663"/>
            <a:ext cx="1806575"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3875" y="993775"/>
            <a:ext cx="1382713" cy="504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bwMode="auto">
          <a:xfrm rot="16200000">
            <a:off x="5832475" y="4789488"/>
            <a:ext cx="2454275" cy="231775"/>
          </a:xfrm>
          <a:prstGeom prst="rect">
            <a:avLst/>
          </a:prstGeom>
        </p:spPr>
        <p:txBody>
          <a:bodyPr>
            <a:spAutoFit/>
          </a:bodyPr>
          <a:lstStyle/>
          <a:p>
            <a:pPr eaLnBrk="1" hangingPunct="1">
              <a:defRPr/>
            </a:pPr>
            <a:r>
              <a:rPr lang="en-US" sz="900" dirty="0">
                <a:solidFill>
                  <a:schemeClr val="bg1">
                    <a:lumMod val="75000"/>
                  </a:schemeClr>
                </a:solidFill>
                <a:latin typeface="Arial" charset="0"/>
              </a:rPr>
              <a:t>Photo courtesy of www.carboafrica.net</a:t>
            </a:r>
          </a:p>
        </p:txBody>
      </p:sp>
      <p:pic>
        <p:nvPicPr>
          <p:cNvPr id="11269"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100" y="3035300"/>
            <a:ext cx="1362075"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1"/>
          <p:cNvSpPr>
            <a:spLocks noChangeArrowheads="1"/>
          </p:cNvSpPr>
          <p:nvPr/>
        </p:nvSpPr>
        <p:spPr bwMode="auto">
          <a:xfrm>
            <a:off x="457200" y="816095"/>
            <a:ext cx="4792663" cy="1908215"/>
          </a:xfrm>
          <a:prstGeom prst="rect">
            <a:avLst/>
          </a:prstGeom>
          <a:noFill/>
          <a:ln w="9525">
            <a:noFill/>
            <a:miter lim="800000"/>
            <a:headEnd/>
            <a:tailEnd/>
          </a:ln>
        </p:spPr>
        <p:txBody>
          <a:bodyPr>
            <a:spAutoFit/>
          </a:bodyPr>
          <a:lstStyle/>
          <a:p>
            <a:pPr eaLnBrk="1" hangingPunct="1">
              <a:defRPr/>
            </a:pPr>
            <a:r>
              <a:rPr lang="en-US" sz="2000" dirty="0">
                <a:latin typeface="+mn-lt"/>
              </a:rPr>
              <a:t>Data is collected from sensors, sensor networks, remote sensing, observations, and more - </a:t>
            </a:r>
            <a:r>
              <a:rPr lang="en-US" sz="2000" dirty="0"/>
              <a:t>-  </a:t>
            </a:r>
            <a:r>
              <a:rPr lang="en-US" sz="2000" dirty="0">
                <a:solidFill>
                  <a:schemeClr val="accent2"/>
                </a:solidFill>
              </a:rPr>
              <a:t>this calls for increased attention to data management and stewardship</a:t>
            </a:r>
            <a:endParaRPr lang="en-US" sz="2000" dirty="0">
              <a:solidFill>
                <a:schemeClr val="accent2"/>
              </a:solidFill>
              <a:latin typeface="+mn-lt"/>
            </a:endParaRPr>
          </a:p>
          <a:p>
            <a:pPr eaLnBrk="1" hangingPunct="1">
              <a:defRPr/>
            </a:pPr>
            <a:endParaRPr lang="en-US" dirty="0">
              <a:solidFill>
                <a:srgbClr val="1A435D"/>
              </a:solidFill>
              <a:latin typeface="Arial" charset="0"/>
            </a:endParaRPr>
          </a:p>
        </p:txBody>
      </p:sp>
      <p:pic>
        <p:nvPicPr>
          <p:cNvPr id="11271" name="Picture 16" descr="modis_bluemarble_2001.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947863" y="2341563"/>
            <a:ext cx="3346450" cy="1673225"/>
          </a:xfrm>
          <a:prstGeom prst="rect">
            <a:avLst/>
          </a:prstGeom>
          <a:noFill/>
          <a:ln w="9525">
            <a:solidFill>
              <a:srgbClr val="4F81BD"/>
            </a:solidFill>
            <a:miter lim="800000"/>
            <a:headEnd/>
            <a:tailEnd/>
          </a:ln>
          <a:extLst>
            <a:ext uri="{909E8E84-426E-40DD-AFC4-6F175D3DCCD1}">
              <a14:hiddenFill xmlns:a14="http://schemas.microsoft.com/office/drawing/2010/main">
                <a:solidFill>
                  <a:srgbClr val="FFFFFF"/>
                </a:solidFill>
              </a14:hiddenFill>
            </a:ext>
          </a:extLst>
        </p:spPr>
      </p:pic>
      <p:sp>
        <p:nvSpPr>
          <p:cNvPr id="11272" name="Title 2"/>
          <p:cNvSpPr>
            <a:spLocks noGrp="1"/>
          </p:cNvSpPr>
          <p:nvPr>
            <p:ph type="title"/>
          </p:nvPr>
        </p:nvSpPr>
        <p:spPr>
          <a:xfrm>
            <a:off x="0" y="104775"/>
            <a:ext cx="9144000" cy="849313"/>
          </a:xfrm>
        </p:spPr>
        <p:txBody>
          <a:bodyPr/>
          <a:lstStyle/>
          <a:p>
            <a:r>
              <a:rPr lang="en-US" altLang="en-US"/>
              <a:t>Data deluge</a:t>
            </a:r>
          </a:p>
        </p:txBody>
      </p:sp>
      <p:pic>
        <p:nvPicPr>
          <p:cNvPr id="11273"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47863" y="4187825"/>
            <a:ext cx="3346450" cy="2190750"/>
          </a:xfrm>
          <a:prstGeom prst="rect">
            <a:avLst/>
          </a:prstGeom>
          <a:noFill/>
          <a:ln w="12700" algn="ctr">
            <a:solidFill>
              <a:srgbClr val="186072"/>
            </a:solidFill>
            <a:miter lim="800000"/>
            <a:headEnd/>
            <a:tailEnd/>
          </a:ln>
          <a:extLst>
            <a:ext uri="{909E8E84-426E-40DD-AFC4-6F175D3DCCD1}">
              <a14:hiddenFill xmlns:a14="http://schemas.microsoft.com/office/drawing/2010/main">
                <a:solidFill>
                  <a:srgbClr val="FFFFFF"/>
                </a:solidFill>
              </a14:hiddenFill>
            </a:ext>
          </a:extLst>
        </p:spPr>
      </p:pic>
      <p:pic>
        <p:nvPicPr>
          <p:cNvPr id="11274"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9900" y="2492375"/>
            <a:ext cx="1349375" cy="579438"/>
          </a:xfrm>
          <a:prstGeom prst="rect">
            <a:avLst/>
          </a:prstGeom>
          <a:noFill/>
          <a:ln w="9525">
            <a:solidFill>
              <a:srgbClr val="1A435D"/>
            </a:solidFill>
            <a:miter lim="800000"/>
            <a:headEnd/>
            <a:tailEnd/>
          </a:ln>
          <a:extLst>
            <a:ext uri="{909E8E84-426E-40DD-AFC4-6F175D3DCCD1}">
              <a14:hiddenFill xmlns:a14="http://schemas.microsoft.com/office/drawing/2010/main">
                <a:solidFill>
                  <a:srgbClr val="FFFFFF"/>
                </a:solidFill>
              </a14:hiddenFill>
            </a:ext>
          </a:extLst>
        </p:spPr>
      </p:pic>
      <p:sp>
        <p:nvSpPr>
          <p:cNvPr id="13" name="Rectangle 12"/>
          <p:cNvSpPr/>
          <p:nvPr/>
        </p:nvSpPr>
        <p:spPr bwMode="auto">
          <a:xfrm rot="16200000">
            <a:off x="4298950" y="2774950"/>
            <a:ext cx="2312988" cy="369888"/>
          </a:xfrm>
          <a:prstGeom prst="rect">
            <a:avLst/>
          </a:prstGeom>
        </p:spPr>
        <p:txBody>
          <a:bodyPr>
            <a:spAutoFit/>
          </a:bodyPr>
          <a:lstStyle/>
          <a:p>
            <a:pPr eaLnBrk="1" hangingPunct="1">
              <a:defRPr/>
            </a:pPr>
            <a:r>
              <a:rPr lang="en-US" sz="900" dirty="0">
                <a:solidFill>
                  <a:schemeClr val="bg1">
                    <a:lumMod val="75000"/>
                  </a:schemeClr>
                </a:solidFill>
                <a:latin typeface="Arial" charset="0"/>
              </a:rPr>
              <a:t>Photo courtesy of http://modis.gsfc.nasa.gov/</a:t>
            </a:r>
          </a:p>
        </p:txBody>
      </p:sp>
      <p:sp>
        <p:nvSpPr>
          <p:cNvPr id="19" name="Rectangle 18"/>
          <p:cNvSpPr/>
          <p:nvPr/>
        </p:nvSpPr>
        <p:spPr bwMode="auto">
          <a:xfrm rot="16200000">
            <a:off x="603250" y="2981325"/>
            <a:ext cx="2312988" cy="369888"/>
          </a:xfrm>
          <a:prstGeom prst="rect">
            <a:avLst/>
          </a:prstGeom>
        </p:spPr>
        <p:txBody>
          <a:bodyPr>
            <a:spAutoFit/>
          </a:bodyPr>
          <a:lstStyle/>
          <a:p>
            <a:pPr eaLnBrk="1" hangingPunct="1">
              <a:defRPr/>
            </a:pPr>
            <a:r>
              <a:rPr lang="en-US" sz="900" dirty="0">
                <a:solidFill>
                  <a:schemeClr val="bg1">
                    <a:lumMod val="75000"/>
                  </a:schemeClr>
                </a:solidFill>
                <a:latin typeface="Arial" charset="0"/>
              </a:rPr>
              <a:t>Photo courtesy of </a:t>
            </a:r>
          </a:p>
          <a:p>
            <a:pPr eaLnBrk="1" hangingPunct="1">
              <a:defRPr/>
            </a:pPr>
            <a:r>
              <a:rPr lang="en-US" sz="900" dirty="0">
                <a:solidFill>
                  <a:schemeClr val="bg1">
                    <a:lumMod val="75000"/>
                  </a:schemeClr>
                </a:solidFill>
                <a:latin typeface="Arial" charset="0"/>
              </a:rPr>
              <a:t>http://www.futurlec.com</a:t>
            </a:r>
          </a:p>
        </p:txBody>
      </p:sp>
      <p:pic>
        <p:nvPicPr>
          <p:cNvPr id="11277" name="Picture 3" descr="C:\Users\emcee\Desktop\tajai.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37413" y="3430588"/>
            <a:ext cx="1677987" cy="224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p:cNvSpPr/>
          <p:nvPr/>
        </p:nvSpPr>
        <p:spPr bwMode="auto">
          <a:xfrm rot="16200000">
            <a:off x="7754144" y="4439444"/>
            <a:ext cx="2454275" cy="230187"/>
          </a:xfrm>
          <a:prstGeom prst="rect">
            <a:avLst/>
          </a:prstGeom>
        </p:spPr>
        <p:txBody>
          <a:bodyPr>
            <a:spAutoFit/>
          </a:bodyPr>
          <a:lstStyle/>
          <a:p>
            <a:pPr eaLnBrk="1" hangingPunct="1">
              <a:defRPr/>
            </a:pPr>
            <a:r>
              <a:rPr lang="en-US" sz="900" dirty="0">
                <a:solidFill>
                  <a:schemeClr val="bg1">
                    <a:lumMod val="75000"/>
                  </a:schemeClr>
                </a:solidFill>
                <a:latin typeface="Arial" charset="0"/>
              </a:rPr>
              <a:t>CC image by </a:t>
            </a:r>
            <a:r>
              <a:rPr lang="en-US" sz="900" dirty="0" err="1">
                <a:solidFill>
                  <a:schemeClr val="bg1">
                    <a:lumMod val="75000"/>
                  </a:schemeClr>
                </a:solidFill>
                <a:latin typeface="Arial" charset="0"/>
              </a:rPr>
              <a:t>tajai</a:t>
            </a:r>
            <a:r>
              <a:rPr lang="en-US" sz="900" dirty="0">
                <a:solidFill>
                  <a:schemeClr val="bg1">
                    <a:lumMod val="75000"/>
                  </a:schemeClr>
                </a:solidFill>
                <a:latin typeface="Arial" charset="0"/>
              </a:rPr>
              <a:t> on Flickr</a:t>
            </a:r>
          </a:p>
        </p:txBody>
      </p:sp>
      <p:pic>
        <p:nvPicPr>
          <p:cNvPr id="11279" name="Picture 8" descr="C:\Users\emcee\Desktop\CIMMYT.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725" y="4541838"/>
            <a:ext cx="1500188"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2"/>
          <p:cNvSpPr/>
          <p:nvPr/>
        </p:nvSpPr>
        <p:spPr bwMode="auto">
          <a:xfrm rot="16200000">
            <a:off x="553244" y="4945857"/>
            <a:ext cx="2454275" cy="230187"/>
          </a:xfrm>
          <a:prstGeom prst="rect">
            <a:avLst/>
          </a:prstGeom>
        </p:spPr>
        <p:txBody>
          <a:bodyPr>
            <a:spAutoFit/>
          </a:bodyPr>
          <a:lstStyle/>
          <a:p>
            <a:pPr eaLnBrk="1" hangingPunct="1">
              <a:defRPr/>
            </a:pPr>
            <a:r>
              <a:rPr lang="en-US" sz="900" dirty="0">
                <a:solidFill>
                  <a:schemeClr val="bg1">
                    <a:lumMod val="75000"/>
                  </a:schemeClr>
                </a:solidFill>
                <a:latin typeface="Arial" charset="0"/>
              </a:rPr>
              <a:t>CC image by CIMMYT on Flickr</a:t>
            </a:r>
          </a:p>
        </p:txBody>
      </p:sp>
      <p:sp>
        <p:nvSpPr>
          <p:cNvPr id="25" name="Rectangle 24"/>
          <p:cNvSpPr/>
          <p:nvPr/>
        </p:nvSpPr>
        <p:spPr bwMode="auto">
          <a:xfrm rot="16200000">
            <a:off x="4208463" y="5191125"/>
            <a:ext cx="2312988" cy="230187"/>
          </a:xfrm>
          <a:prstGeom prst="rect">
            <a:avLst/>
          </a:prstGeom>
        </p:spPr>
        <p:txBody>
          <a:bodyPr>
            <a:spAutoFit/>
          </a:bodyPr>
          <a:lstStyle/>
          <a:p>
            <a:pPr eaLnBrk="1" hangingPunct="1">
              <a:defRPr/>
            </a:pPr>
            <a:r>
              <a:rPr lang="en-US" sz="900" dirty="0">
                <a:solidFill>
                  <a:schemeClr val="bg1">
                    <a:lumMod val="75000"/>
                  </a:schemeClr>
                </a:solidFill>
                <a:latin typeface="Arial" charset="0"/>
              </a:rPr>
              <a:t>Image collected by </a:t>
            </a:r>
            <a:r>
              <a:rPr lang="en-US" sz="900" dirty="0" err="1">
                <a:solidFill>
                  <a:schemeClr val="bg1">
                    <a:lumMod val="75000"/>
                  </a:schemeClr>
                </a:solidFill>
                <a:latin typeface="Arial" charset="0"/>
              </a:rPr>
              <a:t>Viv</a:t>
            </a:r>
            <a:r>
              <a:rPr lang="en-US" sz="900" dirty="0">
                <a:solidFill>
                  <a:schemeClr val="bg1">
                    <a:lumMod val="75000"/>
                  </a:schemeClr>
                </a:solidFill>
                <a:latin typeface="Arial" charset="0"/>
              </a:rPr>
              <a:t> Hutchinson</a:t>
            </a:r>
          </a:p>
        </p:txBody>
      </p:sp>
    </p:spTree>
    <p:extLst>
      <p:ext uri="{BB962C8B-B14F-4D97-AF65-F5344CB8AC3E}">
        <p14:creationId xmlns:p14="http://schemas.microsoft.com/office/powerpoint/2010/main" val="606410746"/>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descr="Newsprint"/>
          <p:cNvSpPr>
            <a:spLocks noGrp="1" noChangeArrowheads="1"/>
          </p:cNvSpPr>
          <p:nvPr>
            <p:ph type="title" idx="4294967295"/>
          </p:nvPr>
        </p:nvSpPr>
        <p:spPr>
          <a:xfrm>
            <a:off x="352425" y="192088"/>
            <a:ext cx="8537575" cy="939800"/>
          </a:xfrm>
        </p:spPr>
        <p:txBody>
          <a:bodyPr anchor="b"/>
          <a:lstStyle/>
          <a:p>
            <a:r>
              <a:rPr lang="en-US" altLang="en-US" b="1" u="sng" dirty="0">
                <a:solidFill>
                  <a:schemeClr val="accent2">
                    <a:lumMod val="75000"/>
                  </a:schemeClr>
                </a:solidFill>
                <a:latin typeface="Century Gothic" panose="020B0502020202020204" pitchFamily="34" charset="0"/>
                <a:ea typeface="新細明體" pitchFamily="18" charset="-120"/>
              </a:rPr>
              <a:t>The World of Data Around Us</a:t>
            </a:r>
            <a:r>
              <a:rPr lang="en-US" altLang="en-US" sz="1800" dirty="0">
                <a:solidFill>
                  <a:schemeClr val="bg1"/>
                </a:solidFill>
              </a:rPr>
              <a:t>)</a:t>
            </a:r>
            <a:endParaRPr lang="en-US" altLang="en-US" dirty="0">
              <a:solidFill>
                <a:schemeClr val="bg1"/>
              </a:solidFill>
            </a:endParaRPr>
          </a:p>
        </p:txBody>
      </p:sp>
      <p:sp>
        <p:nvSpPr>
          <p:cNvPr id="13315" name="Text Box 16"/>
          <p:cNvSpPr txBox="1">
            <a:spLocks noChangeArrowheads="1"/>
          </p:cNvSpPr>
          <p:nvPr/>
        </p:nvSpPr>
        <p:spPr bwMode="auto">
          <a:xfrm rot="-5400000">
            <a:off x="-1097756" y="3283744"/>
            <a:ext cx="3257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rgbClr val="FFFFFF"/>
                </a:solidFill>
                <a:ea typeface="ＭＳ Ｐゴシック" pitchFamily="34" charset="-128"/>
              </a:rPr>
              <a:t>Petabytes Worldwide</a:t>
            </a:r>
          </a:p>
        </p:txBody>
      </p:sp>
      <p:cxnSp>
        <p:nvCxnSpPr>
          <p:cNvPr id="13316" name="Straight Arrow Connector 16"/>
          <p:cNvCxnSpPr>
            <a:cxnSpLocks noChangeShapeType="1"/>
          </p:cNvCxnSpPr>
          <p:nvPr/>
        </p:nvCxnSpPr>
        <p:spPr bwMode="auto">
          <a:xfrm>
            <a:off x="-430213" y="2273300"/>
            <a:ext cx="914401" cy="9144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arrow" w="med" len="med"/>
              </a14:hiddenLine>
            </a:ext>
          </a:extLst>
        </p:spPr>
      </p:cxnSp>
      <p:pic>
        <p:nvPicPr>
          <p:cNvPr id="3" name="Picture 2"/>
          <p:cNvPicPr>
            <a:picLocks noChangeAspect="1"/>
          </p:cNvPicPr>
          <p:nvPr/>
        </p:nvPicPr>
        <p:blipFill>
          <a:blip r:embed="rId3"/>
          <a:stretch>
            <a:fillRect/>
          </a:stretch>
        </p:blipFill>
        <p:spPr>
          <a:xfrm>
            <a:off x="0" y="1385888"/>
            <a:ext cx="9144000" cy="5232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409599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Storage</a:t>
            </a:r>
          </a:p>
        </p:txBody>
      </p:sp>
      <p:sp>
        <p:nvSpPr>
          <p:cNvPr id="3" name="Content Placeholder 2"/>
          <p:cNvSpPr>
            <a:spLocks noGrp="1"/>
          </p:cNvSpPr>
          <p:nvPr>
            <p:ph idx="1"/>
          </p:nvPr>
        </p:nvSpPr>
        <p:spPr/>
        <p:txBody>
          <a:bodyPr/>
          <a:lstStyle/>
          <a:p>
            <a:r>
              <a:rPr lang="en-US" dirty="0"/>
              <a:t>Database</a:t>
            </a:r>
          </a:p>
          <a:p>
            <a:r>
              <a:rPr lang="en-US" dirty="0"/>
              <a:t>Data Warehouse</a:t>
            </a:r>
          </a:p>
          <a:p>
            <a:r>
              <a:rPr lang="en-US" dirty="0"/>
              <a:t>Data Mart</a:t>
            </a:r>
          </a:p>
          <a:p>
            <a:r>
              <a:rPr lang="en-US" dirty="0"/>
              <a:t>Datasets</a:t>
            </a:r>
          </a:p>
        </p:txBody>
      </p:sp>
      <p:sp>
        <p:nvSpPr>
          <p:cNvPr id="4" name="Footer Placeholder 3"/>
          <p:cNvSpPr>
            <a:spLocks noGrp="1"/>
          </p:cNvSpPr>
          <p:nvPr>
            <p:ph type="ftr" sz="quarter" idx="10"/>
          </p:nvPr>
        </p:nvSpPr>
        <p:spPr/>
        <p:txBody>
          <a:bodyPr/>
          <a:lstStyle/>
          <a:p>
            <a:pPr>
              <a:defRPr/>
            </a:pPr>
            <a:r>
              <a:rPr lang="en-GB"/>
              <a:t>‹#›</a:t>
            </a:r>
          </a:p>
        </p:txBody>
      </p:sp>
    </p:spTree>
    <p:extLst>
      <p:ext uri="{BB962C8B-B14F-4D97-AF65-F5344CB8AC3E}">
        <p14:creationId xmlns:p14="http://schemas.microsoft.com/office/powerpoint/2010/main" val="3541496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GB"/>
              <a:t>‹#›</a:t>
            </a:r>
          </a:p>
        </p:txBody>
      </p:sp>
      <p:sp>
        <p:nvSpPr>
          <p:cNvPr id="5" name="Title 1"/>
          <p:cNvSpPr>
            <a:spLocks noGrp="1"/>
          </p:cNvSpPr>
          <p:nvPr>
            <p:ph type="title"/>
          </p:nvPr>
        </p:nvSpPr>
        <p:spPr>
          <a:xfrm>
            <a:off x="541194" y="0"/>
            <a:ext cx="7042150" cy="1143000"/>
          </a:xfrm>
        </p:spPr>
        <p:txBody>
          <a:bodyPr/>
          <a:lstStyle/>
          <a:p>
            <a:r>
              <a:rPr lang="en-US" dirty="0"/>
              <a:t>Data Storage: Databases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377" y="1201881"/>
            <a:ext cx="4712558" cy="4353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90946" y="5371007"/>
            <a:ext cx="4599990" cy="646331"/>
          </a:xfrm>
          <a:prstGeom prst="rect">
            <a:avLst/>
          </a:prstGeom>
          <a:noFill/>
        </p:spPr>
        <p:txBody>
          <a:bodyPr wrap="square" rtlCol="0">
            <a:spAutoFit/>
          </a:bodyPr>
          <a:lstStyle/>
          <a:p>
            <a:r>
              <a:rPr lang="en-US" dirty="0"/>
              <a:t>Tuples or Records or Rows</a:t>
            </a:r>
          </a:p>
          <a:p>
            <a:r>
              <a:rPr lang="en-US" dirty="0"/>
              <a:t>Fields, Variables or Attributes</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4277" y="2103727"/>
            <a:ext cx="3347875" cy="2620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4982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Storage: Data Warehouse</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417638"/>
            <a:ext cx="9143999" cy="5047556"/>
          </a:xfrm>
        </p:spPr>
      </p:pic>
      <p:sp>
        <p:nvSpPr>
          <p:cNvPr id="4" name="Footer Placeholder 3"/>
          <p:cNvSpPr>
            <a:spLocks noGrp="1"/>
          </p:cNvSpPr>
          <p:nvPr>
            <p:ph type="ftr" sz="quarter" idx="10"/>
          </p:nvPr>
        </p:nvSpPr>
        <p:spPr/>
        <p:txBody>
          <a:bodyPr/>
          <a:lstStyle/>
          <a:p>
            <a:pPr>
              <a:defRPr/>
            </a:pPr>
            <a:r>
              <a:rPr lang="en-GB"/>
              <a:t>‹#›</a:t>
            </a:r>
          </a:p>
        </p:txBody>
      </p:sp>
    </p:spTree>
    <p:extLst>
      <p:ext uri="{BB962C8B-B14F-4D97-AF65-F5344CB8AC3E}">
        <p14:creationId xmlns:p14="http://schemas.microsoft.com/office/powerpoint/2010/main" val="1315749178"/>
      </p:ext>
    </p:extLst>
  </p:cSld>
  <p:clrMapOvr>
    <a:masterClrMapping/>
  </p:clrMapOvr>
</p:sld>
</file>

<file path=ppt/theme/theme1.xml><?xml version="1.0" encoding="utf-8"?>
<a:theme xmlns:a="http://schemas.openxmlformats.org/drawingml/2006/main" name="UCTI-Template-foundation-level">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APUtemplate-Level_M</Template>
  <TotalTime>176</TotalTime>
  <Pages>11</Pages>
  <Words>768</Words>
  <Application>Microsoft Office PowerPoint</Application>
  <PresentationFormat>On-screen Show (4:3)</PresentationFormat>
  <Paragraphs>116</Paragraphs>
  <Slides>18</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18</vt:i4>
      </vt:variant>
    </vt:vector>
  </HeadingPairs>
  <TitlesOfParts>
    <vt:vector size="26" baseType="lpstr">
      <vt:lpstr>Arial</vt:lpstr>
      <vt:lpstr>Calibri</vt:lpstr>
      <vt:lpstr>Century Gothic</vt:lpstr>
      <vt:lpstr>Monotype Sorts</vt:lpstr>
      <vt:lpstr>Wingdings</vt:lpstr>
      <vt:lpstr>UCTI-Template-foundation-level</vt:lpstr>
      <vt:lpstr>Document</vt:lpstr>
      <vt:lpstr>VISIO</vt:lpstr>
      <vt:lpstr>Data Management CT051-3-M</vt:lpstr>
      <vt:lpstr>Topic and Structure of the Lesson</vt:lpstr>
      <vt:lpstr>Data Realities…</vt:lpstr>
      <vt:lpstr>PowerPoint Presentation</vt:lpstr>
      <vt:lpstr>Data deluge</vt:lpstr>
      <vt:lpstr>The World of Data Around Us)</vt:lpstr>
      <vt:lpstr>Data Storage</vt:lpstr>
      <vt:lpstr>Data Storage: Databases</vt:lpstr>
      <vt:lpstr>Data Storage: Data Warehouse</vt:lpstr>
      <vt:lpstr>Data Storage: Data Mart</vt:lpstr>
      <vt:lpstr>Data Storage: Dataset</vt:lpstr>
      <vt:lpstr>Why Mine Data? Commercial Viewpoint</vt:lpstr>
      <vt:lpstr>Knowledge Discovery in Database (KDD Process)</vt:lpstr>
      <vt:lpstr>What is (NOT) Data Mining?</vt:lpstr>
      <vt:lpstr>Origins of Data Mining</vt:lpstr>
      <vt:lpstr>Data Mining Methods – Task Categorization</vt:lpstr>
      <vt:lpstr>Data Mining Methods – Task Categorization</vt:lpstr>
      <vt:lpstr>Question &amp; Answer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 CT051-3-M</dc:title>
  <dc:subject>MSc</dc:subject>
  <dc:creator>Manoj Jayabalan</dc:creator>
  <cp:lastModifiedBy>Dr. Murugananthan Velayutham</cp:lastModifiedBy>
  <cp:revision>28</cp:revision>
  <cp:lastPrinted>1995-11-02T09:23:42Z</cp:lastPrinted>
  <dcterms:created xsi:type="dcterms:W3CDTF">2016-03-02T10:59:44Z</dcterms:created>
  <dcterms:modified xsi:type="dcterms:W3CDTF">2022-05-11T16:34:04Z</dcterms:modified>
</cp:coreProperties>
</file>