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8" r:id="rId3"/>
    <p:sldId id="269" r:id="rId4"/>
    <p:sldId id="271" r:id="rId5"/>
    <p:sldId id="272" r:id="rId6"/>
    <p:sldId id="273" r:id="rId7"/>
    <p:sldId id="277" r:id="rId8"/>
    <p:sldId id="278" r:id="rId9"/>
    <p:sldId id="279" r:id="rId10"/>
    <p:sldId id="280" r:id="rId11"/>
    <p:sldId id="281" r:id="rId12"/>
    <p:sldId id="284" r:id="rId13"/>
    <p:sldId id="282" r:id="rId14"/>
    <p:sldId id="274" r:id="rId15"/>
    <p:sldId id="275" r:id="rId16"/>
    <p:sldId id="283" r:id="rId17"/>
    <p:sldId id="287" r:id="rId18"/>
    <p:sldId id="288" r:id="rId19"/>
    <p:sldId id="290" r:id="rId20"/>
    <p:sldId id="291" r:id="rId21"/>
    <p:sldId id="292" r:id="rId22"/>
    <p:sldId id="289" r:id="rId23"/>
    <p:sldId id="265" r:id="rId24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5625" autoAdjust="0"/>
    <p:restoredTop sz="79174" autoAdjust="0"/>
  </p:normalViewPr>
  <p:slideViewPr>
    <p:cSldViewPr snapToGrid="0">
      <p:cViewPr varScale="1">
        <p:scale>
          <a:sx n="68" d="100"/>
          <a:sy n="68" d="100"/>
        </p:scale>
        <p:origin x="23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A3740B6-497D-44B1-AF6E-D4E4956CB36C}" type="slidenum"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514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424.03308" units="1/cm"/>
          <inkml:channelProperty channel="Y" name="resolution" value="2530.2702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8T10:14:43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3019 15075 288 0,'28'75'121'15,"-2"-6"-11"-15,0 7-9 0,-3-1-14 0,3 0-3 16,-3 0-5-16,2 2 9 0,2 4 6 0,1-3-6 15,-7-10-2-15,0-9-11 0,5 29-783 0,-1-1 1151 16,2-5 85-16,0-2 57 0,-2 0-2141 0,-4-5 1556 16,-1-5 0-16,4 1 0 0,-3-4 0 0,-1-1 0 0,0 1 0 15,-5-7 0-15,2-1 0 0,-4-7 0 16,-1-7 0-16,-1 0 0 0,3-3 0 0,-5-11 0 0,-8-19 0 16,5 5 0-16,-2-2 0 0,-1 3 0 0,1-5 0 15</inkml:trace>
  <inkml:trace contextRef="#ctx0" brushRef="#br0" timeOffset="1005.82">3499 14718 2287 0,'72'-31'38'0,"-37"16"-15"0,10-6-6 16,3 3-23-16,4-3 2 0,2-2-2 0,5 3 4 15,3-3-2-15,1 1-1 0,2-1-8 0,3 2 8 16,3 3 0-16,-4-5 0 0,7-1 3 0,0-1 1 16,-1-1 5-16,3 6-2 0,-5-3 0 15,-3 3-5-15,-1 1 3 0,-3 2-7 0,-1 2 3 16,0 0 1-16,-10-1-2 0,1 2-7 0,-4 2 0 16,-3 2 3-16,-5 0 6 0,-10-2-8 0,0 5-1 15,-19 4-1-15,5 1 0 0,-2-5 6 0,-1 2-7 16,1 2-1-16,-1 1 18 0,-2 0-16 15,-4 2-1-15,0 0 25 0,-1-3-10 0,-2 2-2 16,1 1 7-16,-3 0-10 0,-1 0 3 0,0 3 11 0,0-2 3 16,1 8 0-16,0 2 5 0,-2 3 0 15,9 29-10-15,-11-31 0 0,2 5 6 0,0 5 1 16,2 0 0-16,2 38-2 0,-1-25 10 0,6 3-12 16,2 4 3-16,1 1 8 0,-3 2-1 0,10 1-7 15,-4 2-6-15,3-3 0 0,4 5-1 0,-1 1-1 16,0 0-3-16,4 2 0 0,2 5-4 0,8 9 0 15,-6 0-16-15,4-1-12 0,4 4 2 16,-4-3 5-16,-5-4-6 0,6 7 7 0,-2-5-1 16,0 3-1-16,0 0-11 0,-3-1 17 0,2 3-5 15,-5-4 3-15,0 2 0 0,-1-5 1 0,-8-5 11 16,4 0-2-16,-3 0 8 0,-3-5 5 0,0 0 1 16,-2-6 1-16,-5-5 1 0,1 5-4 15,-7-6 7-15,-1-3-2 0,3 1 0 0,-2-3-12 16,2-2 0-16,-5-22 4 0,-1 5 6 0,-1 2-3 15,-2 0-6-15,-3 1-13 0,2-3 0 0,-3 2 6 16,-4-3 0-16,-2 0-4 0,-19 20 3 0,15-13-5 16,-4-4-3-16,-8-4 21 0,3 3-5 0,-6-3-7 15,-1-1 2-15,-10-1-7 0,1-2 11 0,-7-3 2 16,3 4 1-16,2 0-2 0,-4-2 0 16,-4-2 0-16,3-2 9 0,-6 1 6 0,4 1-14 15,-5-4 2-15,-6 3-1 0,2 0 11 0,-3-2-4 16,1 1-1-16,3 3-6 0,2 1 1 0,-2 2 9 15,1-4-3-15,-1 4 0 0,2-3-1 0,-1 3-5 16,0 1 7-16,-1 2-3 0,2-1-1 16,-1 0-6-16,3 3 9 0,2-3 0 0,1 2-6 0,1 0-9 15,3-1-3-15,2-1-2 0,1-2-16 0,3 1-23 16,1-2-11-16,4 1-22 0,0-4-20 16,3 1-19-16,22-8-21 0,-8 2-30 0,2 0-25 15,-2-3-37-15,-1 0-42 0</inkml:trace>
  <inkml:trace contextRef="#ctx0" brushRef="#br0" timeOffset="1870.06">5963 15894 244 0,'1'2'124'0,"2"-2"2"15,3 0 9-15,5 0-4 0,7 1 5 0,4-1-4 0,37-3 1 16,-11-3-16-16,5 4 4 0,2-7-6 15,3 3-9-15,2-3 2 0,3-1-6 0,2-2-2 16,0-1-11-16,6 2-11 0,-3-1-3 0,-2 0-4 16,6-2-3-16,-1 4-2 0,2-2-12 0,-3 2-4 15,2-2-6-15,0 0 4 0,-6 1-5 0,2 0-7 16,2 2-8-16,-2-4 0 0,1 3-2 0,5-2-5 16,1 1-6-16,0 3 5 0,-4-1-8 15,4 1-1-15,-4 0 0 0,1-2 0 0,0 1-6 16,-1 2-5-16,-1-5 1 0,1 3-3 0,7-3-3 15,2 4 5-15,-1-1 3 0,-5-2-4 0,3 5-2 16,0-1 4-16,-5-1 0 0,-1 1 7 0,0 0-3 16,-2 1-2-16,1 0 12 0,3 1-3 15,-1 2 5-15,-1-2-1 0,-3 1-3 0,-1 1 2 16,-4 0 0-16,-2 1 4 0,0-1-2 0,-2 1 4 16,-2-1-3-16,-4 2-6 0,0 0-2 0,1 1 8 15,-2-2-9-15,-5 1 0 0,-3 1-1 0,-2 1 2 16,0-1-7-16,-2 0 0 0,-25 0 5 0,3 0-6 15,3 0-12-15,2 0-19 0,-5 0-7 16,0 0-16-16,-2 0-7 0,0 0 4 0,-3 2-20 0,-2-2-10 16,-1 1-1-16,-1 0-17 0,-1 1-11 15,-3-2-8-15,0 0-29 0,0 0-10 0,-2 0-9 16,0 0-2-16,1 0-7 0,0 0-9 0,-2 0-18 16,-1 0-11-16,-1-2-56 0,0 1-38 0</inkml:trace>
  <inkml:trace contextRef="#ctx0" brushRef="#br0" timeOffset="3196.08">10614 14592 374 0,'-3'-5'229'0,"2"2"-32"0,-1 1-34 0,1-1-28 16,1 1-5-16,-1 2-19 0,1 0-12 15,0 0-4-15,0 5-11 0,0 5-9 0,10 41 15 16,-5-7-25-16,5 10-5 0,0 11 1 0,1 7-8 15,-1 6-9-15,3 3-4 0,-1 14-6 16,5 3 10-16,1 5-14 0,-4-3-1 0,6 4 1 0,-4 0-2 16,3-4 1-16,2 4 1 0,-1-2 4 0,-1-5 8 15,-4-1 3-15,6 5 6 0,0-1 1 16,-4-1-4-16,4-3-29 0,-3-5 25 0,1-2-9 16,0-4-3-16,-2-5-2 0,1-3-8 0,-1-4 0 15,0-6-6-15,-4-3-9 0,-1-2-6 0,1-8-15 16,0-4-10-16,-3-5-14 0,-2-7 4 0,1-4-68 15,-6-23-42-15,-2 4-37 0,4 4-30 0,-1-4-25 16,0-2-8-16,0-4 0 0,-1-5 3 16,-2-4-9-16,-1-7-34 0,-4-7-72 0</inkml:trace>
  <inkml:trace contextRef="#ctx0" brushRef="#br0" timeOffset="4235.39">10523 14576 293 0,'34'-4'116'16,"-2"-2"-8"-16,7 2-4 0,-2-3-7 0,0 2-13 16,2-2 7-16,2 2-13 0,2 1 4 0,-7-5-10 15,6 0 0-15,5 0-4 0,2 2 2 16,2-2 1-16,8 3 1 0,2 1-14 0,-2-7-5 15,6 4-8-15,-2 0-5 0,2 0 6 0,1-2-1 16,3 8-5-16,2-4 0 0,-6 0 4 0,8 4-1 16,7 3-6-16,-3-1 13 0,0 0-5 0,-2 0 2 15,0 1 2-15,1 2 2 0,0 0-6 16,0 5-2-16,0-5 2 0,-4 1 4 0,-4 1 4 0,11-2-9 16,1 2 12-16,-7 0-13 0,1 1 1 15,-3-1-6-15,-1 0-6 0,0-1 0 0,-3 0-2 16,-3 0-7-16,2 0-2 0,-6-1-6 0,2 0-3 15,-5 0-1-15,0 1 3 0,-5-3-6 0,-2 3-3 16,-2-1 6-16,-3-1-12 0,1 5 2 16,-7-6-2-16,4 3 5 0,-8-1-6 0,3 2 2 15,-3-1 0-15,0 1 5 0,-22-3 1 0,6 1-6 16,37 10 2-16,-44-12-3 0,6 3 2 0,3 0 0 16,-1 1-3-16,2-1 2 0,2 1-1 0,-3 0 0 15,2 2 0-15,-1-3-2 0,-1 3 15 0,-4-2-12 16,3-1-1-16,-3 1 7 0,-1 2 0 0,-2-2-5 15,0 0 1-15,-2 0 5 0,-3-1 2 16,0-1 1-16,-2 0 5 0,-3 0-1 0,1-2 5 16,0 1-1-16,-2 1 2 0,0-3 4 0,-1 2-7 15,0 1 1-15,-1 2-4 0,-1 2 2 0,0 2-1 16,-3 7-3-16,1 5-1 0,-10 33 0 0,1-14 0 16,0 3 0-16,-3-1-2 0,2 5 2 0,0 3 8 15,-1 11-8-15,2-1 1 0,-4 0 0 16,5 1-6-16,-1 1-1 0,2 2 3 0,2 3-5 15,-2-3-3-15,5 3 3 0,0 3-8 0,-2-2 0 16,8 10-5-16,-2 0 7 0,3-3-14 16,0 0-6-16,1-2-4 0,3-1 0 0,0-1-4 0,0 0-20 15,2-6 12-15,-1-1 0 0,0-2 6 0,1 0-4 16,2 0 10-16,-1-2 2 0,0-4-1 16,1-3 3-16,-3-2 7 0,1-4 1 0,0-3-3 15,0 0 9-15,-2-5-8 0,-3-1 3 0,0-4 4 16,-3-19 5-16,7 31-4 0,-5-32 0 0,-1 3 3 15,0 2 2-15,-2-1 11 0,1 1-12 0,-1-2 0 16,0 1 0-16,0-2 4 0,-3-1 6 0,0 0-2 16,-1-2 3-16,-2 0-2 0,1-2 0 15,-2 2 3-15,-1-3 2 0,-5 2-3 0,0 2-8 16,-2-4-1-16,-26 14 8 0,9-12-1 0,-5-3-4 16,-3 1 5-16,-4 2 5 0,2 0 8 0,-7-2 0 15,-4 0 3-15,-2 2 4 0,-7 2 2 0,0-2 2 16,-5 1 1-16,-8 3 2 0,-3-3 5 0,-1 2 1 15,-1-1-1-15,-1 3-4 0,-2-1-1 0,-2 0-1 16,0-1-4-16,-1 0-8 0,-2 0-2 0,6-2-4 16,-12-7-3-16,6 2-1 0,1-5-15 15,2-3-18-15,4-3-21 0,-1-2-34 0,4-4 8 16,0-9-90-16,0-4-29 0,-3-10-38 0,7-9-36 0,-4-9-590 16</inkml:trace>
  <inkml:trace contextRef="#ctx0" brushRef="#br0" timeOffset="8580.51">8166 17340 231 0,'0'3'128'0,"0"-1"-6"0,0 1-18 0,0-1-21 16,0 0-5-16,0 1-12 0,0-1-14 15,0-1-2-15,0-1-5 0,0 0 8 0,3 0-3 16,-2-3 5-16,-1-7-9 0,-1-4-4 0,1-6-3 16,-5-33-2-16,3 36 0 0,-2-34-5 15,1 13-1-15,0 1-5 0,0 1-2 0,2 0-5 0,-3-3 12 16,1 5-9-16,-4 1 4 0,1-2-2 16,2-1-4-16,0 0 6 0,-2 0 9 0,0 2-10 15,1 1-11-15,-2 1-3 0,7 20-1 0,-4-6-3 16,4-1-5-16,-3 0-2 0,-1-1-18 15,1 0-9-15,0 2-7 0,-1 1-7 0,3 1-14 16,-2 0-9-16,3 2-14 0,-3 2-12 0,3-1-11 0,-1 1-10 16,-2 0-22-16,1 0-37 0,-2 0-23 15,3 1-36-15</inkml:trace>
  <inkml:trace contextRef="#ctx0" brushRef="#br0" timeOffset="9440.21">7845 16668 320 0,'1'2'135'0,"-1"-2"-25"0,0 0-15 0,0 0-9 15,0 0-15-15,0 0 1 0,0 0-17 0,0 0-7 16,0 0 1-16,0 0-6 0,0 0 1 0,0 0-17 15,0 0-6-15,0 0-12 0,0 0-2 0,0 0-4 16,0 0 3-16,1 0 7 0,1-4-1 16,-1 1-5-16,0-4-4 0,1-3 2 0,2-2-4 15,1-1 4-15,0-1-2 0,-2-3 9 0,1 0-9 16,0-2 4-16,-1 1-7 0,1-2 0 0,2 3 5 16,-1-3-1-16,0 3 4 0,2 0-6 0,-4-1 0 15,4 2 0-15,-4-1 2 0,6 3-3 0,-3-1 9 16,-1-1 0-16,1 1-1 0,2 2-1 15,-2-1 5-15,0 2-4 0,-2-2 4 0,5 2 3 0,-3 0 0 16,0 1-5-16,0 0 8 0,-1 1-1 16,1-2-3-16,2 2-1 0,-3 1-6 0,2 1 7 15,-2-1-4-15,0 1 2 0,-1 1 10 0,1 1-13 16,-1 0 3-16,-1 1 1 0,0 1-1 16,0 0 7-16,-2 0 0 0,2 1-6 0,0-2 12 0,0 2-7 15,0 0-2-15,-2 0 19 0,2 0-10 0,-1 1-2 16,-2-3 2-16,2 3 9 0,-2-2-2 15,3 0-2-15,-2 2-2 0,-1-1 5 0,4 2-6 16,-2-2 1-16,-2 0-4 0,0 0-1 0,3 0-2 16,-3 2-6-16,1-1 2 0,-1-3-1 15,3 5-1-15,-2-2-3 0,1 0 0 0,-1 1 4 0,3-1-2 16,-3 0 5-16,2-1-2 0,-3 3 4 16,0-2 9-16,0-1 0 0,1 2 3 0,-1-1 12 15,2 2 2-15,0-1-7 0,-1 1-3 0,-1 0 3 16,0-2-2-16,0 2-9 0,0 0 1 15,1 0-2-15,2 0-2 0,-2 3 2 0,1-1-1 0,5 4-5 16,3 6 2-16,15 22 3 0,-4-8-3 0,-5-3-1 16,5 3-4-16,1 3 1 0,-1 3-5 15,2-3 0-15,-3 0 0 0,-7-2-4 0,3-3-1 16,6 2 1-16,-6-7 1 0,2 6-3 0,-12-15-5 16,2 1 0-16,3-1-8 0,-2 2-5 15,-1-2-9-15,-1 0-11 0,2-1 1 0,-2-1-18 0,-2-2-9 16,1 0 4-16,-3-2-45 0,2-1-24 0,-3-1-9 15,-1 2-29-15,2-1-18 0,-2-2-13 16,-1 1-31-16,0-2-32 0,-1-2-62 0,-5-1 16 16,-1-2-168-16</inkml:trace>
  <inkml:trace contextRef="#ctx0" brushRef="#br0" timeOffset="10751.23">3314 14783 304 0,'25'-23'87'16,"3"5"-13"-16,-7-1-7 0,0 0-24 0,-12 15-1 15,2-3-2-15,3-2-17 0,-1 1-14 0,-2-1-6 16,-1 1-3-16,-3 0-13 0,0 2-17 0,0 1-7 16,-3 1-11-16,0-2-22 0,-1 2-26 0,-1 1-37 15</inkml:trace>
  <inkml:trace contextRef="#ctx0" brushRef="#br0" timeOffset="21297.42">3631 15868 239 0,'9'-15'41'15,"-1"-1"5"-15,-2-2-13 0,2-15 53 16,-6 17-38-16,1 2 5 0,-1 1-3 0,0 3-6 16,-2-1 5-16,0 0 1 0,-2-2-2 15,2 2-3-15,-2-1-6 0,-1 2 7 0,1 1-4 16,-3 0-18-16,2 2 3 0,0 1-10 0,-1 2-1 15,0-1-2-15,0 3-8 0,-1-1-1 0,1 1 1 16,0 0-6-16,-1 2-2 0,-1 0 8 0,0-1-1 16,0-1-1-16,1 2 4 0,0 0 0 0,0 2 4 15,-2-1-2-15,3 1 5 0,-6 3 9 0,3-3-10 16,1 4 8-16,-2-1-5 0,1 0-2 16,0 1-2-16,-1 3 5 0,3-2-6 0,0 0 1 15,2 0 4-15,1-1-4 0,1 2-5 0,-1-1 0 16,2 0 4-16,0-1 1 0,0 0 0 0,2 1 0 15,-2-2 5-15,1 6-15 0,3-4 11 0,1 2-9 16,3 0 2-16,0 1-1 0,1-4 5 0,2 1-13 16,-1-1 23-16,3-1-20 0,1 0 2 15,-1-3 18-15,4 0-10 0,-2-2-12 0,3 0-3 16,-3-2 4-16,1-2 0 0,1 1-4 0,1 0-5 16,-4-3-2-16,3 0-2 0,-1-1-4 0,-1 0-9 15,-1-1-2-15,0 2-6 0,-1-1-9 0,-1-1-13 16,-2 3-4-16,0-2-8 0,-1 2-9 0,-2-3-25 15,1 3-18-15,1-3-12 0,-2 3-23 16,-1-2-27-16</inkml:trace>
  <inkml:trace contextRef="#ctx0" brushRef="#br0" timeOffset="21625.09">3912 15433 254 0,'13'11'167'0,"0"0"-21"0,2 0-17 16,-2 1-13-16,2-2-12 0,-2 1-9 0,5 1-11 15,-5-3-8-15,2 1-12 0,-2-3 2 0,0 1-12 16,-1 0-8-16,1 0-4 0,-2-3-8 0,-1-1-6 16,-3 1 8-16,4-1-31 0,-4 1-16 15,1-1-19-15,-3-1-5 0,1 0-13 0,-1-2-11 16,0 1-15-16,-4 1-6 0,4-1-23 0,-4-2-5 16,2 1-12-16,-1 1-14 0,2-2-22 0,-4 0-26 15</inkml:trace>
  <inkml:trace contextRef="#ctx0" brushRef="#br0" timeOffset="21999.82">4071 15387 307 0,'-6'14'177'0,"5"1"-14"0,0 2-10 0,-2-3-16 0,-1 1-11 16,1 1-4-16,1 0-7 0,-1 1-15 15,1-5-11-15,-1 3-12 0,0 0-5 0,-1-3-3 16,4 2-4-16,-3-5-16 0,2 0-6 0,-1-1-7 15,2 0-11-15,0-1-16 0,-1-2-17 0,-2 0-7 16,3-1-10-16,0 0-12 0,0-1-13 0,0 0-10 16,0 2-8-16,0-2-12 0,0-1-3 0,0 2-3 15,0-1-7-15,0-2-1 0,4 3-3 0,-2-1 1 16,-1-2 2-16,2 3-2 0,2-3-4 0,-2 1-6 16,1-1-4-16,1-1-1 0,-2 0 3 15</inkml:trace>
  <inkml:trace contextRef="#ctx0" brushRef="#br0" timeOffset="23278.43">4297 15337 251 0,'-4'0'75'15,"1"0"-4"-15,-1 0-10 0,1 1 1 0,-1 1-1 16,0-1 1-16,-1 2-7 0,4 0-15 16,-3 0 5-16,2 1 4 0,-1 3-14 0,3 2-2 15,0 4-2-15,0-1-4 0,2-1-4 0,1 2 1 16,1 1-3-16,0-2-1 0,2 1-6 0,1 2-8 15,0-4 6-15,1 0-6 0,3 2-1 0,-1-2-1 16,-1 0-4-16,1-3 7 0,1 2-13 0,-1-3-3 16,1 0 2-16,-1-2 0 0,0 2 0 0,1-2 3 15,-3 0-5-15,2 1 0 0,-1-2-5 16,0-1 4-16,-2 2-7 0,-1-2-2 0,0-3 3 16,-1 0 7-16,-2 3-13 0,0-3 10 0,1 0-6 15,-1 3 5-15,0-3 17 0,-1 0-12 0,0 0 3 16,1 1-2-16,-2-1 5 0,2 0 3 15,-3-4-1-15,4 1 7 0,-3 0-2 0,1-5 0 0,3 0-9 16,0-6 13-16,-1 0-15 0,-1-3 2 16,0 3-8-16,2-2-3 0,2-1 0 0,-3-1 4 15,2 0-10-15,-2 1 0 0,2-2-3 0,1 0-4 16,0-1 7-16,7-26-3 0,-6 35 5 0,-1-2 1 16,0-3-2-16,1-2 5 0,1 2 2 0,0 1 2 15,-2 0 3-15,3 0-3 0,-2 1 2 0,-1 2 3 16,0 1 8-16,-1 0 5 0,0 3 7 15,-4 0 8-15,4 2 10 0,-4 2 7 0,0 1 4 16,-2-1 4-16,3 1 4 0,0 1 2 0,-2 2-3 16,0-3 10-16,-1 3-5 0,1 0 2 0,-1-3-2 15,0 2-2-15,0 1-2 0,0 0 2 0,0 1-3 16,0 2 1-16,-1 0-9 0,-4 8 20 16,2 0-10-16,-3 3-3 0,2 2 2 0,0 1 1 15,0 1-9-15,1 0-4 0,0-1-6 0,-1-2-4 0,1 0 6 16,2 1-6-16,1-3-7 0,0 0-2 15,0 1-4-15,0-4-9 0,0 1-11 0,0-3-2 16,1-1 3-16,2 3-8 0,1-1-10 0,-1-1-3 16,0-2-7-16,3 2-11 0,2-1-4 0,-4-2-13 15,4-2 3-15,0-1-3 0,1 1-3 0,-4-3 5 16,1 0 1-16,4-3-1 0,1 1-2 0,1-5 4 16,-1 1-2-16,-1-1-8 0,3-2 2 15,-1-1 7-15,-2 0-1 0,-2-3 3 0,2 2 3 16,-3-3 0-16,0 2 1 0,-1-3 7 0,2 1 5 15,-2 0 0-15,-3-1 3 0,2 1 8 0,0 1 4 16,-3-2 1-16,0 4 10 0,-1 1 12 0,2-1 10 16,-3 4 7-16,0 0 8 0,0 1-8 0,3 0 27 15,-3 1 0-15,0 1 0 0,0 1 15 16,0 2 5-16,0-3-5 0,2 4 9 0,-2-3-8 16,0 2 1-16,2 1-5 0,-2-1 1 0,0 1 0 15,1 1-5-15,-1 0-3 0,3 9 1 0,1 0-3 16,-2 3 1-16,-1 3-8 0,3 0-4 0,-1 1-9 15,-1-1 1-15,4 0 6 0,-1 1-11 0,-1-2-1 16,-1 2 2-16,1-1-7 0,2 0-8 0,-2-4-8 16,0 1-7-16,3-1-15 0,-4-1 0 0,1-3-4 15,2 1-4-15,0-4-9 0,-2 1-13 16,2-3 2-16,-2 1 11 0,2-3-13 0,-2-1 5 16,1 0 7-16,2-2-4 0,-2-4 1 0,3 0-1 0,0-2-10 15,2-6 5-15,-3-1-2 0,3 0-4 16,1-3 17-16,8-27-8 0,-14 35 4 0,14-24 5 15,-16 21-4-15,4-2 5 0,-1 0 11 0,5-4-5 16,-5 1 7-16,2 2 2 0,2 1-1 16,0 0 7-16,-3 1 11 0,1 2 8 0,2 1 14 0,-1 3-4 15,-1-2 12-15,2 5-21 0,-3-1 5 16,0 3 0-16,0 2 7 0,1 1 0 16,-3 0 3-16,4 1 1 0,0 2-4 0,-1 0 2 0,-1 1 0 15,-3 0-3-15,2 4 3 0,0 1-5 0,2 1 3 16,-1 2-3-16,-1 1-5 0,-2-4 1 0,-1 0 7 15,0-1-2-15,1-1 1 0,-3-2 0 0,2 1 6 16,-3-1-11-16,4-2-2 0,-3 3-9 16,1-2-3-16,-1 1-3 0,1-3-1 0,-1 1-14 15,2 0-21-15,-2 0 4 0,1-1-1 0,1-1 12 16,-1-1-10-16,2 0 2 0,1-3 0 0,0-3-5 16,4-1-10-16,-2-3-4 0,1-2-1 0,1-2-1 15,2-2-3-15,-3 0 1 0,1-1-5 0,13-26 11 16,-19 34-4-16,0-7 7 0,3-2 7 15</inkml:trace>
  <inkml:trace contextRef="#ctx0" brushRef="#br0" timeOffset="23506.47">5508 14910 229 0,'0'-6'59'0,"0"-1"24"0,0 1 5 15,-3 2 6-15,3-1 6 0,0 2-6 0,-3 2-7 16,0-1 3-16,2 2 3 0,-6 0-5 0,4 2 2 16,-1 1 15-16,1 0 1 0,-1 4-12 15,-3 2 4-15,0 0-10 0,3 2-10 0,-2-1-8 0,2 1 2 16,-1 1-9-16,3 0-6 0,0-1-5 0,2 1-3 15,2 0 5-15,2 1 8 0,1-1-4 16,1 0-4-16,4 0-2 0,0-2-5 0,1 0-3 16,3-1-5-16,0 0-9 0,1-3-19 0,1-1-22 15,4-2 4-15,-2 2-50 0,3-4-18 0,-1-1-16 16,-2 0-17-16,3-3-22 0,0 0-14 0,-5-1-26 16,5 0-30-16,-2-1-27 0,0 0-39 0,-1-2 14 15,0 0-167-15</inkml:trace>
  <inkml:trace contextRef="#ctx0" brushRef="#br0" timeOffset="33868.68">11564 14972 288 0,'0'-1'72'0,"0"-1"-2"0,0 0-6 15,0 0-1-15,0-1 12 0,0 3-22 16,0 0 2-16,0-3-4 0,0 3 2 0,0 0-10 15,0-2 7-15,0 1-4 0,0 1 4 0,0 0-7 16,0-2-2-16,0 2 18 0,0 0-18 0,0-1 4 16,0 1-8-16,0 0 2 0,0-2-5 0,0 2 0 15,0 0 2-15,0 0-14 0,-3-1 5 16,3 1 0-16,-2 0-2 0,1 0 6 0,-2-2-7 16,2 1-4-16,-2 1 2 0,0 0-7 0,-1-2 4 15,-1 2 3-15,1 0 7 0,0 0 8 0,-2-2-3 16,2 2-5-16,-4-2 8 0,-3 1-5 0,2 1-2 15,1 0-6-15,1 0 1 0,-4 5-4 0,1-2 6 16,0 2-3-16,-4 1-1 0,1 0-2 0,-2 1-4 16,2 0 21-16,-4 2-3 0,5-2 13 15,-1 3-2-15,0 0 2 0,3 0-1 0,-3-1-2 16,3 1-3-16,-6 0 3 0,5 1-1 0,1 2-5 16,-1-1-5-16,1 1 4 0,3 3-5 0,-3 0 1 15,2-1 3-15,-1 0-12 0,2 1 1 0,-2-2 1 16,2 0 6-16,-1 0-11 0,1 4 1 15,3-2 2-15,-2 1-5 0,2 0-3 0,3 0 2 16,-4-2-3-16,4 2 1 0,-2 0-5 0,5 1 1 16,-1 2 6-16,0-3-9 0,4 3 2 0,-1-2 0 15,2-2-3-15,-1 2-5 0,14 23 2 0,-14-33-6 16,4 4-3-16,1 2-1 0,0-3-4 0,-2 2 1 16,4-1-5-16,1-2-2 0,3 3-4 0,-1-3-16 15,2-2-5-15,0 0-3 0,0 0-13 0,2-2 6 16,0-3-27-16,0-3-7 0,1 1-4 0,0-1-6 15,1-3 3-15,-1-2-5 0,-1-2 2 16,1-2 9-16,-1 2-2 0,0-4-1 0,-1 3 5 16,-1-4 2-16,-3-1 5 0,-2-2 8 0,2 2 4 15,-2-3 9-15,-2 3-1 0,0-4 4 0,-1 1 4 16,0 2 5-16,-4-1 4 0,1 0 3 0,-4 2 22 16,4 2-13-16,-3-1 4 0,-1 3 8 0,2-1 20 15,-4 5 7-15,0-1 6 0,0 2 0 16,0-3 9-16,0 4 9 0,0 0 2 0,0 2 3 15,-2-2 2-15,-1 2-17 0,1 1-1 0,-1 0 1 16,-6 1 4-16,0 3 1 0,-1 1-2 0,0 3-2 16,-1-1 4-16,2 3 10 0,2-1-2 0,0 1-11 15,-3 0-3-15,5-2 9 0,-2 0-10 16,1 2-29-16,1 0-9 0,5 0-2 0,-3 1 6 16,3-3-26-16,0 2 1 0,0-5 6 0,1 4-17 15,1 0-5-15,4 0 2 0,-1-4-15 0,2 2 1 16,-2-2 0-16,5 0 3 0,0-2 2 0,-2-2-5 15,1 0-3-15,2-1-6 0,2 0 6 0,1-1 10 16,-3-2 1-16,4 0 5 0,-1 0 4 16,1-2-2-16,-3 2 0 0,-1-4 9 0,0 2 1 15,-1 0 7-15,-3 0 5 0,0 0 11 0,-1 0 0 0,-2 0 7 16,-1 1 9-16,-2-1 11 0,1 1 7 16,-1 0 24-16,-1 0-18 0,0 0 4 0,0-1 11 15,-1 0 4-15,-2 2 5 0,1-1 15 0,1 1-13 16,-2 1 7-16,0-4-3 0,-1 4 3 15,0-1-7-15,1-2-3 0,-2 1-3 0,-1-1 5 16,0 1-27-16,4-2 5 0,-2 4-8 0,-1-2-7 0,3 1-13 16,-1 2-9-16,3-2-9 0,-3 2-10 15,1-2-21-15,1 2-4 0,0-1-18 0,-2-1-11 16,1 1-18-16,1 1-5 0,-1-1-18 0,-1-3-41 16,3 0-20-16,-5-4-32 0</inkml:trace>
  <inkml:trace contextRef="#ctx0" brushRef="#br0" timeOffset="34604.46">11579 14954 326 0,'0'-1'174'0,"0"1"-6"0,-3 0-7 0,2-2-10 15,1 1-18-15,0 1 0 0,0 0 1 0,-3 0-14 16,3 3-12-16,-2 3-18 0,1 9-12 0,-4 33-5 15,0-8 1-15,5 1-11 0,-1-1-10 0,1-1-10 16,1 1 11-16,5 1-1 0,-6-4-9 16,7 0-3-16,0-1-11 0,-3 2 1 0,2-4-19 15,3 2-8-15,-1-4 12 0,0-2-6 0,1-1-6 16,-4-17-3-16,1 2-3 0,-2 4 0 0,2 0 0 16,1-2 1-16,-3 0 0 0,3-2-14 0,-3 1-21 15,-4-5 16-15,6-2-9 0,-5 1-6 16,2-2 7-16,0-2 4 0,-3-1-6 0,3 1 5 0,-2-2-3 15,0 0 1-15,-1-2-4 0,2 2-9 16,-2-1 17-16,0-2-9 0,0 1 13 0,0 1-8 16,4-2 3-16,-4 0 5 0,0 0 0 0,0 3-11 15,0-3 9-15,0 0 4 0,1 0 3 0,1 0 5 16,-2-3 2-16,1-2-1 0,1-5 1 0,2-2 1 16,-1-3-1-16,-1 1-3 0,3-5 6 0,-1-2 1 15,3 0-12-15,-3 0-5 0,2 1 9 16,1-1-7-16,-3 0-9 0,2-1 8 0,-1 1 5 15,1 1-16-15,1 1-1 0,-2 1-1 0,0 4-1 0,1-1 4 16,2 2-2-16,-3 3 9 0,-1 2 7 16,-1 0 15-16,3 1 1 0,-2 3 8 0,-1-2 12 15,-2 3-12-15,2 1 4 0,-2 0-1 0,2 2 5 16,-1 0-10-16,-1 0 11 0,1 3-3 16,0 4-2-16,4 3 7 0,-1 2 2 0,1-1-2 0,0 2-3 15,-3 1-2-15,-1-2-6 0,0 1 4 16,1-1-4-16,0-1 0 0,-3-3-9 0,2 2-6 15,-2-3-6-15,0-1-17 0,0-3-1 0,0-1-19 16,0 3-11-16,3-2-11 0,-3-1-8 16,1 1-16-16,-1-3-9 0,2 3 2 0,-2-3-8 0,0 1-3 15,1 0 8-15,1-1 4 0,-2 0 9 0,2 0 1 16,3-2 9-16,-2-6 1 0</inkml:trace>
  <inkml:trace contextRef="#ctx0" brushRef="#br0" timeOffset="34890.6">11960 15434 236 0,'4'0'49'0,"-2"0"-3"16,-1 0 0-16,3 2-7 0,-1-1 1 0,-1 2 7 15,3-2-14-15,-3 1-2 0,2-1 9 0,1 2-16 16,-1-2-5-16,-1 2-3 0,1 1 1 0,-1-4-8 16,1 3 2-16,-1-3 2 0,-2 3 7 0,4-2-20 15,-4-1 4-15,3 1 0 0,-3-1-2 16,1 0-1-16,1 0-10 0,-3 0 2 0,1 0 0 15,0 0 2-15,-1 0 8 0,0 0-1 0,2 0 6 16,-2-1 2-16,0 0 0 0,0-2 2 0,0 0-4 16,0-1 0-16,0 1-1 0,-2-1 2 0,1-2-1 15,0 0 2-15,-5-6-11 0,1 1 0 16,-1-3-5-16,2 2 0 0,-3-2-7 0,1 2-18 16,2-3 1-16,-1 2-16 0,0-1-5 0,-1-3-8 15,2 1-14-15,3-3-12 0,-3 1-9 0,3-2-2 16</inkml:trace>
  <inkml:trace contextRef="#ctx0" brushRef="#br0" timeOffset="35546.44">12063 14962 306 0,'6'14'119'0,"2"3"-3"15,-3 3 0-15,1 1 2 0,5 35-22 0,-3-17-8 16,-4-5-11-16,2 0 0 0,-5 6 13 0,6 2-12 15,-4-3-9-15,6 5-6 0,-7-6 28 0,7 0-22 16,-9-25-1-16,0 6-4 0,2 3-9 0,1 1-12 16,0 0-2-16,1 0 7 0,-1-5-19 0,2 0-16 15,-1-2-13-15,0-2-4 0,0 0-8 16,-1-1 1-16,-2-5-5 0,1 0 7 0,-1 0-23 16,5 0 3-16,-2-1-9 0,2 0-4 0,-4-4-6 15,4 0 5-15,-2-1 3 0,2-1 3 0,-2-1-3 16,7-3 3-16,-2-3-4 0,1 1 3 0,2-4 16 15,1-3-16-15,-3-1 1 0,1-1 3 0,-4 0 2 16,3-3 8-16,1 1-3 0,-1 0 1 16,-1-1 4-16,2 3 3 0,-3-2 3 0,-3-1 2 15,4 1 6-15,-2 2-5 0,-3-3 5 0,2 5 3 16,-2-2-4-16,-1 4 7 0,0-1 1 0,-2 4 12 16,0 1 2-16,2 1 5 0,-1 0 7 0,-2 0 13 15,0 2 1-15,1 1 8 0,-1-1 1 16,0 0 6-16,0 2 5 0,-1-2-5 0,1 3-6 15,-3-3-6-15,1 3-14 0,1 0 3 0,0 0 19 16,-4 0-3-16,-2 3-9 0,-1 2 3 0,0 2-1 16,-1 1 11-16,0 0-4 0,1 0-1 0,0 2 1 15,1-1-1-15,0 1-6 0,-2 0-5 0,4-3-2 16,-2 1-5-16,2-1-6 0,1-1-10 16,3-1-1-16,1 1-15 0,0 1-5 0,0-3-17 15,0 1 5-15,0 0 25 0,1-1-8 0,5 2-19 16,-1 2 8-16,4-4-2 0,2 1-11 0,2 0-2 15,0 0 5-15,0-2 13 0,3-2-17 0,-5 1 11 16,5-2 1-16,0 0 6 0,2 0-14 16,0 0 12-16,0 0-5 0,-4 0 21 0,3 1-17 0,-4 0 9 15,2-1-1-15,-4 0-2 0,-1 0 1 0,-2 2 5 16,-1-2 2-16,-1 0-1 0,0 0-8 16,-4 0-1-16,4 0 4 0,-2 0-10 0,-3 0-12 15,4-2-16-15,-1 2-14 0,-1 0-16 0,-1 0-4 0,2 0-36 16,-2-1-5-16,3 0-21 15,-2-2 4-15,3-2-2 0,3-3-18 0,1-4-12 0,2 1-33 16</inkml:trace>
  <inkml:trace contextRef="#ctx0" brushRef="#br0" timeOffset="36534.61">12819 15032 360 0,'-9'34'232'15,"3"1"10"-15,0 2-19 0,2 3-8 16,-3 1-16-16,0-7-22 0,5 6-20 0,1 3-11 16,0-6-21-16,-1-1-7 0,6-2-20 0,-2-22-15 0,2 6-5 15,6 32-10-15,-9-36-10 0,3 4-13 16,1 2-4-16,-1 0-20 0,1 0-5 0,-1-1-10 15,2-1-15-15,-2-4-7 0,2 0 1 0,-2 1-34 16,2-4-20-16,-3-1 0 0,1-1-15 0,-1-1-2 16,-3-4 4-16,1 2-14 0,-1-3-4 0,0 1-5 15,2 1 5-15,-2-4-3 0,0 1-1 16,0 1 12-16,0-2-15 0,0 0-3 0,-2-1-2 16,1 0 2-16,-2 0 1 0,-1 0-1 0,-2 0-1 15,1-1 15-15,-3 0 7 0,-2-2 10 0,2 0 11 16,-1 0 17-16,3 1 13 0,0-1 2 0,2 2 20 15,-3-1 6-15,3 1-3 0,0-1 8 0,1 1 0 16,0-1-5-16,-1 1 5 0,2-2 10 0,1-2 12 16,1 1 2-16,0-2-1 0,0-2 12 15,3-3-4-15,2-3 3 0,4-2 1 0,-4 2-4 16,6-1-6-16,0-1-2 0,18-21 8 0,-8 14-6 16,-1 3-11-16,-1-5 0 0,-1 5 8 0,4 3-1 15,-17 7-6-15,5-2 2 0,0-2-5 0,2 1 2 16,-2 1-3-16,0-1 10 0,0 2 5 15,0 0 8-15,-5 2-1 0,1 1 4 0,0 1-5 16,1 2 2-16,-2-3 0 0,0 3 4 0,0 0 6 16,-1 2 12-16,2 0 8 0,-6 0 22 0,1 0 5 15,2 1 14-15,-3-1-5 0,1 3-11 0,-1-3-10 16,0 3 13-16,0 0-2 0,0 0-9 0,0 0 0 16,0 0-3-16,-1 0 5 0,1 0-3 15,0 0-7-15,0 0-6 0,-1 0-5 0,1 3-6 16,0-3-5-16,0 0-11 0,0 0-2 0,0 2 0 0,0-1-2 15,0 2-10-15,0 1 5 0,0 0-3 16,0 0 1-16,1 0-1 0,0 2-2 0,-1 0-8 16,0-2-10-16,2 0-4 0,-1 0-1 0,1-1-6 15,-2 1-1-15,1-1 1 0,1 1-8 0,-1 0-8 16,1-1 2-16,-2 2-16 0,4-2-16 0,-4-1 2 16,1 2-2-16,-1 0-3 0,2-3-7 0,-2 1-13 15,0-2-3-15,0 1 17 0,1-1-9 16,1 0 5-16,-2 0 6 0,5-3 3 0,-1-2 8 15,3-1 2-15,-1-4 6 0,2 0-6 0,3-2-1 16,-2 3-4-16,1-4-1 0,1 2 1 0,-1 1 7 16,-1 0 11-16,0 1 5 0,-2 0 9 0,-2 2 14 15,3 1 13-15,-4 3 4 0,3-2-1 16,-4 1 6-16,-1 1-2 0,1 2 0 0,0 0 1 16,0 1 0-16,1-2-5 0,-1 2 4 0,4 0 0 15,-4 0-2-15,2 0 14 0,0 0-12 0,-1 0-12 16,0 2 7-16,2-2-2 0,-2 1 5 0,0 0 5 15,0-1 6-15,0 2-4 0,1-1-2 0,-4 1 9 16,2-2 0-16,0 2-2 0,1-2-1 16,-3 0 8-16,2 0-18 0,-2 0 5 0,1 0-8 15,-2 0-6-15,0 0-1 0,3-2-1 0,-3 2-3 16,0 0 3-16,0-3-6 0,0 1-19 0,0 0-20 16,-2-2-18-16,-2-6-11 0,0 0-13 0,0-2-6 15,0-1-8-15,-4-2 1 0,4-2-2 0,0 3-9 16,0-3-18-16,0-2-11 0,0-3-12 15,4 5-22-15</inkml:trace>
  <inkml:trace contextRef="#ctx0" brushRef="#br0" timeOffset="36713.74">13457 14778 272 0,'11'12'179'0,"-1"1"-27"0,-2 3-5 16,-1 5-8-16,6 33-16 0,-9-20-5 0,3 9-25 0,-4-3-2 15,0 3-10-15,-5-2-24 0,1-1-20 16,-2 1-15-16,-4-7-32 0,0 4-32 0,3-4-31 16,-3-3-29-16,-2 5-33 0,-3-6-36 0,3 3-39 15,-6-7-61-15,1 6 0 0</inkml:trace>
  <inkml:trace contextRef="#ctx0" brushRef="#br0" timeOffset="38088.61">12667 16269 278 0,'-1'44'180'0,"-2"1"-13"16,2-3-20-16,-3 1-12 0,-1-2-15 0,4 0-21 15,2 0-8-15,-1-2-11 0,5 0-7 0,0-6-17 16,-4-20-6-16,2 6-6 0,0 2-16 0,3-2-14 15,-3 0-6-15,1-1-12 0,0-2-8 0,-2-3-14 16,6-1-18-16,-1 1 1 0,3-5-6 16,1 0-2-16,-1-2 5 0,0-2 7 0,2-4 3 0,0 0-4 15,3-2 6-15,-1-5 5 0,3 2-3 16,-3-5 20-16,22-17-13 0,-10 3-1 0,-10 3 6 16,1-4-1-16,2 3 6 0,-2 0 0 0,-9 12 3 15,-1-4 3-15,3-1 4 0,-4-1 15 0,3-1-7 16,-3 3 21-16,-2-1 6 0,2 2 20 0,-2 3 24 15,1 2 10-15,-3 1 6 0,-2-1 7 0,0 3 1 16,0-1-10-16,-4 3-3 0,0-1 1 0,1 1 4 16,-3 2 13-16,2-1-7 0,-2 2 8 15,-5 0-2-15,0 2-2 0,1-1 8 0,0 2-9 16,2-2-11-16,1 2-4 0,1-2-7 0,-1 2-13 16,1 1-9-16,3-1-11 0,1 0-10 0,-3-3-13 15,2 2-6-15,1-1-1 0,-1 1-3 0,2 0-11 16,-4-2 1-16,5 1-6 0,0 3-8 15,0-4-1-15,0 3 3 0,3-3-3 0,0 4-2 16,0-3-4-16,1 2-7 0,2 0-9 0,2 1-2 16,5 2-1-16,0-1 6 0,-4-1 2 0,7 0-15 15,-5 1 4-15,4-1 6 0,0 0 1 0,0-1 6 16,-5 1-5-16,2-3 10 0,0 2 2 0,-2-1 2 16,-2-2 4-16,-3 2-3 0,1-1 3 15,4 3 1-15,-3-3 3 0,3 3-5 0,-6-4 4 0,2 0 8 16,-2 0-3-16,-1 0-6 0,0 0-2 0,0 0-4 15,2 0-1-15,-2 3-4 0,1-3-8 16,-1 2 0-16,2-2-2 0,-1 2-10 0,1-2 7 16,-1 0-5-16,-2 0 0 0,2 0 0 0,1 0-4 15,-1-2 4-15,5 0-14 0,2-3 2 0,-2-2-6 16,-1-1-8-16,6-1 0 0,-4-3-2 0,2-1-1 16,0 0-2-16,-1-3-2 0,0-1-9 0,-1 1 2 15,3-1-1-15,-2 0 7 0,-1 0 1 16,-4 0 7-16,3 2 8 0,0 1 5 0,-4 2 4 15,2 0 6-15,0 4 19 0,-4-1 2 0,0 2 8 16,0-1 8-16,-1 3-2 0,0 1 3 0,-1 0 5 16,2 1 1-16,-1 0 3 0,0 1 0 0,0-2-1 15,2 1 2-15,1 2 7 0,0-1-3 16,-1-1 4-16,6-1-2 0,1-1 1 0,0 2-3 16,0-1-6-16,2 0 1 0,-2-1 2 0,2 1-1 15,-2 2 3-15,-1-1-2 0,0-1 1 0,-3 1-2 16,1 1-11-16,-2-1 4 0,0-1 0 0,-1 3 4 15,1-2-1-15,-3 2 1 0,1-1-2 0,-1-1 5 16,0 2 8-16,-2-2 38 0,2 1-3 16,-2 1 10-16,-1-1-4 0,0 1-3 0,0 1 15 15,0-2 6-15,-1 2 11 0,-2 0 16 0,0 0 22 16,0 0-4-16,-2 0-10 0,2 2 22 0,-7 1-14 16,2 1-11-16,0 2 19 0,-1 0-14 0,2-1-11 15,1 3-12-15,2-1-19 0,0-2-6 0,1 1-8 16,0 0-10-16,1-1-2 0,1 4-12 15,1-6-3-15,0 3-5 0,0 0-6 0,3 0-6 16,0 5-4-16,2-1-7 0,0-2-4 0,-2-2 2 0,8 1-29 16,-2 1 1-16,0-1-3 0,3-2 1 15,0 0-2-15,-1-3 8 0,3 1-3 0,0-1 1 16,0-4-5-16,-1-1 2 0,2 1 4 0,-3-6-5 16,3-1 4-16,-1-1 5 0,1-2 2 15,19-22 1-15,-21 7 0 0,4 3 6 0,-3-4-6 0,0-6 10 16,0-1 2-16,1 1 1 0,-5-6 19 15,0-1-19-15,1-5 5 0,-5 7 4 0,1 0 11 16,-1-5-1-16,1 3 5 0,-3 2 5 0,0 5 3 16,-4 17 19-16,0-2-5 0,0-3-2 0,1 3 72 15,1 1 10-15,-2 2 7 0,2 2 7 0,-2-3 3 16,0 6-7-16,-2-2-2 0,2 4-5 0,0 1-4 16,0 3-7-16,0 0-1 0,0 2-11 15,0 1-7-15,0 2-17 0,-3 2-22 0,-5 19 19 16,-4 21-44-16,2-14-2 0,-1 4-5 15,4 7-1-15,-1-3-7 0,2 1-13 0,-2-1-8 16,1-2-21-16,5 2-25 0,1-21-28 0,-4 4 8 16,3 2-74-16,-1 2-41 0,3 1-20 0,-4-2-23 15,4 0-65-15,0 0-570 0</inkml:trace>
  <inkml:trace contextRef="#ctx0" brushRef="#br0" timeOffset="40270.82">7880 17495 756 0,'-39'22'141'0,"33"-15"-16"16,-8 2-1-16,-16 20-13 0,16-4-10 0,-3 4-11 16,2 3 10-16,-2-4-17 0,7 5-9 15,2 0-7-15,-2-2-10 0,6-20-4 0,-1 7-1 0,3 2-7 16,-3-1-1-16,0 1-11 0,4-3-4 15,1 2-19-15,0-3-16 0,1 0-3 0,4-3-10 16,0-2 1-16,0-2-5 0,1 1 4 0,1-3 8 16,3 2-5-16,0-6-3 0,2 2 1 0,4-3-1 15,-2-4 1-15,1 0 1 0,-2-3-11 0,4-2-9 16,-3-2 18-16,3-2-14 0,-3-1 2 0,0 0 3 16,-2-5-3-16,21-19 1 0,-18 12-7 15,-4-6 8-15,-6 19 6 0,7-30 0 0,-11 31 1 16,2-10 1-16,-3-4 5 0,0-2 2 0,0 0 3 15,0-35 2-15,-5 21 2 0,2 2 5 0,-5 2 10 16,2 0 13-16,0 2-1 0,-2 0 4 0,2 21 14 16,2-3 4-16,-9-26 11 0,8 31 16 0,5-2-5 15,-3 1 37-15,0 0-2 0,-1 2 14 16,1 1-3-16,2 1-2 0,-2 1 4 0,2 3-5 16,-1-2-3-16,-1 2-10 0,2 1 2 0,1 0 5 15,-3 0-15-15,3 2-9 0,0 1-6 0,0-2-5 16,0 2-7-16,0 0-5 0,1 8-8 0,2 5-8 15,0 5-4-15,10 37 5 0,-6-19-10 0,8 10-1 16,-4 3-6-16,3 0 0 0,2-5-3 16,-3 1-4-16,3-2 7 0,-4-4-18 0,-4-8-8 15,6 5-8-15,-3-2-5 0,2-3-4 0,0-3-10 16,-2 0-6-16,-8-20 0 0,5 8-16 0,-2-1-7 16,1 0-17-16,1-1 7 0,0-2-41 0,-2-2-4 15,-3-3 5-15,1-2 0 0,3 2 4 16,-1-2 7-16,4 0-684 0</inkml:trace>
  <inkml:trace contextRef="#ctx0" brushRef="#br0" timeOffset="40728.82">8373 17599 1595 0,'0'-12'43'0,"3"3"20"16,-2 4-9-16,3 1 33 0,-3-1 10 0,-1 0-1 0,1 2 1 15,-1 3 3-15,0-5 5 0,0 3-6 16,0 1-5-16,0 1-12 0,0 1-18 0,0 3-13 16,0 5-8-16,0 4 1 0,0 6-4 0,0 3 3 15,0-1 1-15,0 4-3 0,0 0-2 0,2 0-2 16,0 0-6-16,-1-4-1 0,0 2-9 0,2-5-10 16,-3 0-12-16,1-4-11 0,1 3-21 15,-2-4-10-15,2-4 1 0,-1-1-6 0,0 1 3 16,1-2 0-16,-1-3 4 0,0 0-5 0,1-1 1 15,2 0 5-15,2-1-3 0,-2-1-5 0,-1-1 10 16,1 0 0-16,3-5 5 0,1 0 3 0,1-4-9 16,-1-1 2-16,-1-2 5 0,2-2-1 0,-4-1-3 15,0-3 4-15,-3-2 5 0,-2-2 2 16,0 0-3-16,-1 0 6 0,1 4 6 0,-3-2 3 16,3 2 5-16,-3 6 11 0,-2 1 5 0,3 0 2 15,-2 0-1-15,-1 3 17 0,2-1-3 0,-4 2-7 16,-2-3-1-16,2 5-3 0,-4-2 0 0,5 4-19 15,-1 1 4-15,1-3-4 0,1 3 3 0,2 1-11 16,-1 1-26-16,1-2-14 0,0 2-19 0,1-1-22 16,-2 1-23-16,3 0-8 0,-4 0-26 15,4 0-1-15,-2-1-23 0,1 1-10 0,-1-1-3 0,3-2-9 16,3-1 12-16,2-2 3 0</inkml:trace>
  <inkml:trace contextRef="#ctx0" brushRef="#br0" timeOffset="41160.07">8624 17377 310 0,'4'-1'167'0,"-1"-1"-20"15,-2 2-12-15,1 0-12 0,-2 0-18 16,0 2-10-16,0 1-7 0,-2 5-5 0,2 1-2 0,-4 1 3 16,0 4-10-16,1 1 33 0,-1-1-4 15,3 3-10-15,1-2-5 0,-2-4-14 0,2-1-11 16,0 0-25-16,3 4-3 0,1-3-20 0,2 3-11 0,4 0-7 15,17 20-9-15,-6-17 4 0,2 1-3 16,0 1 2-16,1-3-4 0,-15-11 2 0,7 2-2 16,-1 3-10-16,4-2 5 0,-2 1-3 0,27 11-1 15,-34-15 6-15,3 2-1 0,1 1 2 16,-3-1 2-16,1 1 2 0,0-2 3 0,-1 1 1 16,-4-2 14-16,0 2-1 0,-2-3 2 0,-1-1 10 15,-1 0 0-15,1 1 2 0,-2-1-2 0,-2 2-6 16,0-3 0-16,-5 3 0 0,4 0 7 0,-2 2 11 15,-1 2-3-15,-1-3 25 0,1 1 7 16,0-2-3-16,2 2-6 0,-2-4-10 0,1 1-17 16,2-1-23-16,-2 1 0 0,2-3-37 0,-2 1-15 0,3 0-13 15,0-1-8-15,0-1-5 0,0 0 8 16,0 0 4-16,0-5 0 0,4 0-4 0,3-5-4 16,2-2-17-16,17-20-12 0,-9 5-7 0,-6 1-17 15,6 5-4-15,0-7-11 0,-1-2 9 16,3 3 8-16,1 1 10 0,-5 0 8 0,2 5 5 0,0-1 6 15,-11 13 8-15</inkml:trace>
  <inkml:trace contextRef="#ctx0" brushRef="#br0" timeOffset="42024.92">9235 17449 299 0,'2'-2'104'0,"0"-2"3"16,-2 3 12-16,0 1 10 0,0 0-11 16,0 0 1-16,-3 0 3 0,0 1 2 0,-2 7-14 15,-1-1 28-15,-1 1 3 0,0 4 10 0,1 0-7 16,0 0-6-16,-1 1-3 0,2 2-7 15,0 1-6-15,0 0-13 0,0-3-15 0,-1 2-10 0,4 0-10 16,0-1-15-16,-1-2-9 0,3 1-18 0,0-4-16 16,0 0-32-16,0-2-14 0,0-3-2 15,2 2-6-15,3-1-2 0,1 2-5 0,-1-4 5 16,1 6-6-16,0-6-12 0,2 0 3 0,2 0-1 16,-2 1-21-16,-2-4-8 0,2 0 6 0,2-4 7 15,-1 1 6-15,-2 0 1 0,1 1 0 0,-1-3 2 16,3 0 11-16,-4 0-6 0,2-1 5 0,-4 0 2 15,2 2 6-15,-2 0 2 0,0 0 0 0,-2-1 3 16,1 2 7-16,-2-1 11 0,2 1 1 16,-2 1 3-16,3 1 1 0,-2-2 9 0,-1 0 17 15,2 1 11-15,-2 0 14 0,1-1 11 0,-1 3-3 16,1 0 2-16,-1 0 2 0,-1-1 5 0,0 1 12 16,0 0-8-16,0 0-2 0,0 0-4 0,1 4-37 15,-1 1-5-15,2 5 2 0,-2 3 5 16,-2 1 7-16,4 1-2 0,-2 3-1 0,1 2 6 15,1 0-9-15,1 1-3 0,1 3-8 0,8 30-12 16,-2-27-3-16,1 3-7 0,-6-19 0 0,10 30 8 16,-2-13-6-16,1-3-7 0,-9-16 10 0,1 4 3 15,2 1 5-15,1 3-2 0,-2-2-1 16,3-2 2-16,-2 3-4 0,1-4 1 0,-1 1 5 0,0-1 1 16,-1-3 1-16,1 1 4 0,-4-3-2 0,0 0 0 15,0 0-6-15,-3-2-4 0,1 0-8 16,-1-3 4-16,-1 1-5 0,0 0 2 0,0 2-2 15,0-4-1-15,0 1-3 0,3-1 3 0,-2 1 2 16,-1-2 1-16,0 3 0 0,0-3 0 16,-2 0-2-16,0 0 2 0,-1 0-3 0,-1 0-1 0,0 0 12 15,1 0 2-15,1-3-3 0,-3 1 15 0,2-1-14 16,1-3 6-16,0-2 1 0,-2-4-5 16,-3-3-4-16,4-1 5 0,0-2-11 0,3-3-5 15,0 1 1-15,0-2-7 0,2-3 0 0,6-38 4 16,-3 25 0-16,3-1 2 0,-1 1-4 0,1-1 2 15,2 2 7-15,-1-2 11 0,-5 4-7 0,4-4 0 16,-2 0 5-16,-1 2-8 0,-2 1 2 16,1-3 2-16,-4 24 5 0,0-7-6 0,-4-2 6 0,4 2 2 15,-1-2-2-15,-2 2 11 0,-1 2 16 0,1 4 15 16,-1-1 16-16,0 3 26 0,-1 3 3 16,1 0-5-16,0 4 30 0,-2 3 9 0,-1 2-1 15,-1 2-1-15,1 0-1 0,-3 3 6 0,-3 3 8 16,2 2 3-16,-20 18 14 0,25-19-2 15,-2 6 4-15,1 4-5 0,2 0-5 0,0 2-5 0,1 3-11 16,0-4-7-16,1 3-8 0,3-2-9 16,3 1-8-16,1-1-10 0,2 1-13 0,17 23-7 15,-3-24-11-15,-9-12-8 0,21 14-8 0,-2-8-13 16,4-8-25-16,2-2-5 0,0-1-10 0,3-4-8 16,10-10-34-16,-3 0-24 0,-2-3-32 0,-2 1 13 15,-1-8-109-15,-7-3-25 0,2 1-28 16,-6-2-33-16,-5-8-44 0,-1 1-567 0</inkml:trace>
  <inkml:trace contextRef="#ctx0" brushRef="#br0" timeOffset="64349.17">5025 16246 516 0,'14'-9'80'0,"29"-15"-8"16,-18 5-5-16,2-3-5 16,-1 3-4-16,4 2-6 0,-3-3-2 0,1 0-6 0,-4-1 5 15,0 4-2-15,1 0-7 0,-2 3 1 0,-14 8 1 16,5-3 1-16,23-15-6 0,-30 17-3 16,3-2 12-16,1-1-19 0,2 0-1 0,-1-1-3 15,-3 3-5-15,3 0 3 0,-3 1 0 0,-3 1-1 16,0 2 18-16,0 1-10 0,-3 0-1 0,0 0-2 15,-1 3 0-15,3 0 2 0,-4-2 3 0,1 2-4 16,-1 0 0-16,-1 0-12 0,1 0 2 0,-1 0 0 16,2 0 5-16,-4 2-14 0,0-1-6 15,-4 4-6-15,-4 1-8 0,-1 3 7 0,2 4-10 0,-23 16 3 16,10-10 14-16,0 2-12 0,-1 6 2 16,-6-9 6-16,3 3-2 0,6 2 5 0,0 2-3 15,-5-4-1-15,3 0 0 0,1-2 2 0,0-2 5 16,2 1 4-16,12-10-8 0,-6 4 20 15,1-1-17-15,-1 0 5 0,1 1 3 0,1-1 0 16,-1-2-4-16,4 0 8 0,-2-2-2 0,2 1-6 16,1-3 3-16,0 1-3 0,4-2-4 0,0 0-9 15,-1-2 0-15,2 1 10 0,-1 0-13 0,2-1-10 16,-2 0 8-16,1-2-17 0,0 0-11 0,2 0-1 16,-1 0-13-16,1 0-6 0,0 0 3 15,0 0 8-15,1 0 14 0,1 0 3 0,3 0-3 16,1-5 6-16,4-2 9 0,4 0 4 0,0-3 3 15,24-15 0-15,-10 4 1 0,0-1-4 0,-1-2 6 16,2 0 0-16,-2-3 5 0,-2 3-1 0,3 1-2 16,1-2 3-16,-1 3-3 0,-3-3 8 0,0 2-3 15,-3-2 2-15,-1 4-1 0,-5-1 0 0,-9 13 6 16,4-1-8-16,-1 0 7 0,3 0-2 16,-4-2 3-16,-1 4 0 0,0-1 4 0,0 4 1 0,-1 0 9 15,-4-1 1-15,1 3 7 0,-1-1-3 16,0 1 3-16,-2 1 10 0,1 1-14 0,-2 0-4 15,0 1-4-15,0 0-4 0,-3 0-30 0,-4 5 8 16,-3 4-14-16,-19 21 5 0,12-12 9 16,-4 3-6-16,-2 4 5 0,-1-4 3 0,-2 0 8 0,5 2 8 15,-2-2 16-15,3-1-11 0,-2-2 15 16,13-11-13-16,-1 4-2 0,-2-1 0 0,2 0-4 16,-2 0 3-16,1-1 8 0,6 1-12 0,-2-4 4 15,-2 0 0-15,6-1-4 0,-3 0 1 0,3-1-6 16,0 1-1-16,-1-5 3 0,4 3-13 0,-2-1-2 15,1-1-2-15,0 1-7 0,1-1-11 0,0 1 5 16,-3-2-9-16,3 0 10 0,4 0-5 16,-1-2 3-16,7-1-5 0,-1 0-5 0,8 0-14 0,2-6-17 15,21-11-23-15,-15 1-25 0,1 0-32 0,9-1-48 16</inkml:trace>
  <inkml:trace contextRef="#ctx0" brushRef="#br0" timeOffset="65663.3">12253 15920 241 0,'5'0'39'16,"0"0"6"-16,2 0-5 0,-4 0-7 0,-1-2 0 15,3 2 0-15,-2 0 23 0,-2 0-20 0,0 0 8 16,1 0 2-16,1 0 6 0,-3 0 0 16,0 0-1-16,0 0 8 0,0 0-14 0,0 2 1 15,-3 1-7-15,0-1 4 0,-4 3 1 0,-3 2 16 16,-4-1 4-16,0 1 24 0,-1 2-22 0,-1 1 17 16,-2-2 2-16,4 1-6 0,-2 0-5 0,4-1-8 15,-2-2 9-15,2 1-8 0,1 1-8 0,3-3-6 16,1 0-9-16,-1-1-8 0,4 2-5 15,-3-4-4-15,3-1-8 0,0 2-7 0,0 0 5 16,1-1-4-16,-1-1 1 0,2 1-19 0,-1-2-2 16,1 0-13-16,1 3-11 0,1-3-11 0,-3 0-14 15,3 0-6-15,0 0-9 0,-2 0-2 0,2 0 1 16,-1 0-12-16,1 0-5 0,0 1-5 0,0-1-5 16,0 0 0-16,0 0 4 0,3 0 1 15,0-1 6-15,0-2 7 0,2 1-4 0,4-2 4 0,1-1 0 16,4 2-7-16,-1-4 2 0,0-1-12 15,-2 0-4-15,6-1 2 0</inkml:trace>
  <inkml:trace contextRef="#ctx0" brushRef="#br0" timeOffset="65878.36">12107 15975 226 0,'-13'5'70'0,"1"-2"-7"0,5 0-13 15,-2-1-3-15,1 0-14 0,3-1-16 0,-1 1-19 16,3 0 11-16,1-2-29 0,0 0-9 16,-1 0-2-16,3 3 7 0,-3-3-15 0,1 2-13 15,1-2-9-15</inkml:trace>
  <inkml:trace contextRef="#ctx0" brushRef="#br0" timeOffset="66467.35">12332 15886 210 0,'0'1'12'0,"-3"-1"-2"0,3 0 0 0,0 0-3 15,0 0-2-15,0 0-5 0,0 0 7 0,0 0-1 16,0 0-6-16,0 0 0 0,0 0-3 0,0 0 6 16,0 0-3-16,0 0-5 0,0 0-3 15,0 0 0-15,0 0-4 0,0 0 2 0,0 0-4 16</inkml:trace>
  <inkml:trace contextRef="#ctx0" brushRef="#br0" timeOffset="68127.42">12329 15891 210 0,'0'0'29'0,"0"0"-7"0,0 0-3 16,0 0-6-16,0 0 6 0,0 0 5 16,0 0-12-16,0 0 3 0,0 0 2 0,0 0 3 15,0 0 1-15,0 0-3 0,0 0 1 0,0 0-3 16,0 0 1-16,0 0-1 0,0 0 10 0,0 0-2 16,0 0-6-16,0 0 5 0,0 0 0 15,0 0 5-15,0 0-7 0,0 0 4 0,0 0-6 0,0 0 3 16,0 0 0-16,0 0 12 0,0 0-13 15,0 0-2-15,0 0 4 0,0 0-7 0,0 0 0 16,0 0-1-16,0 0 7 0,0 0-9 0,0 0-1 16,0 0 0-16,0 0 2 0,0 0-3 0,0 0 1 15,0 0 5-15,0 0-4 0,0 0-3 0,0 0 3 16,0 0-1-16,0 0-3 0,0 0 0 0,0 0 0 16,0 0 7-16,0 0-6 0,0 0-1 0,0 0 3 15,0 0 5-15,0 0-7 0,0 0 1 16,0 0-3-16,0 0 0 0,0 0 1 0,0 0-4 15,0 0 22-15,0 0-24 0,0 0 2 0,0 0 5 16,0 0-3-16,0 0-1 0,0 0-1 0,0 0-1 16,0 0 1-16,0 0 4 0,0 0-6 0,0 0-4 15,0 0 10-15,0 0 4 0,0 0 6 16,0 0-10-16,0 0-2 0,0 0-2 0,0 0-2 16,0 0 3-16,0 0 0 0,0 0-4 0,0 0 14 15,0 0-19-15,0 0 7 0,0 0 0 0,0 0 1 16,0 0-1-16,0 0-2 0,0 0 2 0,0 0-3 15,0 0 1-15,0 0 9 0,0 0-16 0,0 0 5 16,0 0 5-16,0 0-5 0,0 0 0 16,0 0 4-16,0 0-3 0,0 0 2 0,0 0-2 15,0 0-2-15,0 0 3 0,0 0 2 0,0 0-2 16,0 0 5-16,0 0 3 0,0 0 1 0,0 0-1 16,0 0 7-16,0 0-5 0,0 0 3 0,0 0 5 15,0 0-2-15,0 0-9 0,0 0 2 0,0 0 7 16,0 0-4-16,0 0-6 0,0 0 10 0,0 0 2 15,0 0 1-15,0 0-7 0,0 0-3 16,0 0 15-16,0 0-11 0,0 0 3 0,0 0-3 16,0 0-4-16,0 0 7 0,0 0-7 0,0 0-5 15,0 0 14-15,0 0-10 0,0 0 5 0,0 0-4 16,0 0-6-16,0 0 0 0,0 0 3 0,0 0-7 16,0 0 0-16,0 0 7 0,0 0-2 15,0 0 3-15,0 0 0 0,0 0-11 0,0 0 7 16,0 0-3-16,0 0-3 0,0 0 6 0,0 0-7 15,0 0-7-15,0 0 13 0,0 0-12 0,0 0 2 16,0 0-8-16,0 0-2 0,0 0 15 0,0 0-16 16,0 0-1-16,0 0 0 0,0 0-10 0,0 0 1 15,0 0 1-15,0 0-3 0,0 0 1 16,0 0-7-16,0 0 2 0,0 0 3 0,0 0 3 0,0 0-3 16,0 0-1-16,0 0 7 0,0 0-7 15,0 0 3-15,0 0 4 0,0 0 3 0,0 0-8 16,0 0 5-16,0 0-1 0,-7-5 0 0,3 2 2 15,4 3 4-15,0 0-2 0,0 0 18 16,0 0-18-16,0 0 0 0,0 0 3 0,0 0 6 0,0 0-2 16,0 0 0-16,0 0 0 0,0 0 1 0,0 0 6 15,0 0-4-15,0 0 1 0,0 0 4 16,0 0 1-16,0 0-4 0,0 0 6 0,0 0-1 0,0 0-1 16,0 0 6-16,0 0 3 0,0 0-5 0,0 0 4 15,0 0-3-15,0 0 3 0,0 0-2 16,0 0 5-16,0 0-4 0,0 0-1 0,0 0 0 15,0 0 0-15,0 0-1 0,0 0 2 0,0 0-4 16,0 0 6-16,0 0-5 0,0 0 0 0,0 0-3 16,0 0 3-16,0 0 3 0,0 0-2 0,0 0 8 15,0 0-15-15,0 0 1 0,0 0 2 16,0 0-7-16,0 0 6 0,0 0 0 0,0 0 0 16,0 0 0-16,0 0 3 0,0 0 2 0,0 0-4 15,0 0 1-15,0 0 1 0,0 0 11 16,0 0-9-16,0 0-2 0,0 0 2 0,0 0 7 0,0 0 0 15,0 0-3-15,0 0-2 0,0 0 2 0,0 0 0 16,0 0 1-16,0 0-3 0,0 0 3 16,0 0-2-16,0 0-1 0,0 0-2 0,0 0 2 15,0 0 1-15,0 0 16 0,0 0-12 0,0 0-3 16,0 0-1-16,0 0-1 0,0 0 0 0,0 0 7 16,0 0 7-16,0 0-16 0,0 0 5 0,0 0-1 15,0 0 4-15,0 0-2 0,0 0 5 16,0 0-7-16,0 0 13 0,0 0-18 0,0 0 6 15,0 0 0-15,0 0 2 0,0 0 0 0,0 0 0 16,0 0 1-16,0 0 4 0,0 0-3 0,0 0-1 16,0 0-4-16,0 0 6 0,0 0-2 0,0 0-2 15,0 0-1-15,0 0 5 0,0 0 1 0,0 0-1 16,0 0-1-16,0 0 2 0,0 0-1 0,0 0-2 16,0 0 2-16,0 0-3 0,0 0 3 15,0 0 2-15,0 0-1 0,0 0-3 0,0 0 7 16,0 0-3-16,0 0-3 0,0 0 4 0,0 0 7 15,0 0-12-15,0 0 4 0,0 0-4 0,0 0 2 16,0 0-4-16,0 0 0 0,0 0-1 0,0 0 0 16,0 0-6-16,0 0 0 0,0 0 17 15,0 0-13-15,0 0 5 0,0 0-6 0,0 0 0 16,0 0 2-16,0 0 2 0,0 0 0 0,0 0 1 0,0 0-5 16,0 0 6-16,0 0 0 0,0 0-2 15,0 0-1-15,0 0 1 0,0 0-1 0,0 0-2 16,0 0-3-16,0 0-1 0,0 0 2 0,0 0 1 15,0 0 2-15,0 0-1 0,0 0-4 0,0 0 2 16,0 0-3-16,0 0 2 0,0 0-8 0,0 0 6 16,0 0-5-16,0 0-6 0,0 0 0 0,0 0-7 15,0 0-4-15,0 0-13 0,0 0-8 16,0 0-16-16,0 0-7 0,0 0-21 0,0 0-22 16,0 0-22-16,0 0-36 0,0 0-34 0,0 0-63 15</inkml:trace>
  <inkml:trace contextRef="#ctx0" brushRef="#br0" timeOffset="71299.86">7238 15132 217 0,'1'2'119'0,"-1"-2"3"0,0 0-27 15,0 1-3-15,0-1-13 0,0 0-3 0,0 2-7 16,0-2-8-16,0 0 1 0,0 0-8 0,0 1-5 16,0-1 3-16,0 0-1 0,0 0-3 0,0 0 1 15,0 0 13-15,0 0-24 0,0 0-9 0,0 0-4 16,0 0 3-16,0 0-1 0,0 0-3 0,0-1-6 15,-3-1 3-15,3-1 0 0,-1 0-4 0,0-7 8 16,-1 0-17-16,1 2 1 0,-2-3-1 16,-1-3 7-16,3 1 1 0,-2-1-1 0,0-1 10 15,-1-1 21-15,2 2-6 0,-2 0 2 0,3-1 4 16,-2 2-7-16,1-1 6 0,-2 2 5 0,3-2 7 16,-3 2 1-16,2 1 4 0,-1-1-1 0,1 0 10 15,0 2 3-15,-1 3-2 0,3-1-5 0,-3 1-4 16,3 2-3-16,-1-1-7 0,0 0-2 0,-1 1-10 15,1 0 5-15,-2-2-7 0,1-1-7 16,2-2-4-16,-1-1 0 0,-3-1-5 0,4 1-1 16,-4-2-7-16,4 0-3 0,-1-3-6 0,1 1-2 15,0-1 6-15,0-2-12 0,0 0-2 0,0-1 0 16,0 0 1-16,0-2-4 0,-2 0 0 0,2-1 7 16,-1 1-4-16,-1-2-1 0,1 4 1 0,1-1 8 15,0 1-3-15,-3 1 4 0,3 2-1 16,-1 1 2-16,-1 0 2 0,-1 2-1 0,3 3-2 15,0 3 6-15,0 0-9 0,0 2 3 0,-3 0-2 16,3 1 4-16,0 1-1 0,-1 0-4 0,1 0 1 16,0 1-5-16,0 0-1 0,0 1-1 0,0-1-2 15,0 0-1-15,0 2-2 0,0-1 5 0,0 1-11 16,0-2-6-16,0 1 1 0,0 1-8 0,0-2-9 16,0 1-3-16,0 1 5 0,0 0-38 0,0-2-2 15,1 2-24-15,1 0-14 0,-2 0-9 0,1-1-40 16,-1 1-13-16,0 0-19 0,2 0-11 15,-2 0-17-15,1 3-15 0,1 0-21 0,-2 0-40 16,1 2-79-16</inkml:trace>
  <inkml:trace contextRef="#ctx0" brushRef="#br0" timeOffset="72229.42">7033 14630 256 0,'4'-2'81'0,"-1"-6"-14"0,4 1 16 15,-2-2-21-15,1-1-5 0,0 0-3 16,-1-1-2-16,2 1-2 0,-3-2 1 0,2 1-2 16,-2-2 9-16,1-2-5 0,-2 3 5 0,2-3 0 15,-1 3-1-15,-1-1 1 0,1 0-3 0,0 0 5 16,2 2-2-16,-3 0-10 0,0 2-3 0,0-1-5 15,1 2 9-15,-2 0 12 0,1 2-16 0,-1-1 4 16,2-2 8-16,-4-1-13 0,4 2 4 0,-1-1-5 16,0-1 8-16,0-3-4 0,-2 4 5 15,1 0-3-15,0 1-2 0,-1-1-5 0,1 2-3 16,1-6 26-16,-2 6-38 0,-1 0 1 0,0 0-6 16,3-1-1-16,-2-1-5 0,2-1-7 15,-1 2 8-15,-1-3-7 0,-1-2-1 0,2 4-1 16,-1 0-3-16,-1 1 10 0,0 1 4 0,0 0 2 15,2 3 1-15,-2-2 0 0,2 2-5 0,-2 1 5 16,0-2-7-16,0 2 5 0,0-1-3 0,2 1 4 16,-2 1-3-16,0-3 3 0,0 5 2 0,0-2-3 15,0 1-1-15,1-1-8 0,-1 2 5 16,0-1-4-16,0-2-5 0,0 1 5 0,0 2-4 16,0-1-1-16,0-1-2 0,0 1-4 0,0 0-4 15,0 0 4-15,3 1 4 0,-3-2-5 0,0 1-3 16,0-1-1-16,0 2 8 0,0-2-11 0,0 1-9 15,0-1 4-15,0 2-1 0,0-2-2 0,0 2-2 16,0 0 5-16,0-3-1 0,0 3-2 16,0-2-5-16,0 0 8 0,1 1-2 0,-1-1-8 15,0 1 7-15,0-2 4 0,2 2-3 0,0-2 3 16,-2 0 10-16,0 0-6 0,2-2 5 0,-2 2 1 16,1 1 1-16,-1 0 5 0,0-1-10 0,0 1 11 15,0-1 6-15,0 1 4 0,0 2 3 16,0 0 0-16,2-2-2 0,-2 1-1 0,0 1-3 15,0-2-7-15,0 2 3 0,0-1-4 0,0 1 1 16,0 0 1-16,0 0 4 0,1 0 4 0,-1 0 1 16,1 3 5-16,2 0 3 0,-1 6-3 0,2 1-1 15,-1 3 4-15,1 1-6 0,1-1 3 0,0 3-3 16,0 1 1-16,1 0-3 0,0 0 3 16,2 1-1-16,-3-2-2 0,0 1-1 0,3-3-2 15,-3 1 1-15,1-2 1 0,0-3-2 0,-2 3 1 16,0-5 2-16,-1 1-3 0,1-2 2 0,-1-2 0 15,0 0-3-15,0 2 0 0,0-5 2 0,-2 1-4 16,-1 1-5-16,3-1-2 0,-2 1-9 0,-1-3-9 16,0 1-13-16,2 0-18 0,-1 1-9 15,1-1-19-15,-1 1 7 0,3-1-51 0,-2 1-18 16,1-1-26-16,-1 1-14 0,1-1-619 0</inkml:trace>
  <inkml:trace contextRef="#ctx0" brushRef="#br0" timeOffset="72943.11">7988 14161 822 0,'0'0'125'0,"1"-1"-14"16,-1 1-17-16,0 0-11 0,0 0 2 0,0-2-7 0,0 2-1 15,2 0-19-15,-1 0 0 0,-1 0 14 16,0 0-11-16,0 0-4 0,3 0-6 0,-3 0 9 15,1 2 0-15,-1-2-4 0,2 3 0 0,-1 0 3 16,-1 2-5-16,3 2-4 0,-2 1 2 0,4 7 0 16,-3 1-1-16,1 0-12 0,1 1 0 0,-1 1 1 15,1-2-5-15,1 4-1 0,-2-3 0 0,2 3-2 16,2 1 0-16,-2-1-1 0,11 30-3 16,-13-40 5-16,0 5-7 0,1 3 2 0,3 1-2 15,-3-1-3-15,2 2-2 0,1-1 2 0,-1 0 0 16,0-2-3-16,0 3 0 0,-1 1 5 0,1-1-7 15,1 1 1-15,2-2-1 0,-2 1-2 0,0 1-1 16,-1-1 4-16,0-1-1 0,-1 0-6 0,0 0 1 16,2 0 1-16,-2 1 3 0,4 0-3 15,-2-1-3-15,13 33-2 0,-17-43 2 0,2 5 3 0,0 6-2 16,0-5-4-16,1 3 4 0,1-2-4 16,0 0 2-16,-3-3 0 0,-1 2-2 0,3-4-3 15,-5-1 0-15,3 0 0 0,2-1 2 0,-5 0-5 16,3-1-1-16,-1-3-3 0,-1-1-8 0,-1 1-19 15,0-3-8-15,0 3-12 0,1-2-19 16,0-1 7-16,-2 1-50 0,1 0-16 0,-1-2-26 16,2 0-10-16,-2 1-658 0</inkml:trace>
  <inkml:trace contextRef="#ctx0" brushRef="#br0" timeOffset="75412.61">8112 14962 724 0,'5'4'105'0,"2"4"-1"15,0 2-22-15,1-1 3 0,-2 1-3 16,3 2-11-16,-2-1 11 0,1 0-7 0,-1-1-8 16,-1 2-1-16,4-2-7 0,-2 0-4 0,0 1 2 15,-1 0-9-15,2-3-3 0,-1 4 3 16,1-1-2-16,-1-2-2 0,-1-2-7 0,0-1-1 15,0 3-4-15,2-2 18 0,-2 1 0 0,-2-4-3 16,2 2 0-16,-3 0-1 0,1-3-8 0,-1 1 12 16,-1-1-5-16,2 3 6 0,1-1-7 0,-2-1 3 15,2 0-2-15,-2 1-4 0,-1-3 7 16,0 4 2-16,2-4-7 0,-2 1-3 0,0 1 2 16,-2-4-4-16,3 3-3 0,-2-1-3 0,-2 1-1 0,4-2-6 15,-1 2-1-15,0-1 4 0,0 1 0 16,-1-2-4-16,2 2-4 0,-1-2 2 0,-1 1-4 15,0-1 0-15,-2-1-1 0,2 2-2 0,-1 0-2 16,2-1-1-16,-1-1-3 0,0 1-3 16,1-1-2-16,-2 0-2 0,1 0-2 0,2 0 3 0,-1 0-4 15,1-1 1-15,0-2-2 0,-1 1 0 0,4-1-10 16,2-3-10-16,2-2-2 0,-1-2-4 16,2-4-3-16,-2 1 6 0,18-22-5 0,-15 12 0 15,-7 10 4-15,2 0 1 0,-1-3 1 0,3 0 5 0,-1-1 2 16,1-3 9-16,-1 3-2 0,-2-3-1 15,1 2 0-15,-1 1 4 0,-2 1 3 0,0 0 2 16,1 2 0-16,-2-2 2 0,2 5 2 0,-2 0 4 16,0-2 6-16,0 3 3 0,-2 4 2 15,1-2 5-15,-2 3-1 0,0-2 1 0,3 3 2 16,-4 0 1-16,0-1 3 0,0 1-2 0,2 1 1 16,-2 0 1-16,1 2-1 0,-1-1 0 0,0 2 0 15,0-3-4-15,0 3 0 0,2 0 0 0,-2-3 2 16,0 3-4-16,0-1 0 0,0 0-3 15,0 1 4-15,1 0-7 0,0-2 1 0,-1 2 1 16,0-1-6-16,0 1 0 0,0 0 2 0,0 0 0 16,0-2-1-16,0 2 0 0,2 0-2 0,-2 0 3 15,1 0-2-15,-1-2-3 0,0 2 2 0,0 0 1 16,0 0-5-16,0-1-1 0,0 1-4 0,0 0 3 16,0 0 1-16,1 0-3 0,-1-1 6 15,0 1-4-15,0 0 0 0,2 0-3 0,-2 0-1 16,0 0 1-16,0 0-2 0,2 0 6 0,-2 0-5 15,0 0-2-15,1 0 0 0,-1 0 1 0,0 0 1 16,0 0 1-16,0 0 0 0,0-3 2 0,0 3-5 16,0 0 0-16,1 0 1 0,-1 0 4 0,0 0-2 15,0 0 2-15,0 0 0 0,0 0-7 0,0 0 2 16,0 0-2-16,0 0 7 0,0 0-3 0,0 0-2 16,0 0 1-16,0 0 1 0,0 0 0 0,0 0-4 15,0 0 2-15,0 0 3 0,0 0 1 16,0 0-3-16,0 0-3 0,0 0 3 0,0 0-2 0,0 0 2 15,0 0 3-15,0 0-3 0,0 0 4 16,0 0-3-16,0 0-2 0,0 0-1 0,0 0 2 16,0 0 0-16,0 0-2 0,0 0 1 0,0 0 2 15,0 0-3-15,0 0 3 0,0 0-5 16,0 0 5-16,0 0-1 0,0 0 2 0,0 0-1 0,0 0-1 16,0 0 0-16,0 0 3 0,0 0-3 15,0 0 2-15,0 0 0 0,0 0-2 0,0 0 1 16,0 0 2-16,0 0 6 0,0 0-3 0,0 0-3 15,0 0 1-15,0 0-1 0,0 0 4 0,0 0-3 16,0 0 4-16,0 0-4 0,0 0 3 0,0 0-4 16,0 0-2-16,0 0 2 0,0 0 1 0,0 0-3 15,0 0 3-15,0 0-3 0,0 0 3 0,0 0-4 16,0 0 2-16,0 0 4 0,0 0-2 16,0 0-1-16,0 0-2 0,0 0 0 0,0 0 2 15,0 0-2-15,0 0 1 0,0 0 0 0,0 0-3 16,0 0 1-16,0 0 4 0,0 0-3 0,0 0 1 15,0 0-2-15,0 0 1 0,0 0-3 0,0 0 1 16,0 0 3-16,0 0-1 0,0 0-3 0,0 0-1 16,0 0 1-16,0 0 0 0,0 0 3 15,0 0 0-15,0 0-2 0,0 0-1 0,0 0 5 16,0 0-7-16,0 0 0 0,0 0 3 0,0 0-1 16,0 0 3-16,0 0-4 0,0 0-2 0,0 0 0 15,0 0-2-15,0 0 1 0,0 0 0 0,0 0 2 16,0 0-2-16,0 0-3 0,0 0 3 0,0 0 4 15,0 0-2-15,0 0 0 0,0 0-2 0,0 0-2 16,0 0 2-16,0 0 0 0,0 0 2 0,0 0-5 16,0 0 3-16,0 0 3 0,0 0-1 15,0 0 0-15,0 0-2 0,0 0 4 0,0 0 5 0,0 0-4 16,0 0-1-16,0 0-2 0,0 0 2 16,0 0 0-16,0 0 0 0,0 0 1 0,0 0 1 15,0 0 3-15,0 0-3 0,0 0-1 0,0 0 0 16,0 0 2-16,0 0 1 0,0 0 3 0,0 0-5 15,0 0 1-15,0 0 5 0,0 0-3 0,0 0 0 16,0 0-1-16,0 0 7 0,0 0-7 0,0 0 4 16,0 0 2-16,0 0-6 0,0 0 1 15,0 0 1-15,0 0 5 0,0 0-3 0,0 0 0 16,0 0-3-16,0 0 1 0,0 0 1 0,0 0-2 16,0 0 3-16,0 0-4 0,0 0 2 0,0 0-2 15,0 0 4-15,0 0-2 0,0 0-3 0,0 0 5 16,0 0-6-16,0 0 2 0,0 0-1 0,0 0-2 15,0 0 1-15,0 0 3 0,0 0-3 16,0 0 2-16,0 0-3 0,0 0 0 0,0 0 4 16,0 0-6-16,0 0 4 0,0 0 0 0,0 0-2 0,0 0 1 15,0 0-2-15,0 0 0 0,0 0 1 16,0 0 1-16,0 0 0 0,0 0 5 0,0 0-6 16,0 0-1-16,0 0 2 0,0 0 0 0,0 0 2 15,0 0 1-15,0 0-5 0,0 0 4 0,0 0 1 16,0 0-1-16,0 0-1 0,0 0 0 15,0 0-1-15,0 0 3 0,0 0-3 0,0 0 2 0,0 0-4 16,0 0 1-16,0 0 5 0,0 0-4 16,0 0 3-16,0 0-4 0,0 0 0 0,0 0 2 15,0 0-2-15,6 3 4 0,-4-3-1 0,-1 0-2 16,0 0 0-16,-1 0 3 0,0 0-3 16,0 0 1-16,0 0 2 0,0 0 1 0,0 0-5 0,0 0 0 15,0 0 1-15,0 0 0 0,0 0 4 0,0 0-1 16,0 0-1-16,0 0-2 0,0 0-3 15,0 0 2-15,0 0 1 0,0 0-1 0,0 0 3 16,0 0-5-16,0 0 3 0,0 0 1 0,0 0 1 16,0 0 1-16,0 0-2 0,0 0-1 0,0 0-3 15,0 0 7-15,0 0-1 0,0 0-2 0,0-3-3 16,0 3 1-16,0 0-1 0,0 0 1 16,0 0 5-16,0 0-5 0,0 0 4 0,0 0-3 0,0 0-1 15,0 0 2-15,0 0-3 0,0 0 0 0,0 0 3 16,0 0 1-16,0 0-4 0,0 0 7 15,0 0-7-15,0 0 3 0,0 0-1 0,0 0-2 16,0 0 0-16,0 0 1 0,0 0-1 0,0 0 3 16,0 0-1-16,0 0-2 0,0 0-2 0,0 0-2 15,0 0-2-15,0 0 4 0,0 0-4 0,0 0 3 16,0 0-3-16,0 0 4 0,0 0-3 0,0 0 2 16,0 0-2-16,0 0 3 0,0 0-2 0,0 0 3 15,0 0-3-15,0 0-1 0,0 0 2 16,0 0 1-16,0 0-2 0,0 0-2 0,0 0 0 15,0 0 2-15,0 0-1 0,0 0-1 0,0 0-1 16,0 0-1-16,0 0 2 0,0 0 0 0,0 0-1 16,0 0 2-16,0 0 0 0,0 0 0 0,0 0 4 15,0 0-5-15,0 0 3 0,0 0-1 0,0 0-2 16,0 0 0-16,0 0 3 0,0 0 2 0,0 0 0 16,0 0-4-16,0 0 2 0,0 0 0 15,0 0 1-15,0 0 4 0,0 0-5 0,0 0 2 16,0 0-1-16,0 0 0 0,0 0-1 0,0 0 2 0,0 0 2 15,0 0-2-15,0 0 1 0,0 0-1 16,0 0 1-16,0 0 3 0,0 0-3 0,0 0 4 16,0 0 1-16,0 0-5 0,0 0 0 0,0 0-2 15,0 0 3-15,0 0 0 0,0 0 5 0,0 0-3 16,0 0-2-16,0 0 1 0,0 0 3 0,0 0-3 16,0 0 2-16,0 0-2 0,0 0 4 0,0 0-5 15,0 0-1-15,0 0 2 0,0 0-3 16,0 0 2-16,0 0 5 0,0 0-4 0,0 0 1 15,0 0-2-15,0 0 3 0,0 0-3 0,0 0 0 16,0 0-3-16,0 0 1 0,0 0-2 0,0 0 1 16,0 0-2-16,0 0-3 0,0 0 2 0,0 0-3 15,0 0 1-15,0 0 2 0,0 0 0 0,0 0-3 16,0 0 5-16,0 0-12 0,0 0 0 16,0 0 2-16,0 0-3 0,0 0 1 0,0 0-5 15,0 0 4-15,0 0-4 0,0 0-4 0,0 0-7 16,0 0-4-16,0 0 4 0,0 0-31 0,0 0-20 15,0 0-9-15,0 0-683 0</inkml:trace>
  <inkml:trace contextRef="#ctx0" brushRef="#br0" timeOffset="76547.3">9319 15866 679 0,'-25'-25'116'0,"2"-3"-8"0,2 3-1 16,-8-1 0-16,4 5 0 0,-1 0-13 0,-5 1 2 16,-3-5-4-16,0 4-10 0,-1-2 1 15,2 4-3-15,-2 1-7 0,-2-1-2 0,-2 0-5 16,2 3-11-16,-3-1-14 0,6 3-6 0,-8-3-2 16,0 6-5-16,-2 3-7 0,-2-4-3 0,2 1-2 15,4 8 1-15,-1-3-3 0,2 2-2 16,-1 4 9-16,4 0 1 0,-2 3 0 0,-5 1 3 15,3 2 20-15,2-1-17 0,0 5 1 0,0 3 2 16,2-1-1-16,-2 5 0 0,1-4-5 0,4 8 0 16,-4-1-6-16,2 1 4 0,-1 2-2 0,1 6-1 15,1 0 2-15,1 3 3 0,1-3-2 0,1 2-1 16,2 2 1-16,1 1-3 0,0 0-1 0,1 1 6 16,3 1-7-16,-2 0-6 0,3 3 0 15,5 0 0-15,-3-5-2 0,7 3-1 0,-6-1-2 16,3-2-1-16,3-1 2 0,3 2-3 0,0-1 3 15,-2-2-4-15,4 6 0 0,0-2 2 16,2 1-4-16,0 1 6 0,4-1-8 0,-4 2 2 0,1 1-1 16,5 0 3-16,1-2-1 0,-1 4-3 0,1 0 2 15,0 6 0-15,4-2 3 0,0 3 2 0,0-1 0 16,2 1-3-16,1 5 2 0,-2-2 4 0,5 1-1 16,-3 0-5-16,4 3 2 0,3 1 0 0,-1 2 4 15,5 2-1-15,-6-3 1 0,4-3 0 16,0-1 2-16,2-1-2 0,1-2 2 0,-1-1 7 15,-2-2-4-15,4-1-2 0,1-1-1 0,6 5-3 16,-4-4-2-16,6 0-5 0,1-3-5 0,-2 0 4 16,1-3-2-16,1-1 0 0,0-2-1 0,3-1-5 15,-1 0 4-15,4-4-3 0,1-1 1 0,1 2-4 16,1-4 4-16,0-2 0 0,1 1 0 16,-2-4 0-16,-4-1 0 0,7-1 0 0,-1-2 0 15,1 2 4-15,-2-6-2 0,0 0-4 0,2-3 10 16,0 1-2-16,-1-2-5 0,3-3 3 0,-3 1-6 15,1-3 13-15,-1 1-11 0,1-3-3 0,-3 0 1 16,3-1-3-16,3-1-2 0,-5-1 0 16,5 1 2-16,-1-3 2 0,-2 1-1 0,1-2-2 0,-4-2 1 15,-2 1 4-15,2 1 3 0,4 0-4 0,-4-2 0 16,5 0-8-16,0-3 9 0,-2 2-4 16,1-1-3-16,-3-2-3 0,1 0 2 0,-2-2-5 15,1 4-1-15,-1-4 2 0,1 3-4 0,-1-3-3 0,3 2-4 16,-1-4 6-16,-1 3-3 0,-3-3 2 15,2 2 2-15,-3-3-1 0,-3-1 0 0,1 3-733 16</inkml:trace>
  <inkml:trace contextRef="#ctx0" brushRef="#br0" timeOffset="76923.53">10483 17029 1773 0,'-12'-51'3'0,"1"2"3"0,-4 1 2 15,3 3 5-15,-5 0-7 0,5 2 3 16,-3-4 4-16,0 2 0 0,-1 0 7 0,-2 3-2 15,-2-2 4-15,1 3 7 0,6 2-4 0,-4-2 1 16,-1 3-1-16,0-1 7 0,-9-7-4 16,-4 3 11-16,-1-1-3 0,0 2-4 0,-7-1 0 15,1 4 0-15,-1 3-4 0,-4 2 5 0,1 0-4 16,-2 2-7-16,-1 4-2 0,-12-4-20 0,-2 3 7 16,3-4-4-16,-6 5 2 0,0 5-34 0,-4-1-14 15,-3-1-12-15,0 4-6 0,-6 2-13 0,-3 1 1 16,-6 0-26-16,-3 7-31 0,-3-1-14 15,3 10-17-15,-1 4-26 0,1 10-28 0,-2 7-46 16,3 7-78-16</inkml:trace>
  <inkml:trace contextRef="#ctx0" brushRef="#br0" timeOffset="82009.48">6158 16050 236 0,'-1'0'103'0,"-2"0"-11"16,3-1-10-16,-3-1-9 0,3 2-5 0,0 0-3 15,-2-1 1-15,2 1 7 0,0 0 3 16,-1-2-9-16,1 2-1 0,-1 0-8 0,1 0-7 16,0 0 0-16,0 0-6 0,-3 0 3 0,3 0-4 15,0-3 11-15,3 3 7 0,-2-4 13 0,2 3 0 16,3-3-3-16,2 1-5 0,0-5 2 0,2 2-2 16,4-1 0-16,-1-1-8 0,2-1 0 0,2 1 12 15,0 0-9-15,1-1-5 0,30-8-1 16,-20 8 2-16,-18 3-5 0,31-8 5 0,-13 5-7 15,0-2-3-15,-14 8-3 0,28-7-1 0,-12 2 1 0,3 0-4 16,2-1 2-16,-1 2-2 0,1 2-7 16,-3-2-4-16,3 0-2 0,-5-2-3 0,4 1 5 15,1 4 1-15,0-2 4 0,-2 1-7 0,4-3-4 16,-5 0 2-16,4-2-5 0,-3 2-3 16,-2-1-1-16,3 3-1 0,-23 3 0 0,35-8-3 15,-31 10 4-15,4-2-4 0,4 0 0 0,36-4-2 16,-26-1-4-16,0 4 2 0,-4-6-2 0,-18 7-1 15,9 1 1-15,1-3 0 0,-2 0-6 0,4-2 5 16,-2 1-3-16,1-1 8 0,28-5-8 16,-37 8 1-16,29-8-2 0,-32 10 3 0,9-2-6 0,0-2 1 15,2 1 1-15,-1-2 2 0,30-6-5 0,-38 10 7 16,5-1-6-16,6 0-2 0,30-7 1 16,-26 0 1-16,5 5 1 0,-1-1-1 0,-3-2 2 15,-17 7-3-15,7-5-3 0,29-6 5 0,-19 3-3 16,-16 5 8-16,31-6-7 0,-14-1 0 15,2 5 1-15,-20 2-1 0,34-5-1 0,-33 5-2 0,30-8 1 16,-12 4 4-16,1 1-4 0,-21 4 7 0,7-1-7 16,34-7 0-16,-20 4-2 0,-2-1 4 15,2 2 0-15,-19 5-3 0,6-4 2 0,1 2 0 16,2-2-2-16,0 1 1 0,1-1 2 0,1 1-2 16,-2-4-1-16,2 4 1 0,1 1-1 0,-1-3-2 15,-1 1 3-15,-1 1-4 0,1-1 2 0,-2-1 2 16,1 2 1-16,0-1-3 0,-1 0 1 0,0 2-1 15,3-1 3-15,-1 0-1 0,-2 0-2 16,0 1 2-16,1-2-1 0,-1 1-3 0,-1 2 1 16,2 0 0-16,-2-2-4 0,2 2-1 0,-2-1-4 15,1 1-2-15,0-2-4 0,-2 2-1 0,3 0 2 16,-3 0-2-16,-1 0 1 0,3 0 4 0,-5 0-1 16,3 0-8-16,-1 0 3 0,-1 0 2 15,1 1 7-15,-2-2-3 0,3 3 1 0,-1-1 4 16,-1 1 3-16,-2-2-1 0,0-1 4 0,0 4 11 15,1-2-14-15,-2 1 5 0,1-2 4 16,-3 1-1-16,1 1 6 0,-1-1 0 0,-4 1 7 0,1 1-2 16,0-2 7-16,-1 2 6 0,0 0-5 0,3-2 3 15,3-1 1-15,1 1-2 0,-1 1 6 16,2 0-11-16,0-2 3 0,-2-1-3 0,2 3-2 16,1-1-1-16,1-1-1 0,-2 0-3 0,2 2 3 0,0 0-2 15,3-1 0-15,-3-1-1 16,2 0 1-16,-1 0-3 0,-1 3 3 0,3-3-4 0,1 3-3 15,-2-4 3-15,1 3 0 0,0-2-4 0,-2-1 2 16,1 3 0-16,-1 0 0 0,3-2-1 16,0 3 2-16,0-3-1 0,2 3 1 0,0-3-2 15,0 1-1-15,0 1 0 0,-2-2-2 0,2 1 4 0,2-1-4 16,-3 3 3-16,4-4 1 0,-2 3-4 16,3-1 3-16,-3 1-4 0,-1-3 0 0,0 4 3 15,1-3 0-15,0 3 2 0,0 0-2 0,-3-1 0 16,0 1-1-16,0-1 3 0,-3-1-5 15,0 1-2-15,2 1 0 0,-4-3-2 0,0 1 0 0,0 2 0 16,0-1-1-16,0 0-4 0,0-1-4 16,-1 2 3-16,-1-1-6 0,0-1 1 0,2 2-5 15,1 0-1-15,-4-1-6 0,-1-1-2 0,3 2 11 16,-4-1-11-16,-1 1 2 0,1-2-5 16,-4 2 9-16,1 0-6 0,-3-3 3 0,3 3 4 0,-3 0 3 15,-1 0 5-15,2 0-736 0</inkml:trace>
  <inkml:trace contextRef="#ctx0" brushRef="#br0" timeOffset="82792.73">10941 15057 2617 0,'0'2'3'15,"2"-2"10"-15,-2 1-8 0,0-1 1 0,0 2 1 16,0-1-6-16,-2-1-2 0,-1 2-6 0,1 1 13 16,-4-2-8-16,-5 2-8 0,-2 1-18 15,-5 3 5-15,0-3 3 0,-31 12-5 0,15-10-4 16,0 1-1-16,0 1 6 0,3 2-1 0,-3-3 6 15,1 2 5-15,-3-4-8 0,0 5 2 0,-2-3 2 16,-2-1 7-16,5 3 1 0,3-1-10 0,-4-3-2 16,3 4-3-16,-1 0 0 0,-7-8 8 0,9 8 2 15,-2-1-4-15,-4-1 6 0,0 1-8 16,0-3 3-16,-1 4 2 0,1-5 4 0,2-1 5 0,0 4 3 16,0 1-9-16,-3-5 4 0,2 0 9 0,3 4-9 15,-4 1-4-15,-1 0-1 0,1-4 6 16,3 2 1-16,0 4-7 0,-4-5 0 0,5 4 2 15,0-5 0-15,-2 1 2 0,4 2-2 0,-1 0 1 16,-2 0 4-16,4 1-8 0,-6-3 3 0,0-3 1 16,3 6 1-16,0-5-1 0,-1 2 9 0,21-3-5 15,-35 7-9-15,17-5-2 0,18-1 4 0,-30 6 0 16,12 0-2-16,-7-3 1 0,6 4 2 16,0-3-5-16,18-7 5 0,-29 11-1 0,13 0 2 15,-4-4-3-15,22-6 13 0,-32 11-12 0,9-1-4 16,3-4-2-16,-3 1 3 0,3-1-3 0,2 3-3 15,-2-2 4-15,3 4-1 0,16-8 2 0,-31 5-5 16,17 0 1-16,-1 2-1 0,-2 1 5 16,-3-4-1-16,2 0 4 0,-1 0 2 0,-1 2-3 15,2 2 1-15,-3-3-5 0,3-1 16 0,-1 4-16 0,0-2 0 16,-1 0 19-16,-2 2-11 0,-2-2-1 16,3 0-1-16,3 4 2 0,-5-7 4 0,5 2-3 15,-2 0 7-15,2 2-3 0,-1-2 5 0,-2 1-5 16,6-1 8-16,-8 2-1 0,2-4-1 15,3 2 1-15,0 2 1 0,1-3 2 0,-3 2-1 0,2-1-7 16,-1-2 4-16,1 4 2 0,2-1 6 0,-5-3-5 16,3 4 3-16,-1-1 5 0,0-2-5 15,0 4 4-15,2-7-1 0,-3 2-5 0,7 2 8 16,-5-1-3-16,21-3-3 0,-8-2 4 0,-29 9-3 16,35-9 1-16,-31 6-2 0,30-7-4 0,-2 1 0 15,-4 2 0-15,-1-1 3 0,-1 1 3 0,0-1-1 16,-2-1 0-16,4 2-3 0,-1-2 0 0,0 1-7 15,-1-1 2-15,2 2-2 0,-1-1 1 0,2-1-2 16,-1 0 0-16,0 1-6 0,2-1 1 16,-2 0 1-16,1 0 2 0,1 0-3 0,-1-2 1 15,1 3-4-15,1-2-3 0,-3-1 0 0,3 1-2 16,0 0 1-16,2-1-5 0,-2-1 2 0,3 4-2 16,0-4-1-16,4 0-6 0,-1 3-2 0,1-3-3 15,2 0 0-15,1 2-3 0,-2-2-5 16,4 0-4-16,-1 1-6 0,2-1-9 0,-2 0-14 15,2 2-15-15,0-2-12 0,-1 0-44 0</inkml:trace>
  <inkml:trace contextRef="#ctx0" brushRef="#br0" timeOffset="83799.57">8043 15556 247 0,'42'-8'44'0,"-1"0"2"0,-2-2-4 0,4 2 12 0,-6 1-20 15,0-4-7-15,4 2 15 0,-4 0-14 0,2-1 4 16,5 0-3-16,-3-1-4 0,-2 4 8 16,4-1-1-16,-5 1 3 0,2 0-2 0,-4 0 3 15,1 0-4-15,-1 1-1 0,-1-2-3 0,3 3 1 16,-2 0-1-16,-4-4-2 0,3 5 3 0,0-1-8 15,-4 0 7-15,-21 3 1 0,11 0 1 0,2-1-6 16,-1-1 2-16,0 1 4 0,34-7 2 16,-22 3 1-16,-21 6-1 0,30-9 3 0,-29 7-6 15,4-1-1-15,5 1-5 0,32-5 9 0,-20 4-4 16,-23 1 0-16,31-7-4 0,-7 6 8 0,3 2-9 16,-8-5-4-16,2 1-1 0,2 2 6 0,-3-2 2 15,0-2-1-15,-16 8-7 0,32-6-1 0,-16 1 4 16,-17 5 5-16,36-4 0 0,-13 1-8 15,-6-2 0-15,-18 3 3 0,40-1 3 0,-41 0-4 16,6 1-3-16,2 0 1 0,38-2-3 0,-25 1 7 0,-19 3-8 16,37-2 8-16,-37 2-4 0,4 0-3 15,5-3 0-15,-2 3 6 0,2-4 0 0,0 4-4 16,3-1-3-16,-5-1 0 0,2 0-2 0,2 2-1 16,-2-3 3-16,0 2 0 0,0-2-2 15,-2 2 0-15,2-2-2 0,0 3-2 0,-3 0-3 0,0 0 3 16,-1-2 0-16,3 1 2 0,-2-1 0 0,-4 1 1 15,3 1 13-15,2 0-4 0,-5-2-10 16,-1 2 12-16,1 0-6 0,-1 0-11 0,-2 0-1 16,3 0 0-16,-6 0 0 0,0 0 6 0,-1 0-8 15,-3 0 7-15,3 0-9 0,-7 0 7 0,3 0-4 16,-3 0-4-16,2 0-3 0,-1 0 2 0,-1 0-22 16,0 0-4-16,0 0-9 0,0 0-21 15,2 0-19-15,-4 0-12 0,2 0-9 0,-2 0-20 16,1 2-12-16,-1-2 8 0,-1 0-20 0,0 0-11 15,0 1-22-15,-1-1-19 0,-4 0-69 16,-7 0-57-16</inkml:trace>
  <inkml:trace contextRef="#ctx0" brushRef="#br0" timeOffset="86324.7">10356 15663 210 0,'0'0'22'16,"0"0"8"-16,1 0-15 0,-1 0 1 0,1 0-5 15,-1 0 5-15,0 0-8 0,2 0-7 16,-2 0-4-16,0 0 0 0,1 0-3 0,-1 0-4 16,0 0-9-16,0 0-10 0,0 0-4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notes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C983062-9FBE-452E-8237-C7372BBF231F}" type="slidenum">
              <a:rPr lang="en-US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altLang="en-US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852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anose="020F0502020204030204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Discrete/Categorical – Nominal and Ordinal</a:t>
            </a:r>
          </a:p>
          <a:p>
            <a:r>
              <a:rPr lang="en-US" altLang="en-US">
                <a:latin typeface="Arial" panose="020B0604020202020204" pitchFamily="34" charset="0"/>
              </a:rPr>
              <a:t>Continuous – Interval and Ratio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DATA MANAGEMENT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26C0C2-9FC7-4C30-8F6A-F3BAF4AADEB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  <a:p>
            <a:r>
              <a:rPr lang="en-US" dirty="0"/>
              <a:t>http://onlinestatbook.com/2/introduction/levels_of_measurement.html</a:t>
            </a:r>
          </a:p>
        </p:txBody>
      </p:sp>
    </p:spTree>
    <p:extLst>
      <p:ext uri="{BB962C8B-B14F-4D97-AF65-F5344CB8AC3E}">
        <p14:creationId xmlns:p14="http://schemas.microsoft.com/office/powerpoint/2010/main" val="326822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6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86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0789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6980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 sz="3600" b="1" u="sng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5154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879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23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8065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8867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1513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9900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ea typeface="+mn-ea"/>
              </a:defRPr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946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Module Code and Module Title</a:t>
            </a:r>
          </a:p>
        </p:txBody>
      </p:sp>
      <p:sp>
        <p:nvSpPr>
          <p:cNvPr id="860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623050"/>
            <a:ext cx="289560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333478D-FBAA-4589-9CE5-7D82467C70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>
                <a:latin typeface="Calibri" pitchFamily="34" charset="0"/>
                <a:cs typeface="Calibri" pitchFamily="34" charset="0"/>
              </a:rPr>
              <a:t>Title of Slides</a:t>
            </a: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br>
              <a:rPr lang="en-US" dirty="0"/>
            </a:br>
            <a:r>
              <a:rPr lang="en-US" sz="2000" dirty="0"/>
              <a:t>CT051-3-M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3 –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3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4 out of 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A score on a 5-point quiz measuring knowledge of algebra is an example of a(n)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nominal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ordinal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interval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ratio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775" y="4684058"/>
            <a:ext cx="8231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400" b="1" dirty="0"/>
              <a:t>Correct Answer: </a:t>
            </a:r>
            <a:r>
              <a:rPr lang="en-US" altLang="en-US" sz="2400" dirty="0"/>
              <a:t>It is </a:t>
            </a:r>
            <a:r>
              <a:rPr lang="en-US" altLang="en-US" sz="2400" b="1" dirty="0"/>
              <a:t>ordinal</a:t>
            </a:r>
            <a:r>
              <a:rPr lang="en-US" altLang="en-US" sz="2400" dirty="0"/>
              <a:t> because higher scores are better than lower scores. However, there is no guarantee that the difference between, say, a 2 and a 3 represents the same difference in knowledge as the difference between a 4 and a 5.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477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5 out of 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City of birth is an example of a(n)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nominal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ordinal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interval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ratio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775" y="4684058"/>
            <a:ext cx="8231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400" b="1" dirty="0"/>
              <a:t>Correct Answer: </a:t>
            </a:r>
            <a:r>
              <a:rPr lang="en-US" altLang="en-US" sz="2400" dirty="0"/>
              <a:t>The city that someone was born in has no inherent order, thus can only be a </a:t>
            </a:r>
            <a:r>
              <a:rPr lang="en-US" altLang="en-US" sz="2400" b="1" dirty="0"/>
              <a:t>nominal</a:t>
            </a:r>
            <a:r>
              <a:rPr lang="en-US" altLang="en-US" sz="2400" dirty="0"/>
              <a:t> scale.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20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B8C7-23DC-4071-8B69-68D892C4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706D7-9CCE-4410-9D7D-AFE8F1B37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650" y="1859756"/>
            <a:ext cx="7439025" cy="4200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CACFD-EAE0-4B7B-9CD8-1BAC03454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6321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Basic Ways to Identify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Variables (Predictor Variables)</a:t>
            </a:r>
          </a:p>
          <a:p>
            <a:r>
              <a:rPr lang="en-US" dirty="0"/>
              <a:t>Dependent Variables (Criterion Variables)</a:t>
            </a:r>
          </a:p>
          <a:p>
            <a:r>
              <a:rPr lang="en-US" dirty="0"/>
              <a:t>Variables of Interest</a:t>
            </a:r>
          </a:p>
          <a:p>
            <a:r>
              <a:rPr lang="en-US" dirty="0"/>
              <a:t>Confounding (Control) Variables</a:t>
            </a:r>
          </a:p>
          <a:p>
            <a:r>
              <a:rPr lang="en-US" dirty="0"/>
              <a:t>Moderating Variables</a:t>
            </a:r>
          </a:p>
          <a:p>
            <a:r>
              <a:rPr lang="en-US" dirty="0"/>
              <a:t>Mediating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2834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Independent &amp; Dependent Variables </a:t>
            </a:r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775" y="1417638"/>
            <a:ext cx="8396288" cy="4924425"/>
          </a:xfrm>
        </p:spPr>
      </p:pic>
    </p:spTree>
    <p:extLst>
      <p:ext uri="{BB962C8B-B14F-4D97-AF65-F5344CB8AC3E}">
        <p14:creationId xmlns:p14="http://schemas.microsoft.com/office/powerpoint/2010/main" val="13114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Independent &amp; Dependent Variables </a:t>
            </a:r>
          </a:p>
        </p:txBody>
      </p:sp>
      <p:grpSp>
        <p:nvGrpSpPr>
          <p:cNvPr id="15363" name="Group 16"/>
          <p:cNvGrpSpPr>
            <a:grpSpLocks/>
          </p:cNvGrpSpPr>
          <p:nvPr/>
        </p:nvGrpSpPr>
        <p:grpSpPr bwMode="auto">
          <a:xfrm>
            <a:off x="2249488" y="1866900"/>
            <a:ext cx="3514725" cy="4189413"/>
            <a:chOff x="3403" y="1105"/>
            <a:chExt cx="2213" cy="2639"/>
          </a:xfrm>
        </p:grpSpPr>
        <p:graphicFrame>
          <p:nvGraphicFramePr>
            <p:cNvPr id="15369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" name="Document" r:id="rId3" imgW="5405628" imgH="5779008" progId="Word.Document.8">
                    <p:embed/>
                  </p:oleObj>
                </mc:Choice>
                <mc:Fallback>
                  <p:oleObj name="Document" r:id="rId3" imgW="5405628" imgH="5779008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AutoShape 12"/>
            <p:cNvSpPr>
              <a:spLocks/>
            </p:cNvSpPr>
            <p:nvPr/>
          </p:nvSpPr>
          <p:spPr bwMode="auto">
            <a:xfrm rot="5400000">
              <a:off x="4151" y="429"/>
              <a:ext cx="240" cy="1591"/>
            </a:xfrm>
            <a:prstGeom prst="leftBrace">
              <a:avLst>
                <a:gd name="adj1" fmla="val 6834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15364" name="TextBox 8"/>
          <p:cNvSpPr txBox="1">
            <a:spLocks noChangeArrowheads="1"/>
          </p:cNvSpPr>
          <p:nvPr/>
        </p:nvSpPr>
        <p:spPr bwMode="auto">
          <a:xfrm>
            <a:off x="504825" y="1851025"/>
            <a:ext cx="19589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Independent 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[OR]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Input Variable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944688" y="1865313"/>
            <a:ext cx="168275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66" name="TextBox 11"/>
          <p:cNvSpPr txBox="1">
            <a:spLocks noChangeArrowheads="1"/>
          </p:cNvSpPr>
          <p:nvPr/>
        </p:nvSpPr>
        <p:spPr bwMode="auto">
          <a:xfrm>
            <a:off x="11117263" y="4470400"/>
            <a:ext cx="18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7" name="TextBox 12"/>
          <p:cNvSpPr txBox="1">
            <a:spLocks noChangeArrowheads="1"/>
          </p:cNvSpPr>
          <p:nvPr/>
        </p:nvSpPr>
        <p:spPr bwMode="auto">
          <a:xfrm>
            <a:off x="6510338" y="1835150"/>
            <a:ext cx="24336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Dependent 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	[OR]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Output Variable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5489575" y="2062163"/>
            <a:ext cx="1020763" cy="18415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30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Basic Ways to Identify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Variables of Interest - To find the correlation analysis between two variables (dependent, independent variables)</a:t>
            </a:r>
          </a:p>
          <a:p>
            <a:r>
              <a:rPr lang="en-US" sz="2800" dirty="0"/>
              <a:t>Confounding </a:t>
            </a:r>
            <a:r>
              <a:rPr lang="en-US" sz="2800"/>
              <a:t>(Control) </a:t>
            </a:r>
            <a:r>
              <a:rPr lang="en-US" sz="2800" dirty="0"/>
              <a:t>variables - are variables that influence the dependent variable</a:t>
            </a:r>
          </a:p>
          <a:p>
            <a:r>
              <a:rPr lang="en-US" sz="2800" dirty="0"/>
              <a:t>Moderating variables - influence the strength of a relationship between two other variables</a:t>
            </a:r>
          </a:p>
          <a:p>
            <a:r>
              <a:rPr lang="en-US" sz="2800" dirty="0"/>
              <a:t>Mediating variables - explains the relationship between the two other variables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504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78B3-29FD-46A7-9D2C-0824C576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A254-ACE4-4C27-B3EB-A3B22DAD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mediating variable explains the relation between the independent (predictor) and the dependent (criterion) variable. It explains how or why there is a relation between two variables. </a:t>
            </a:r>
          </a:p>
          <a:p>
            <a:r>
              <a:rPr lang="en-US" dirty="0"/>
              <a:t>A mediator can be a potential mechanism by which an independent variable can produce changes on a dependent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2B3A5-ACC7-44B0-AA39-F51F509E7C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6264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E38-F21A-43D8-A525-2CBC718E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BBBD-8A8F-4FBB-ACB2-C240057F3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fully account for the effect of the mediator, the relation between independent and dependent variables may go away. For instance, imagine that you find a positive association between note-taking and performance on an exam. This association may be explained by number of hours studying, which would be the mediating variable.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E0115-B0E2-49CB-9139-C5CE06E7D6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276723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456F8-9B9A-47F9-B21F-2379D96E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7027A-35EF-4C11-BFE9-C2FF23A5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moderator is a variable that affects the strength of the relation between the predictor and criterion variable. Moderators specify when a relation will hold. It can be qualitative (e.g., sex, race, class…) or quantitative (e.g., drug dosage or level of reward). Moderating variable are typically an interaction term in statistical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F10449-6B4D-4186-9E80-DE1BE5709E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0278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 &amp; Structure of Lesson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is Dataset</a:t>
            </a:r>
          </a:p>
          <a:p>
            <a:r>
              <a:rPr lang="en-US" altLang="en-US" dirty="0"/>
              <a:t>Types of Variables</a:t>
            </a:r>
          </a:p>
          <a:p>
            <a:r>
              <a:rPr lang="en-US" altLang="en-US" dirty="0"/>
              <a:t>Six Basic Ways to Identify Variables</a:t>
            </a:r>
          </a:p>
        </p:txBody>
      </p:sp>
    </p:spTree>
    <p:extLst>
      <p:ext uri="{BB962C8B-B14F-4D97-AF65-F5344CB8AC3E}">
        <p14:creationId xmlns:p14="http://schemas.microsoft.com/office/powerpoint/2010/main" val="1457202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8E10-B81E-4E43-99B5-A7D23BC3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6437-63A8-4F93-9F28-E944960B4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 For instance, imagine researchers are evaluating the effects of a new cholesterol drug. The researchers vary the participants in minutes of daily exercise (predictor/independent variable) and measure their cholesterol levels after 30 days (criterion/dependent variable).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314F7-EED9-4EE0-9628-6D24941D26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83876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51ED-48A9-404D-9257-E8A2559B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E8D1-48F1-4E3E-B129-A4BD0653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find that at low drug doses, there is a small association between exercise and cholesterol levels, but at high drug doses, there is a huge association between exercise and cholesterol levels. Drug dosage moderates the association between exercise and cholesterol levels.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23863-FF4E-4DC9-A9F9-3074B49D61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038B2A-EEF4-4816-9A7B-5E663A701DE0}"/>
                  </a:ext>
                </a:extLst>
              </p14:cNvPr>
              <p14:cNvContentPartPr/>
              <p14:nvPr/>
            </p14:nvContentPartPr>
            <p14:xfrm>
              <a:off x="1086840" y="5043600"/>
              <a:ext cx="4119840" cy="171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038B2A-EEF4-4816-9A7B-5E663A701D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7480" y="5034240"/>
                <a:ext cx="4138560" cy="17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4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DEC0-948F-4B13-A2B2-FE1431A3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2ADB4-6184-4002-838C-F0710B40B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7683-5B4A-46DD-9EA7-331BB298F1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63289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&amp; Answer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9600"/>
              <a:t> </a:t>
            </a:r>
          </a:p>
          <a:p>
            <a:pPr marL="0" indent="0" algn="ctr">
              <a:buNone/>
            </a:pPr>
            <a:r>
              <a:rPr lang="en-US" altLang="en-US" sz="9600"/>
              <a:t>Q </a:t>
            </a:r>
            <a:r>
              <a:rPr lang="en-US" altLang="en-US" sz="9600" dirty="0"/>
              <a:t>&amp; 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9726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Dataset?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120650" y="1219200"/>
            <a:ext cx="40830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sz="2000" kern="0" dirty="0"/>
              <a:t>Collection of data objects and their attributes</a:t>
            </a:r>
          </a:p>
          <a:p>
            <a:pPr lvl="4">
              <a:defRPr/>
            </a:pPr>
            <a:endParaRPr lang="en-US" altLang="en-US" sz="1600" kern="0" dirty="0"/>
          </a:p>
          <a:p>
            <a:pPr>
              <a:defRPr/>
            </a:pPr>
            <a:r>
              <a:rPr lang="en-US" altLang="en-US" sz="2000" kern="0" dirty="0"/>
              <a:t>An attribute is a property or characteristic of an object</a:t>
            </a:r>
          </a:p>
          <a:p>
            <a:pPr lvl="1">
              <a:defRPr/>
            </a:pPr>
            <a:r>
              <a:rPr lang="en-US" altLang="en-US" sz="1800" kern="0" dirty="0"/>
              <a:t>Examples: eye color of a person, temperature, etc.</a:t>
            </a:r>
          </a:p>
          <a:p>
            <a:pPr lvl="1">
              <a:defRPr/>
            </a:pPr>
            <a:r>
              <a:rPr lang="en-US" altLang="en-US" sz="1800" kern="0" dirty="0"/>
              <a:t>Attribute is also known as </a:t>
            </a:r>
            <a:r>
              <a:rPr lang="en-US" altLang="en-US" sz="1800" b="1" kern="0" dirty="0"/>
              <a:t>variable, field, characteristic, parameter, factor, or feature</a:t>
            </a:r>
          </a:p>
          <a:p>
            <a:pPr>
              <a:defRPr/>
            </a:pPr>
            <a:r>
              <a:rPr lang="en-US" altLang="en-US" sz="2000" kern="0" dirty="0"/>
              <a:t>A collection of attributes describe an object</a:t>
            </a:r>
          </a:p>
          <a:p>
            <a:pPr lvl="1">
              <a:defRPr/>
            </a:pPr>
            <a:r>
              <a:rPr lang="en-US" altLang="en-US" sz="1800" kern="0" dirty="0"/>
              <a:t>Object is also known as </a:t>
            </a:r>
            <a:r>
              <a:rPr lang="en-US" altLang="en-US" sz="1800" b="1" kern="0" dirty="0"/>
              <a:t>record, point, case, sample, entity, observation, or instance</a:t>
            </a:r>
          </a:p>
          <a:p>
            <a:pPr lvl="4">
              <a:defRPr/>
            </a:pPr>
            <a:endParaRPr lang="en-US" altLang="en-US" sz="1600" kern="0" dirty="0"/>
          </a:p>
        </p:txBody>
      </p:sp>
      <p:grpSp>
        <p:nvGrpSpPr>
          <p:cNvPr id="7172" name="Group 16"/>
          <p:cNvGrpSpPr>
            <a:grpSpLocks/>
          </p:cNvGrpSpPr>
          <p:nvPr/>
        </p:nvGrpSpPr>
        <p:grpSpPr bwMode="auto">
          <a:xfrm>
            <a:off x="5638800" y="1752600"/>
            <a:ext cx="3513138" cy="4191000"/>
            <a:chOff x="3403" y="1104"/>
            <a:chExt cx="2213" cy="2640"/>
          </a:xfrm>
        </p:grpSpPr>
        <p:graphicFrame>
          <p:nvGraphicFramePr>
            <p:cNvPr id="7176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Document" r:id="rId3" imgW="5405628" imgH="5779008" progId="Word.Document.8">
                    <p:embed/>
                  </p:oleObj>
                </mc:Choice>
                <mc:Fallback>
                  <p:oleObj name="Document" r:id="rId3" imgW="5405628" imgH="5779008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7173" name="Text Box 14"/>
          <p:cNvSpPr txBox="1">
            <a:spLocks noChangeArrowheads="1"/>
          </p:cNvSpPr>
          <p:nvPr/>
        </p:nvSpPr>
        <p:spPr bwMode="auto">
          <a:xfrm>
            <a:off x="6477000" y="1219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7174" name="AutoShape 15"/>
          <p:cNvSpPr>
            <a:spLocks/>
          </p:cNvSpPr>
          <p:nvPr/>
        </p:nvSpPr>
        <p:spPr bwMode="auto">
          <a:xfrm>
            <a:off x="5257800" y="266700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175" name="Text Box 17"/>
          <p:cNvSpPr txBox="1">
            <a:spLocks noChangeArrowheads="1"/>
          </p:cNvSpPr>
          <p:nvPr/>
        </p:nvSpPr>
        <p:spPr bwMode="auto">
          <a:xfrm>
            <a:off x="4229100" y="4038600"/>
            <a:ext cx="1219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136511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 altLang="en-US"/>
              <a:t>Types of Attributes </a:t>
            </a:r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 bwMode="auto">
          <a:xfrm>
            <a:off x="411163" y="838200"/>
            <a:ext cx="8318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 There are different types of attributes</a:t>
            </a:r>
          </a:p>
          <a:p>
            <a:pPr marL="749300" lvl="1"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Nominal</a:t>
            </a:r>
            <a:endParaRPr lang="en-US" altLang="en-US" kern="0" dirty="0"/>
          </a:p>
          <a:p>
            <a:pPr marL="1257300" lvl="2" indent="-393700">
              <a:defRPr/>
            </a:pPr>
            <a:r>
              <a:rPr lang="en-US" altLang="en-US" kern="0" dirty="0"/>
              <a:t>Examples: ID numbers, eye color, zip codes</a:t>
            </a:r>
          </a:p>
          <a:p>
            <a:pPr marL="749300" lvl="1"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Ordinal</a:t>
            </a:r>
            <a:endParaRPr lang="en-US" altLang="en-US" kern="0" dirty="0"/>
          </a:p>
          <a:p>
            <a:pPr marL="1257300" lvl="2" indent="-393700">
              <a:defRPr/>
            </a:pPr>
            <a:r>
              <a:rPr lang="en-US" altLang="en-US" kern="0" dirty="0"/>
              <a:t>Examples: rankings (e.g., taste of potato chips on a scale from 1-10), grades, height in {tall, medium, short}</a:t>
            </a:r>
          </a:p>
          <a:p>
            <a:pPr marL="749300" lvl="1"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Interval</a:t>
            </a:r>
            <a:endParaRPr lang="en-US" altLang="en-US" kern="0" dirty="0"/>
          </a:p>
          <a:p>
            <a:pPr marL="1257300" lvl="2" indent="-393700">
              <a:defRPr/>
            </a:pPr>
            <a:r>
              <a:rPr lang="en-US" altLang="en-US" kern="0" dirty="0"/>
              <a:t>Examples: calendar dates, temperatures in Celsius or Fahrenheit.</a:t>
            </a:r>
          </a:p>
          <a:p>
            <a:pPr marL="749300" lvl="1">
              <a:defRPr/>
            </a:pPr>
            <a:r>
              <a:rPr lang="en-US" altLang="en-US" kern="0" dirty="0">
                <a:solidFill>
                  <a:srgbClr val="FF0000"/>
                </a:solidFill>
              </a:rPr>
              <a:t>Ratio</a:t>
            </a:r>
            <a:endParaRPr lang="en-US" altLang="en-US" kern="0" dirty="0"/>
          </a:p>
          <a:p>
            <a:pPr marL="1257300" lvl="2" indent="-393700">
              <a:defRPr/>
            </a:pPr>
            <a:r>
              <a:rPr lang="en-US" altLang="en-US" kern="0" dirty="0"/>
              <a:t>Examples: temperature in Kelvin, length, time, counts </a:t>
            </a:r>
          </a:p>
          <a:p>
            <a:pPr marL="749300" lvl="1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6251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pic>
        <p:nvPicPr>
          <p:cNvPr id="12291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175" y="1417638"/>
            <a:ext cx="8883650" cy="5157787"/>
          </a:xfr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7663" y="2568575"/>
            <a:ext cx="1408112" cy="360045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2056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pic>
        <p:nvPicPr>
          <p:cNvPr id="1331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463" y="1417638"/>
            <a:ext cx="8855075" cy="5200650"/>
          </a:xfr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19088" y="2293938"/>
            <a:ext cx="1509712" cy="3860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5831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1 out of 5.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33" y="1297792"/>
            <a:ext cx="8229600" cy="5167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Identify the scale of measurement for the following: military title -- Lieutenant, Captain, Major.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nominal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ordinal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interval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ratio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323165"/>
            <a:ext cx="3593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6823" y="5172532"/>
            <a:ext cx="76093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400" b="1" dirty="0"/>
              <a:t>Correct Answer:</a:t>
            </a:r>
            <a:r>
              <a:rPr lang="en-US" altLang="en-US" sz="2400" dirty="0"/>
              <a:t> The scale is </a:t>
            </a:r>
            <a:r>
              <a:rPr lang="en-US" altLang="en-US" sz="2400" b="1" dirty="0"/>
              <a:t>ordinal</a:t>
            </a:r>
            <a:r>
              <a:rPr lang="en-US" altLang="en-US" sz="2400" dirty="0"/>
              <a:t>. There is an inherent ordering in that a Major is higher than a Captain, which is higher than a Lieutenant.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7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2 out of 5.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9633" y="1297792"/>
            <a:ext cx="8229600" cy="5167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Identify the scale of measurement for the following categorization of clothing: hat, shirt, shoes, pants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nominal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ordinal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interval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ratio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775" y="5030864"/>
            <a:ext cx="7609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400" b="1" dirty="0"/>
              <a:t>Correct Answer:</a:t>
            </a:r>
            <a:r>
              <a:rPr lang="en-US" altLang="en-US" sz="2400" dirty="0"/>
              <a:t> </a:t>
            </a:r>
            <a:r>
              <a:rPr lang="en-US" sz="2400" dirty="0"/>
              <a:t>Since clothes are categorized and have no inherent order, the scale is</a:t>
            </a:r>
            <a:r>
              <a:rPr lang="en-US" sz="2400" b="1" dirty="0"/>
              <a:t> nominal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59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 3 out of 5.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‹#›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9633" y="1297792"/>
            <a:ext cx="8229600" cy="51674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Identify the scale of measurement for the following: heat measured in degrees centigrade.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nominal 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ordinal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interval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ratio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5775" y="5030864"/>
            <a:ext cx="7609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en-US" sz="2400" b="1" dirty="0"/>
              <a:t>Correct Answer:</a:t>
            </a:r>
            <a:r>
              <a:rPr lang="en-US" altLang="en-US" sz="2400" dirty="0"/>
              <a:t> </a:t>
            </a:r>
            <a:r>
              <a:rPr lang="en-US" sz="2400" dirty="0"/>
              <a:t>The scale is </a:t>
            </a:r>
            <a:r>
              <a:rPr lang="en-US" sz="2400" b="1" dirty="0"/>
              <a:t>interval</a:t>
            </a:r>
            <a:r>
              <a:rPr lang="en-US" sz="2400" dirty="0"/>
              <a:t> because there are equal intervals between temperatures but no true zero point.</a:t>
            </a:r>
          </a:p>
        </p:txBody>
      </p:sp>
    </p:spTree>
    <p:extLst>
      <p:ext uri="{BB962C8B-B14F-4D97-AF65-F5344CB8AC3E}">
        <p14:creationId xmlns:p14="http://schemas.microsoft.com/office/powerpoint/2010/main" val="19835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UCTI-Template-foundation-level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APUtemplate-Level_M</Template>
  <TotalTime>228</TotalTime>
  <Pages>11</Pages>
  <Words>909</Words>
  <Application>Microsoft Office PowerPoint</Application>
  <PresentationFormat>On-screen Show (4:3)</PresentationFormat>
  <Paragraphs>119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Century Gothic</vt:lpstr>
      <vt:lpstr>Wingdings</vt:lpstr>
      <vt:lpstr>UCTI-Template-foundation-level</vt:lpstr>
      <vt:lpstr>Document</vt:lpstr>
      <vt:lpstr>Data Management CT051-3-M</vt:lpstr>
      <vt:lpstr>Topic &amp; Structure of Lesson</vt:lpstr>
      <vt:lpstr>What is Dataset?</vt:lpstr>
      <vt:lpstr>Types of Attributes </vt:lpstr>
      <vt:lpstr>Exercise</vt:lpstr>
      <vt:lpstr>Exercise</vt:lpstr>
      <vt:lpstr>Question 1 out of 5.</vt:lpstr>
      <vt:lpstr>Question 2 out of 5.</vt:lpstr>
      <vt:lpstr>Question 3 out of 5.</vt:lpstr>
      <vt:lpstr>Question 4 out of 5.</vt:lpstr>
      <vt:lpstr>Question 5 out of 5.</vt:lpstr>
      <vt:lpstr>PowerPoint Presentation</vt:lpstr>
      <vt:lpstr>6 Basic Ways to Identify Variables</vt:lpstr>
      <vt:lpstr>Independent &amp; Dependent Variables </vt:lpstr>
      <vt:lpstr>Independent &amp; Dependent Variables </vt:lpstr>
      <vt:lpstr>6 Basic Ways to Identify Variables</vt:lpstr>
      <vt:lpstr>Mediator</vt:lpstr>
      <vt:lpstr>Mediator</vt:lpstr>
      <vt:lpstr>Moderator</vt:lpstr>
      <vt:lpstr>Moderator</vt:lpstr>
      <vt:lpstr>Moderator</vt:lpstr>
      <vt:lpstr>PowerPoint Presentation</vt:lpstr>
      <vt:lpstr>Question &amp;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CT051-3-M</dc:title>
  <dc:subject>MSc</dc:subject>
  <dc:creator>Manoj Jayabalan</dc:creator>
  <cp:lastModifiedBy>Dr. Murugananthan Velayutham</cp:lastModifiedBy>
  <cp:revision>41</cp:revision>
  <cp:lastPrinted>1995-11-02T09:23:42Z</cp:lastPrinted>
  <dcterms:created xsi:type="dcterms:W3CDTF">2016-03-02T10:59:44Z</dcterms:created>
  <dcterms:modified xsi:type="dcterms:W3CDTF">2022-05-11T16:35:30Z</dcterms:modified>
</cp:coreProperties>
</file>