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9" r:id="rId3"/>
    <p:sldId id="257" r:id="rId4"/>
    <p:sldId id="274" r:id="rId5"/>
    <p:sldId id="258" r:id="rId6"/>
    <p:sldId id="268" r:id="rId7"/>
    <p:sldId id="275" r:id="rId8"/>
    <p:sldId id="276" r:id="rId9"/>
    <p:sldId id="277" r:id="rId10"/>
    <p:sldId id="270" r:id="rId11"/>
    <p:sldId id="262" r:id="rId12"/>
    <p:sldId id="272" r:id="rId13"/>
    <p:sldId id="27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>
      <p:cViewPr varScale="1">
        <p:scale>
          <a:sx n="62" d="100"/>
          <a:sy n="62" d="100"/>
        </p:scale>
        <p:origin x="868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ant Hajare" userId="410be5646762300e" providerId="LiveId" clId="{9B7156BE-19BE-44BB-A56E-20045337D67C}"/>
    <pc:docChg chg="modSld sldOrd">
      <pc:chgData name="Vedant Hajare" userId="410be5646762300e" providerId="LiveId" clId="{9B7156BE-19BE-44BB-A56E-20045337D67C}" dt="2024-03-11T06:46:19.360" v="5"/>
      <pc:docMkLst>
        <pc:docMk/>
      </pc:docMkLst>
      <pc:sldChg chg="ord">
        <pc:chgData name="Vedant Hajare" userId="410be5646762300e" providerId="LiveId" clId="{9B7156BE-19BE-44BB-A56E-20045337D67C}" dt="2024-03-11T06:46:19.360" v="5"/>
        <pc:sldMkLst>
          <pc:docMk/>
          <pc:sldMk cId="0" sldId="258"/>
        </pc:sldMkLst>
      </pc:sldChg>
      <pc:sldChg chg="modSp mod">
        <pc:chgData name="Vedant Hajare" userId="410be5646762300e" providerId="LiveId" clId="{9B7156BE-19BE-44BB-A56E-20045337D67C}" dt="2024-03-11T06:45:59.621" v="3" actId="1035"/>
        <pc:sldMkLst>
          <pc:docMk/>
          <pc:sldMk cId="0" sldId="262"/>
        </pc:sldMkLst>
        <pc:picChg chg="mod">
          <ac:chgData name="Vedant Hajare" userId="410be5646762300e" providerId="LiveId" clId="{9B7156BE-19BE-44BB-A56E-20045337D67C}" dt="2024-03-11T06:45:59.621" v="3" actId="1035"/>
          <ac:picMkLst>
            <pc:docMk/>
            <pc:sldMk cId="0" sldId="262"/>
            <ac:picMk id="5" creationId="{07E77FFC-1B47-6308-1526-A0F7622536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 title="Page Number Shape"/>
          <p:cNvSpPr/>
          <p:nvPr/>
        </p:nvSpPr>
        <p:spPr bwMode="auto">
          <a:xfrm>
            <a:off x="11648016" y="1189204"/>
            <a:ext cx="543984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5"/>
            <a:ext cx="7034363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5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3" y="5537927"/>
            <a:ext cx="7034363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800" b="0" i="1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4" y="6314442"/>
            <a:ext cx="1596623" cy="365125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415C792F-6C86-462C-A7CA-346B0735CC3C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2" y="6314442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8017" y="1416218"/>
            <a:ext cx="543983" cy="365125"/>
          </a:xfrm>
        </p:spPr>
        <p:txBody>
          <a:bodyPr/>
          <a:lstStyle>
            <a:lvl1pPr algn="r"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B0A31E8B-3E01-482B-ADA2-0B13A9D1B2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655" y="5943600"/>
            <a:ext cx="207734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65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1" y="640080"/>
            <a:ext cx="6248399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792F-6C86-462C-A7CA-346B0735CC3C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1E8B-3E01-482B-ADA2-0B13A9D1B2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75" y="5857876"/>
            <a:ext cx="2072025" cy="9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1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Page Number Shape"/>
          <p:cNvSpPr/>
          <p:nvPr/>
        </p:nvSpPr>
        <p:spPr bwMode="auto">
          <a:xfrm>
            <a:off x="11648016" y="5380580"/>
            <a:ext cx="543984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6" y="642931"/>
            <a:ext cx="2446671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2934"/>
            <a:ext cx="7070679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3"/>
            <a:ext cx="3814856" cy="365125"/>
          </a:xfrm>
        </p:spPr>
        <p:txBody>
          <a:bodyPr/>
          <a:lstStyle/>
          <a:p>
            <a:fld id="{415C792F-6C86-462C-A7CA-346B0735CC3C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51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8017" y="5607594"/>
            <a:ext cx="543983" cy="365125"/>
          </a:xfrm>
        </p:spPr>
        <p:txBody>
          <a:bodyPr/>
          <a:lstStyle/>
          <a:p>
            <a:fld id="{B0A31E8B-3E01-482B-ADA2-0B13A9D1B2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75" y="5857876"/>
            <a:ext cx="2072025" cy="9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0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6456" userDrawn="1">
          <p15:clr>
            <a:srgbClr val="FBAE40"/>
          </p15:clr>
        </p15:guide>
        <p15:guide id="1" pos="860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792F-6C86-462C-A7CA-346B0735CC3C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1E8B-3E01-482B-ADA2-0B13A9D1B2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75" y="5857876"/>
            <a:ext cx="2072025" cy="9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5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 title="Page Number Shape"/>
          <p:cNvSpPr/>
          <p:nvPr/>
        </p:nvSpPr>
        <p:spPr bwMode="auto">
          <a:xfrm>
            <a:off x="11648016" y="1393748"/>
            <a:ext cx="543984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304801"/>
            <a:ext cx="9228328" cy="8382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200" b="1" i="0" cap="all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393748"/>
            <a:ext cx="9228328" cy="4464128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13000"/>
              </a:lnSpc>
              <a:spcBef>
                <a:spcPts val="0"/>
              </a:spcBef>
              <a:buNone/>
              <a:defRPr sz="2000" b="1" i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41"/>
            <a:ext cx="1596623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15C792F-6C86-462C-A7CA-346B0735CC3C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2"/>
            <a:ext cx="6480227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8017" y="1620762"/>
            <a:ext cx="543983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0A31E8B-3E01-482B-ADA2-0B13A9D1B2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" y="6178167"/>
            <a:ext cx="10244327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" y="6178167"/>
            <a:ext cx="10244327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75" y="5857876"/>
            <a:ext cx="2072025" cy="9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82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6456" userDrawn="1">
          <p15:clr>
            <a:srgbClr val="FBAE40"/>
          </p15:clr>
        </p15:guide>
        <p15:guide id="1" pos="860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792F-6C86-462C-A7CA-346B0735CC3C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1E8B-3E01-482B-ADA2-0B13A9D1B2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75" y="5857876"/>
            <a:ext cx="2072025" cy="9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9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54496" cy="913212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123"/>
            <a:ext cx="6254496" cy="17515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9"/>
            <a:ext cx="6254496" cy="913759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54496" cy="1752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792F-6C86-462C-A7CA-346B0735CC3C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1E8B-3E01-482B-ADA2-0B13A9D1B2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75" y="5857876"/>
            <a:ext cx="2072025" cy="9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9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792F-6C86-462C-A7CA-346B0735CC3C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1E8B-3E01-482B-ADA2-0B13A9D1B2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75" y="5857876"/>
            <a:ext cx="2072025" cy="9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1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792F-6C86-462C-A7CA-346B0735CC3C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1E8B-3E01-482B-ADA2-0B13A9D1B2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75" y="5857876"/>
            <a:ext cx="2072025" cy="9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1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4"/>
            <a:ext cx="3838776" cy="3239537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792F-6C86-462C-A7CA-346B0735CC3C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1E8B-3E01-482B-ADA2-0B13A9D1B2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75" y="5857876"/>
            <a:ext cx="2072025" cy="9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9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557263"/>
            <a:ext cx="3843371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2"/>
            <a:ext cx="6172200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2621512"/>
            <a:ext cx="3843371" cy="3236976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792F-6C86-462C-A7CA-346B0735CC3C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1E8B-3E01-482B-ADA2-0B13A9D1B2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75" y="5857876"/>
            <a:ext cx="2072025" cy="9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5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648016" y="5380580"/>
            <a:ext cx="543984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7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1" y="569066"/>
            <a:ext cx="6248399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2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15C792F-6C86-462C-A7CA-346B0735CC3C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2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8017" y="5607594"/>
            <a:ext cx="543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B0A31E8B-3E01-482B-ADA2-0B13A9D1B2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17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8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2832" userDrawn="1">
          <p15:clr>
            <a:srgbClr val="F26B43"/>
          </p15:clr>
        </p15:guide>
        <p15:guide id="1" pos="3776" userDrawn="1">
          <p15:clr>
            <a:srgbClr val="F26B43"/>
          </p15:clr>
        </p15:guide>
        <p15:guide id="2" pos="640" userDrawn="1">
          <p15:clr>
            <a:srgbClr val="F26B43"/>
          </p15:clr>
        </p15:guide>
        <p15:guide id="3" pos="9600" userDrawn="1">
          <p15:clr>
            <a:srgbClr val="F26B43"/>
          </p15:clr>
        </p15:guide>
        <p15:guide id="4" pos="4352" userDrawn="1">
          <p15:clr>
            <a:srgbClr val="F26B43"/>
          </p15:clr>
        </p15:guide>
        <p15:guide id="5" pos="480" userDrawn="1">
          <p15:clr>
            <a:srgbClr val="F26B43"/>
          </p15:clr>
        </p15:guide>
        <p15:guide id="6" orient="horz" pos="432" userDrawn="1">
          <p15:clr>
            <a:srgbClr val="F26B43"/>
          </p15:clr>
        </p15:guide>
        <p15:guide id="7" pos="7200" userDrawn="1">
          <p15:clr>
            <a:srgbClr val="F26B43"/>
          </p15:clr>
        </p15:guide>
        <p15:guide id="8" pos="32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241" y="435612"/>
            <a:ext cx="10671173" cy="2452287"/>
          </a:xfrm>
        </p:spPr>
        <p:txBody>
          <a:bodyPr>
            <a:noAutofit/>
          </a:bodyPr>
          <a:lstStyle/>
          <a:p>
            <a:pPr lvl="0" algn="ctr" latinLnBrk="1">
              <a:lnSpc>
                <a:spcPct val="100000"/>
              </a:lnSpc>
            </a:pPr>
            <a:r>
              <a:rPr lang="en-US" altLang="en-US" sz="3000" i="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Ramrao Adik Institute of Technology</a:t>
            </a:r>
            <a:br>
              <a:rPr lang="en-US" altLang="en-US" sz="3000" i="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3000" i="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i="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WINTER INTERNSHIP PROGRAM</a:t>
            </a:r>
            <a:br>
              <a:rPr lang="en-US" altLang="en-US" sz="2800" i="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i="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&amp; TELECOMMUNICATION </a:t>
            </a:r>
            <a:br>
              <a:rPr lang="en-US" altLang="en-US" sz="2800" i="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i="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br>
              <a:rPr lang="en-US" altLang="en-US" sz="2800" i="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400" i="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3000" b="1" i="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i="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Summarization using AI</a:t>
            </a:r>
            <a:br>
              <a:rPr lang="en-US" sz="3200" b="1" i="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i="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22446" y="3643712"/>
            <a:ext cx="5666762" cy="1412467"/>
          </a:xfrm>
        </p:spPr>
        <p:txBody>
          <a:bodyPr>
            <a:noAutofit/>
          </a:bodyPr>
          <a:lstStyle/>
          <a:p>
            <a:pPr algn="ctr"/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Parth Athalye (21ET1006)</a:t>
            </a:r>
          </a:p>
          <a:p>
            <a:pPr algn="ctr"/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Ojas Suratkar (21ET1017)</a:t>
            </a:r>
          </a:p>
          <a:p>
            <a:pPr algn="ctr"/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Arif Mohammad (21CE1118)</a:t>
            </a:r>
          </a:p>
          <a:p>
            <a:pPr algn="ctr"/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Mihiresh Joshi (21CE1117)</a:t>
            </a:r>
          </a:p>
        </p:txBody>
      </p:sp>
      <p:sp>
        <p:nvSpPr>
          <p:cNvPr id="4" name="Rectangle 3"/>
          <p:cNvSpPr/>
          <p:nvPr/>
        </p:nvSpPr>
        <p:spPr>
          <a:xfrm>
            <a:off x="6134641" y="861537"/>
            <a:ext cx="24237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3166" y="5158679"/>
            <a:ext cx="25653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Ayush Saxena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0874" y="5969065"/>
            <a:ext cx="2789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2023-24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19200"/>
            <a:ext cx="10820400" cy="4464128"/>
          </a:xfrm>
        </p:spPr>
        <p:txBody>
          <a:bodyPr>
            <a:no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Summarization: Utilize the 'GEMINI PRO' AI model for efficient extractive summarization of URLs, PDFs, plain text, and YouTube videos.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Web Scraping:  Gather data from web pages to analyze content from various online sources.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Keyword Analysis: Extract important keywords and key phrases from summarized content. Provide insights into main topics and themes within the data.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Sentiment Analysis on YouTube Comments: Analyze sentiment in comments from YouTube videos. Classify comments as positive, negative, or neutral for a deeper understanding of audience reception.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User-Friendly Interface: Intuitive interface for easy data input, including file uploads and URL inputs. Clear presentation of summarized results and analysis.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Accuracy and Coherence: Ensure accuracy and coherence of generated summaries, keywords, and sentiment analysis. Maintain context and relevance of original content.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28599"/>
            <a:ext cx="10820400" cy="685801"/>
          </a:xfrm>
        </p:spPr>
        <p:txBody>
          <a:bodyPr anchor="b" anchorCtr="0"/>
          <a:lstStyle/>
          <a:p>
            <a:r>
              <a:rPr lang="en-US" dirty="0"/>
              <a:t> functionality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50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10820400" cy="83820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 flipH="1">
            <a:off x="7543800" y="1196936"/>
            <a:ext cx="45719" cy="4464128"/>
          </a:xfrm>
        </p:spPr>
        <p:txBody>
          <a:bodyPr>
            <a:normAutofit/>
          </a:bodyPr>
          <a:lstStyle/>
          <a:p>
            <a:pPr algn="l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77FFC-1B47-6308-1526-A0F762253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14400"/>
            <a:ext cx="9982200" cy="50666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10820400" cy="838200"/>
          </a:xfrm>
        </p:spPr>
        <p:txBody>
          <a:bodyPr/>
          <a:lstStyle/>
          <a:p>
            <a:r>
              <a:rPr lang="en-US" dirty="0"/>
              <a:t>Conclusion &amp; future work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10820400" cy="446412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forward, there are several avenues for future development and enhancement of 'SUMMAR-EASE’:</a:t>
            </a:r>
          </a:p>
          <a:p>
            <a:pPr marL="457200" indent="-457200">
              <a:buAutoNum type="arabicPeriod"/>
            </a:pP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'Multi-language Support:' Expand the tool's capabilities to support summarization and analysis in multiple languages to cater to a wider user base.</a:t>
            </a:r>
          </a:p>
          <a:p>
            <a:pPr marL="457200" indent="-457200">
              <a:buAutoNum type="arabicPeriod"/>
            </a:pP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'Advanced Sentiment Analysis:' Integrate more sophisticated sentiment analysis techniques to provide deeper insights into the sentiments expressed in YouTube comments.</a:t>
            </a:r>
          </a:p>
          <a:p>
            <a:pPr marL="457200" indent="-457200">
              <a:buAutoNum type="arabicPeriod"/>
            </a:pP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'Interactive Visualization:' Incorporate interactive visualization features to present summarized data and analysis results in a more engaging and informative way.</a:t>
            </a:r>
          </a:p>
          <a:p>
            <a:pPr marL="457200" indent="-457200">
              <a:buAutoNum type="arabicPeriod"/>
            </a:pP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'Customizable Summarization:' Allow users to customize the summarization process based on specific preferences or criteria, enhancing the tool's flexibility.</a:t>
            </a:r>
          </a:p>
        </p:txBody>
      </p:sp>
    </p:spTree>
    <p:extLst>
      <p:ext uri="{BB962C8B-B14F-4D97-AF65-F5344CB8AC3E}">
        <p14:creationId xmlns:p14="http://schemas.microsoft.com/office/powerpoint/2010/main" val="88003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10591800" cy="838200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1"/>
            <a:ext cx="10820400" cy="4714875"/>
          </a:xfrm>
        </p:spPr>
        <p:txBody>
          <a:bodyPr/>
          <a:lstStyle/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10744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ctr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Smith, J., &amp; Brown, A. (2021). "Advanced Techniques in Data Summarization." Journal of Data Science, 10(2), 123-135.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Johnson, M., &amp; Lee, C. (2020). "Web Scraping Methods for Efficient Data Collection." Proceedings of the International Conference on Web Technologies, 45-56.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L., &amp; Liu, K. (2019). "Keyword Analysis Techniques for Data Exploration." IEEE Transactions on Knowledge and Data Engineering, 31(4), 789-802.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H., &amp; Zhang, Y. (2018). "Sentiment Analysis of YouTube Comments Using Deep Learning." International Journal of Social Media Analysis, 5(3), 211-225.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Doe, J., &amp; Smith, B. (2017). "GEMINI PRO: Advanced AI Model for Data Summarization." Conference on Artificial Intelligence and Machine Learning, 87-98.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4558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667000"/>
            <a:ext cx="6172201" cy="1295400"/>
          </a:xfrm>
        </p:spPr>
        <p:txBody>
          <a:bodyPr>
            <a:normAutofit/>
          </a:bodyPr>
          <a:lstStyle/>
          <a:p>
            <a:pPr algn="ctr"/>
            <a:r>
              <a:rPr lang="en-US" sz="6600" b="1" i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304801"/>
            <a:ext cx="10744200" cy="838200"/>
          </a:xfrm>
        </p:spPr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10744200" cy="4791076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IN" altLang="en-US" i="0" dirty="0">
                <a:latin typeface="Source Sans Pro" pitchFamily="34" charset="0"/>
              </a:rPr>
              <a:t> </a:t>
            </a:r>
            <a:r>
              <a:rPr lang="en-IN" alt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IN" alt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methodology 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Designing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 and Future work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IN" alt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 </a:t>
            </a:r>
          </a:p>
          <a:p>
            <a:endParaRPr lang="en-IN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67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10820400" cy="8382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33400" y="914400"/>
            <a:ext cx="10820400" cy="48768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‘SUMMAR-EASE</a:t>
            </a: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leverages the ‘GEMINI PRO’ AI model for advanced data summarization.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supports various data formats including URLs, PDFs, plain text, and YouTube videos.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Comprehensive functionalities include data summarization, web scraping, and keyword analysis.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one-stop solution for extracting insights efficiently and effectively.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Streamlines the process of parsing lengthy documents and videos.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Employs AI-driven precision for accurate and concise summaries.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Revolutionizes data analysis with cutting-edge technology.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Designed to handle large amounts of diverse data sources seamlessly.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‘SUMMAR-EASE</a:t>
            </a: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sets a new standard for data summarization and analysis.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Experience the power of </a:t>
            </a: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SUMMAR-EASE’ for comprehensive data 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457200"/>
            <a:ext cx="10744200" cy="838200"/>
          </a:xfrm>
        </p:spPr>
        <p:txBody>
          <a:bodyPr/>
          <a:lstStyle/>
          <a:p>
            <a:pPr lvl="0"/>
            <a:r>
              <a:rPr lang="en-IN" altLang="en-US" dirty="0"/>
              <a:t>Problem Statement </a:t>
            </a:r>
            <a:br>
              <a:rPr lang="en-IN" altLang="en-US" dirty="0"/>
            </a:b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10744200" cy="27432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key insights from vast and varied data sources is a challenge. Existing tools for data summarization are limited, requiring manual effort and lacking efficiency. ‘SUMMAR-EASE</a:t>
            </a: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aims to revolutionize this process by leveraging the ‘GEMINI PRO’ AI model. This project will provide a seamless platform for users to summarize diverse data formats like URLs, PDFs, and YouTube videos, offering accurate and efficient summaries with enhanced productivity and depth.</a:t>
            </a:r>
            <a:endParaRPr lang="en-IN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7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9710929" cy="838200"/>
          </a:xfrm>
        </p:spPr>
        <p:txBody>
          <a:bodyPr>
            <a:normAutofit/>
          </a:bodyPr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33562"/>
            <a:ext cx="10820400" cy="3190876"/>
          </a:xfrm>
        </p:spPr>
        <p:txBody>
          <a:bodyPr>
            <a:no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 summarize large datasets from various sources like URLs, PDFs, plain text, and YouTube videos.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‘GEMINI PRO’ AI model for advanced data processing and accuracy.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 a user-friendly interface for easy data input and summarized results.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Empower users with quick and relevant insights through keyword analysis.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Enhance productivity by saving time and effort in data analysis.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Ensure accuracy and coherence in generated summaries.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a scalable tool for widespread accessibility and usage.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user feedback for continuous improvement and updates.</a:t>
            </a:r>
          </a:p>
        </p:txBody>
      </p:sp>
      <p:sp>
        <p:nvSpPr>
          <p:cNvPr id="2050" name="AutoShape 2" descr="Image result for anatomy of speech model image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anatomy of speech model image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Image result for anatomy of speech model image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Image result for anatomy of speech model image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10820399" cy="838200"/>
          </a:xfrm>
        </p:spPr>
        <p:txBody>
          <a:bodyPr/>
          <a:lstStyle/>
          <a:p>
            <a:r>
              <a:rPr lang="en-US" dirty="0"/>
              <a:t>Proposed methodology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10591800" cy="501967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1.Data Collection: Implement web scraping to gather data from URLs. Utilize PDF parsing techniques to extract information from PDF documents. Retrieve text content from plain text files.</a:t>
            </a:r>
          </a:p>
          <a:p>
            <a:pPr>
              <a:spcBef>
                <a:spcPts val="1200"/>
              </a:spcBef>
            </a:pP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2.Data Preprocessing: Clean and preprocess text data to remove noise and irrelevant information. Tokenization and sentence segmentation for text analysis.</a:t>
            </a:r>
          </a:p>
          <a:p>
            <a:pPr>
              <a:spcBef>
                <a:spcPts val="1200"/>
              </a:spcBef>
            </a:pP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3.‘GEMINI PRO’ AI Model Integration: Incorporate the ‘GEMINI PRO’ AI model for advanced data summarization.  Fine-tune the model on diverse datasets to enhance performance.</a:t>
            </a:r>
          </a:p>
          <a:p>
            <a:pPr>
              <a:spcBef>
                <a:spcPts val="1200"/>
              </a:spcBef>
            </a:pP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4.Summarization Process: Implement extractive summarization techniques to generate concise summaries.    Ensure coherence and relevance of generated summaries.</a:t>
            </a:r>
          </a:p>
          <a:p>
            <a:pPr>
              <a:spcBef>
                <a:spcPts val="1200"/>
              </a:spcBef>
            </a:pP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Keyword Analysis: Extract keywords and key phrases using NLP techniques. Provide insights into the most important topics within the data.</a:t>
            </a:r>
          </a:p>
          <a:p>
            <a:pPr>
              <a:spcBef>
                <a:spcPts val="1200"/>
              </a:spcBef>
            </a:pP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User Interface Development: Develop an intuitive web or desktop interface for user interaction.   - Allow users to upload files or input URLs for summarization. Display summarized results and keyword analysis in an organized format.</a:t>
            </a:r>
          </a:p>
          <a:p>
            <a:pPr>
              <a:spcBef>
                <a:spcPts val="1200"/>
              </a:spcBef>
            </a:pP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Testing and Evaluation: Conduct extensive testing to ensure the accuracy and effectiveness of summaries.   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10820399" cy="838200"/>
          </a:xfrm>
        </p:spPr>
        <p:txBody>
          <a:bodyPr/>
          <a:lstStyle/>
          <a:p>
            <a:r>
              <a:rPr lang="en-US" dirty="0"/>
              <a:t>SOFTWARE DESIGNING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33401" y="1393748"/>
            <a:ext cx="8610600" cy="401645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8592" y="56388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Fig.1 Home Screen of Summarizer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3E54F-007C-E6F4-3785-4FBC82ED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29652"/>
            <a:ext cx="8915400" cy="449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6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10820399" cy="838200"/>
          </a:xfrm>
        </p:spPr>
        <p:txBody>
          <a:bodyPr/>
          <a:lstStyle/>
          <a:p>
            <a:r>
              <a:rPr lang="en-US" dirty="0"/>
              <a:t>SOFTWARE DESIGNING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33401" y="1393748"/>
            <a:ext cx="8610600" cy="401645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BEEFBB-0A88-00B0-D31C-5DEB0A9CA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26605"/>
            <a:ext cx="9829800" cy="495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7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10820399" cy="838200"/>
          </a:xfrm>
        </p:spPr>
        <p:txBody>
          <a:bodyPr/>
          <a:lstStyle/>
          <a:p>
            <a:r>
              <a:rPr lang="en-US" dirty="0"/>
              <a:t>SOFTWARE DESIGNING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33400" y="2057400"/>
            <a:ext cx="8610600" cy="401645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143000"/>
            <a:ext cx="1104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27EEAE-D2EB-C117-9428-5FA0C06F4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5525"/>
            <a:ext cx="9829800" cy="49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6617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algn="ctr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1661</TotalTime>
  <Words>1054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Arial Narrow</vt:lpstr>
      <vt:lpstr>Corbel</vt:lpstr>
      <vt:lpstr>Source Sans Pro</vt:lpstr>
      <vt:lpstr>Times New Roman</vt:lpstr>
      <vt:lpstr>Wingdings</vt:lpstr>
      <vt:lpstr>Headlines</vt:lpstr>
      <vt:lpstr>Ramrao Adik Institute of Technology  WINTER INTERNSHIP PROGRAM DEPARTMENT OF ELECTRONICS &amp; TELECOMMUNICATION  ENGINEERING On Text Summarization using AI </vt:lpstr>
      <vt:lpstr>OUTLINE</vt:lpstr>
      <vt:lpstr>INtroduction</vt:lpstr>
      <vt:lpstr>Problem Statement  </vt:lpstr>
      <vt:lpstr>Objective</vt:lpstr>
      <vt:lpstr>Proposed methodology </vt:lpstr>
      <vt:lpstr>SOFTWARE DESIGNING</vt:lpstr>
      <vt:lpstr>SOFTWARE DESIGNING</vt:lpstr>
      <vt:lpstr>SOFTWARE DESIGNING</vt:lpstr>
      <vt:lpstr> functionality</vt:lpstr>
      <vt:lpstr>Results</vt:lpstr>
      <vt:lpstr>Conclusion &amp; future work</vt:lpstr>
      <vt:lpstr>references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   PROJECT PRESENTATION  TOPIC : CANCER DETECTION USING MACHINE LEARNING</dc:title>
  <dc:creator>Pronet</dc:creator>
  <cp:lastModifiedBy>Vedant Hajare</cp:lastModifiedBy>
  <cp:revision>181</cp:revision>
  <dcterms:created xsi:type="dcterms:W3CDTF">2019-03-26T16:26:55Z</dcterms:created>
  <dcterms:modified xsi:type="dcterms:W3CDTF">2024-03-11T06:46:22Z</dcterms:modified>
</cp:coreProperties>
</file>