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4BC9F-C031-2000-AB10-A91A80B605AF}" v="56" dt="2021-04-10T14:04:02.990"/>
    <p1510:client id="{4975BD9F-00A8-2000-AB10-A1184200E77C}" v="11" dt="2021-04-12T08:17:24.572"/>
    <p1510:client id="{517F44D1-700B-5620-DF3D-590A0EA2DE10}" v="38" dt="2021-04-12T09:02:02.143"/>
    <p1510:client id="{59C0852F-6B2F-40F7-8C2E-4EFB5E30E68A}" v="355" dt="2021-04-10T13:58:03.160"/>
    <p1510:client id="{6DE4BC9F-1023-2000-AB10-AEDB29BB7422}" v="158" dt="2021-04-10T14:30:22.114"/>
    <p1510:client id="{F98C93DB-40EE-47F3-A4AD-8D9346545CC7}" v="489" dt="2021-04-19T09:46:04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EmboKQH8l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cs typeface="Calibri Light"/>
              </a:rPr>
            </a:br>
            <a:r>
              <a:rPr lang="en-GB" dirty="0"/>
              <a:t>Clean Code  by Uncle Bob </a:t>
            </a:r>
            <a:br>
              <a:rPr lang="en-GB" dirty="0">
                <a:cs typeface="Calibri Light"/>
              </a:rPr>
            </a:br>
            <a:r>
              <a:rPr lang="en-GB" dirty="0"/>
              <a:t>Lesson 1</a:t>
            </a:r>
            <a:br>
              <a:rPr lang="en-GB" dirty="0">
                <a:cs typeface="Calibri Light"/>
              </a:rPr>
            </a:b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Arif Burak Demiray - 250201022</a:t>
            </a:r>
          </a:p>
          <a:p>
            <a:r>
              <a:rPr lang="en-GB" dirty="0">
                <a:cs typeface="Calibri"/>
              </a:rPr>
              <a:t>Furkan Şahin - 25020142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  <a:hlinkClick r:id="rId2"/>
              </a:rPr>
              <a:t>https://www.youtube.com/watch?v=7EmboKQH8lM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33F5B0B-C425-435F-8C8B-937C8C9DB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73E298-D901-4EAB-9C35-C761AF11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66" y="1590918"/>
            <a:ext cx="7064679" cy="3976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2AEAB-035C-4C10-8B34-825B1899841A}"/>
              </a:ext>
            </a:extLst>
          </p:cNvPr>
          <p:cNvSpPr txBox="1"/>
          <p:nvPr/>
        </p:nvSpPr>
        <p:spPr>
          <a:xfrm>
            <a:off x="-4175" y="-4175"/>
            <a:ext cx="121481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b="1" dirty="0">
              <a:latin typeface="Posterama"/>
              <a:cs typeface="Calibri"/>
            </a:endParaRPr>
          </a:p>
          <a:p>
            <a:pPr algn="ctr"/>
            <a:r>
              <a:rPr lang="en-GB" sz="2400" b="1" dirty="0">
                <a:latin typeface="Posterama"/>
                <a:cs typeface="Calibri"/>
              </a:rPr>
              <a:t>Why are programmers slow ?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1F4A0-A096-4325-AAE5-0C42F6290198}"/>
              </a:ext>
            </a:extLst>
          </p:cNvPr>
          <p:cNvSpPr txBox="1"/>
          <p:nvPr/>
        </p:nvSpPr>
        <p:spPr>
          <a:xfrm>
            <a:off x="3126059" y="5839522"/>
            <a:ext cx="61350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Posterama"/>
                <a:ea typeface="+mn-lt"/>
                <a:cs typeface="+mn-lt"/>
              </a:rPr>
              <a:t>A fragile premise : Good code matters.</a:t>
            </a:r>
            <a:endParaRPr lang="en-US" sz="2400">
              <a:latin typeface="Posterama"/>
              <a:ea typeface="+mn-lt"/>
              <a:cs typeface="+mn-lt"/>
            </a:endParaRPr>
          </a:p>
          <a:p>
            <a:r>
              <a:rPr lang="en-US" sz="2400" dirty="0">
                <a:latin typeface="Posterama"/>
                <a:cs typeface="Calibri"/>
              </a:rPr>
              <a:t>                                               Kent Beck</a:t>
            </a:r>
          </a:p>
        </p:txBody>
      </p:sp>
    </p:spTree>
    <p:extLst>
      <p:ext uri="{BB962C8B-B14F-4D97-AF65-F5344CB8AC3E}">
        <p14:creationId xmlns:p14="http://schemas.microsoft.com/office/powerpoint/2010/main" val="3978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4E145-879E-440E-84DD-EBFE757E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705243" cy="5431536"/>
          </a:xfrm>
        </p:spPr>
        <p:txBody>
          <a:bodyPr>
            <a:normAutofit/>
          </a:bodyPr>
          <a:lstStyle/>
          <a:p>
            <a:r>
              <a:rPr lang="en-GB" sz="5400" dirty="0">
                <a:cs typeface="Calibri Light"/>
              </a:rPr>
              <a:t>What is clean code ?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32B1-D87E-47A5-9CB5-786C4E74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Elegance : "I like my code to be elegant and efficient... Clean code does one thing well."</a:t>
            </a:r>
            <a:endParaRPr lang="en-GB" sz="2200">
              <a:cs typeface="Calibri" panose="020F0502020204030204"/>
            </a:endParaRPr>
          </a:p>
          <a:p>
            <a:pPr marL="0" indent="0">
              <a:buNone/>
            </a:pPr>
            <a:endParaRPr lang="en-GB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Grady Booch : "Clean code reads like well-written prose."</a:t>
            </a:r>
            <a:endParaRPr lang="en-GB" sz="2200">
              <a:cs typeface="Calibri" panose="020F0502020204030204"/>
            </a:endParaRPr>
          </a:p>
          <a:p>
            <a:pPr marL="0" indent="0">
              <a:buNone/>
            </a:pPr>
            <a:endParaRPr lang="en-GB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Michael Feathers : "Clean code always looks like it was written by someone who cares."</a:t>
            </a:r>
            <a:endParaRPr lang="en-GB" sz="2200">
              <a:cs typeface="Calibri"/>
            </a:endParaRPr>
          </a:p>
          <a:p>
            <a:pPr marL="0" indent="0">
              <a:buNone/>
            </a:pPr>
            <a:endParaRPr lang="en-GB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30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4CE-E673-4CE1-AA84-65F203C4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Clean Code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04FC-541B-48CB-B438-53ADC754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- Function should do one thing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895F63D-B5BF-4C69-BC31-6AECA1BB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93" y="2443375"/>
            <a:ext cx="5102269" cy="419971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08BEEA8-07C7-4B94-A7B3-24EB7923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97" y="2445593"/>
            <a:ext cx="4747364" cy="66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CA40F-F61F-4BCF-84AE-1D087AF452DC}"/>
              </a:ext>
            </a:extLst>
          </p:cNvPr>
          <p:cNvSpPr txBox="1"/>
          <p:nvPr/>
        </p:nvSpPr>
        <p:spPr>
          <a:xfrm>
            <a:off x="6740912" y="4473498"/>
            <a:ext cx="456456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The Rules of Functions: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1- They should be small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2- They should be smaller than that.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EXTRACT, EXTRACT, EXTRACT </a:t>
            </a:r>
          </a:p>
          <a:p>
            <a:r>
              <a:rPr lang="en-GB" b="1" dirty="0">
                <a:ea typeface="+mn-lt"/>
                <a:cs typeface="+mn-lt"/>
              </a:rPr>
              <a:t>UNTIL YOU CANNOT EXTRACT ANYMORE.</a:t>
            </a:r>
            <a:endParaRPr lang="en-GB" b="1" dirty="0">
              <a:cs typeface="Calibri"/>
            </a:endParaRPr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18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21E5-5914-4EF1-8E76-F7E6E0E5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1" y="-3423"/>
            <a:ext cx="11426282" cy="6860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- No more than 3 arguments as function parameters </a:t>
            </a:r>
            <a:endParaRPr lang="en-GB" dirty="0"/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- Same level of abstraction in the function body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- Have no side effects in functions</a:t>
            </a:r>
            <a:endParaRPr lang="en-GB" dirty="0"/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262A5-38AC-4A4F-A3E5-B22B0BA64F1A}"/>
              </a:ext>
            </a:extLst>
          </p:cNvPr>
          <p:cNvSpPr txBox="1"/>
          <p:nvPr/>
        </p:nvSpPr>
        <p:spPr>
          <a:xfrm>
            <a:off x="760186" y="324757"/>
            <a:ext cx="731519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latin typeface="Calibri Light"/>
                <a:cs typeface="Calibri Light"/>
              </a:rPr>
              <a:t>Clean Code Details (Continue..)</a:t>
            </a:r>
            <a:endParaRPr lang="en-GB" sz="4400">
              <a:ea typeface="+mn-lt"/>
              <a:cs typeface="+mn-lt"/>
            </a:endParaRPr>
          </a:p>
          <a:p>
            <a:pPr algn="l"/>
            <a:endParaRPr lang="en-GB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9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E4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0D99DB-C21A-4FD0-B1A8-727D228CD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938" y="639763"/>
            <a:ext cx="3413125" cy="45451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25D90-9287-494B-BDA5-9D60C47F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Avoid switch </a:t>
            </a:r>
            <a:r>
              <a:rPr lang="en-US" dirty="0">
                <a:solidFill>
                  <a:srgbClr val="FFFFFF"/>
                </a:solidFill>
              </a:rPr>
              <a:t>statements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DD8B-00BA-47AF-8376-ACF8E529CF27}"/>
              </a:ext>
            </a:extLst>
          </p:cNvPr>
          <p:cNvSpPr txBox="1"/>
          <p:nvPr/>
        </p:nvSpPr>
        <p:spPr>
          <a:xfrm>
            <a:off x="315687" y="342899"/>
            <a:ext cx="73968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libri Light"/>
                <a:cs typeface="Calibri Light"/>
              </a:rPr>
              <a:t>Clean Code Details ( Continue.. )</a:t>
            </a:r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GB" sz="2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9D2445-317F-480F-9592-16C58239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49" y="5656489"/>
            <a:ext cx="3416300" cy="6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39F9-C906-445C-9A89-45CDAF31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5033"/>
            <a:ext cx="11351941" cy="6860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- Use Open Closed Principle in your system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- Use try catch block for just error processing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- Don't Repeat Yourself to </a:t>
            </a:r>
            <a:r>
              <a:rPr lang="en-GB" dirty="0">
                <a:ea typeface="+mn-lt"/>
                <a:cs typeface="+mn-lt"/>
              </a:rPr>
              <a:t>aim reducing repetition in your code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- Test every line of your code to ensure it works correctly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A3F33-9E68-4E7A-9A45-17A38036117B}"/>
              </a:ext>
            </a:extLst>
          </p:cNvPr>
          <p:cNvSpPr txBox="1"/>
          <p:nvPr/>
        </p:nvSpPr>
        <p:spPr>
          <a:xfrm>
            <a:off x="841828" y="361042"/>
            <a:ext cx="863962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latin typeface="Calibri Light"/>
                <a:cs typeface="Calibri Light"/>
              </a:rPr>
              <a:t>Clean Code Details ( Continue.. )</a:t>
            </a:r>
            <a:endParaRPr lang="en-GB" sz="4400">
              <a:ea typeface="+mn-lt"/>
              <a:cs typeface="+mn-lt"/>
            </a:endParaRPr>
          </a:p>
          <a:p>
            <a:pPr algn="l"/>
            <a:endParaRPr lang="en-GB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63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47BA-A2D0-4DF0-B0B7-8F76A7C7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1"/>
            <a:ext cx="12188282" cy="6845416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8672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Clean Code  by Uncle Bob  Lesson 1 </vt:lpstr>
      <vt:lpstr>PowerPoint Presentation</vt:lpstr>
      <vt:lpstr>PowerPoint Presentation</vt:lpstr>
      <vt:lpstr>What is clean code ?</vt:lpstr>
      <vt:lpstr>Clean Code Details</vt:lpstr>
      <vt:lpstr>PowerPoint Presentation</vt:lpstr>
      <vt:lpstr>- Avoid switch statements 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2021-04-10T13:42:19Z</dcterms:created>
  <dcterms:modified xsi:type="dcterms:W3CDTF">2021-04-19T09:47:04Z</dcterms:modified>
</cp:coreProperties>
</file>